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6" r:id="rId12"/>
    <p:sldId id="287" r:id="rId13"/>
    <p:sldId id="284" r:id="rId14"/>
    <p:sldId id="288" r:id="rId15"/>
    <p:sldId id="289" r:id="rId16"/>
    <p:sldId id="297" r:id="rId17"/>
    <p:sldId id="290" r:id="rId18"/>
    <p:sldId id="291" r:id="rId19"/>
    <p:sldId id="296" r:id="rId20"/>
    <p:sldId id="298" r:id="rId21"/>
    <p:sldId id="300" r:id="rId22"/>
    <p:sldId id="304" r:id="rId23"/>
    <p:sldId id="307" r:id="rId24"/>
    <p:sldId id="308" r:id="rId25"/>
    <p:sldId id="309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n Cuconasu" initials="FC" lastIdx="1" clrIdx="0">
    <p:extLst>
      <p:ext uri="{19B8F6BF-5375-455C-9EA6-DF929625EA0E}">
        <p15:presenceInfo xmlns:p15="http://schemas.microsoft.com/office/powerpoint/2012/main" userId="cf3a8061b50070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  <a:srgbClr val="E6A4AD"/>
    <a:srgbClr val="DF8D99"/>
    <a:srgbClr val="E08A97"/>
    <a:srgbClr val="BBE0E3"/>
    <a:srgbClr val="00CC00"/>
    <a:srgbClr val="00CC66"/>
    <a:srgbClr val="66FF99"/>
    <a:srgbClr val="09A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69E64-F313-4B1D-B0D4-11EB189E25A3}" v="311" dt="2021-10-23T07:15:22.909"/>
    <p1510:client id="{37E07BBE-6EEE-40FB-9BD1-1C78DFDB412F}" v="86" dt="2021-10-23T08:15:19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78333" autoAdjust="0"/>
  </p:normalViewPr>
  <p:slideViewPr>
    <p:cSldViewPr>
      <p:cViewPr varScale="1">
        <p:scale>
          <a:sx n="79" d="100"/>
          <a:sy n="79" d="100"/>
        </p:scale>
        <p:origin x="1483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Cuconasu" userId="cf3a8061b5007016" providerId="LiveId" clId="{37E07BBE-6EEE-40FB-9BD1-1C78DFDB412F}"/>
    <pc:docChg chg="undo custSel addSld modSld sldOrd">
      <pc:chgData name="Florin Cuconasu" userId="cf3a8061b5007016" providerId="LiveId" clId="{37E07BBE-6EEE-40FB-9BD1-1C78DFDB412F}" dt="2021-10-23T08:15:19.130" v="733" actId="20577"/>
      <pc:docMkLst>
        <pc:docMk/>
      </pc:docMkLst>
      <pc:sldChg chg="modSp mod">
        <pc:chgData name="Florin Cuconasu" userId="cf3a8061b5007016" providerId="LiveId" clId="{37E07BBE-6EEE-40FB-9BD1-1C78DFDB412F}" dt="2021-10-23T08:00:40.711" v="632" actId="404"/>
        <pc:sldMkLst>
          <pc:docMk/>
          <pc:sldMk cId="491506052" sldId="265"/>
        </pc:sldMkLst>
        <pc:spChg chg="mod">
          <ac:chgData name="Florin Cuconasu" userId="cf3a8061b5007016" providerId="LiveId" clId="{37E07BBE-6EEE-40FB-9BD1-1C78DFDB412F}" dt="2021-10-23T08:00:40.711" v="632" actId="404"/>
          <ac:spMkLst>
            <pc:docMk/>
            <pc:sldMk cId="491506052" sldId="265"/>
            <ac:spMk id="8" creationId="{8708A2B4-8F21-4B0C-9501-7654DE4E1C78}"/>
          </ac:spMkLst>
        </pc:spChg>
      </pc:sldChg>
      <pc:sldChg chg="modSp mod">
        <pc:chgData name="Florin Cuconasu" userId="cf3a8061b5007016" providerId="LiveId" clId="{37E07BBE-6EEE-40FB-9BD1-1C78DFDB412F}" dt="2021-10-23T08:00:16.871" v="628" actId="1076"/>
        <pc:sldMkLst>
          <pc:docMk/>
          <pc:sldMk cId="2551424211" sldId="266"/>
        </pc:sldMkLst>
        <pc:spChg chg="mod">
          <ac:chgData name="Florin Cuconasu" userId="cf3a8061b5007016" providerId="LiveId" clId="{37E07BBE-6EEE-40FB-9BD1-1C78DFDB412F}" dt="2021-10-23T08:00:16.871" v="628" actId="1076"/>
          <ac:spMkLst>
            <pc:docMk/>
            <pc:sldMk cId="2551424211" sldId="266"/>
            <ac:spMk id="8" creationId="{8708A2B4-8F21-4B0C-9501-7654DE4E1C78}"/>
          </ac:spMkLst>
        </pc:spChg>
      </pc:sldChg>
      <pc:sldChg chg="modSp mod">
        <pc:chgData name="Florin Cuconasu" userId="cf3a8061b5007016" providerId="LiveId" clId="{37E07BBE-6EEE-40FB-9BD1-1C78DFDB412F}" dt="2021-10-23T07:16:46.693" v="23" actId="20577"/>
        <pc:sldMkLst>
          <pc:docMk/>
          <pc:sldMk cId="2367738547" sldId="272"/>
        </pc:sldMkLst>
        <pc:spChg chg="mod">
          <ac:chgData name="Florin Cuconasu" userId="cf3a8061b5007016" providerId="LiveId" clId="{37E07BBE-6EEE-40FB-9BD1-1C78DFDB412F}" dt="2021-10-23T07:16:46.693" v="23" actId="20577"/>
          <ac:spMkLst>
            <pc:docMk/>
            <pc:sldMk cId="2367738547" sldId="272"/>
            <ac:spMk id="6149" creationId="{935B78B9-F590-4DC0-87A6-ACB688DD0533}"/>
          </ac:spMkLst>
        </pc:spChg>
      </pc:sldChg>
      <pc:sldChg chg="modSp">
        <pc:chgData name="Florin Cuconasu" userId="cf3a8061b5007016" providerId="LiveId" clId="{37E07BBE-6EEE-40FB-9BD1-1C78DFDB412F}" dt="2021-10-23T08:15:19.130" v="733" actId="20577"/>
        <pc:sldMkLst>
          <pc:docMk/>
          <pc:sldMk cId="1814314536" sldId="274"/>
        </pc:sldMkLst>
        <pc:spChg chg="mod">
          <ac:chgData name="Florin Cuconasu" userId="cf3a8061b5007016" providerId="LiveId" clId="{37E07BBE-6EEE-40FB-9BD1-1C78DFDB412F}" dt="2021-10-23T08:15:19.130" v="733" actId="20577"/>
          <ac:spMkLst>
            <pc:docMk/>
            <pc:sldMk cId="1814314536" sldId="274"/>
            <ac:spMk id="8" creationId="{8708A2B4-8F21-4B0C-9501-7654DE4E1C78}"/>
          </ac:spMkLst>
        </pc:spChg>
      </pc:sldChg>
      <pc:sldChg chg="addSp delSp modSp add mod ord modAnim">
        <pc:chgData name="Florin Cuconasu" userId="cf3a8061b5007016" providerId="LiveId" clId="{37E07BBE-6EEE-40FB-9BD1-1C78DFDB412F}" dt="2021-10-23T08:04:55.788" v="703" actId="20577"/>
        <pc:sldMkLst>
          <pc:docMk/>
          <pc:sldMk cId="3448242816" sldId="275"/>
        </pc:sldMkLst>
        <pc:spChg chg="mod">
          <ac:chgData name="Florin Cuconasu" userId="cf3a8061b5007016" providerId="LiveId" clId="{37E07BBE-6EEE-40FB-9BD1-1C78DFDB412F}" dt="2021-10-23T08:04:55.788" v="703" actId="20577"/>
          <ac:spMkLst>
            <pc:docMk/>
            <pc:sldMk cId="3448242816" sldId="275"/>
            <ac:spMk id="8" creationId="{8708A2B4-8F21-4B0C-9501-7654DE4E1C78}"/>
          </ac:spMkLst>
        </pc:spChg>
        <pc:spChg chg="mod">
          <ac:chgData name="Florin Cuconasu" userId="cf3a8061b5007016" providerId="LiveId" clId="{37E07BBE-6EEE-40FB-9BD1-1C78DFDB412F}" dt="2021-10-23T07:45:27.696" v="48" actId="20577"/>
          <ac:spMkLst>
            <pc:docMk/>
            <pc:sldMk cId="3448242816" sldId="275"/>
            <ac:spMk id="6149" creationId="{935B78B9-F590-4DC0-87A6-ACB688DD0533}"/>
          </ac:spMkLst>
        </pc:spChg>
        <pc:graphicFrameChg chg="add mod modGraphic">
          <ac:chgData name="Florin Cuconasu" userId="cf3a8061b5007016" providerId="LiveId" clId="{37E07BBE-6EEE-40FB-9BD1-1C78DFDB412F}" dt="2021-10-23T07:59:21.278" v="619" actId="1076"/>
          <ac:graphicFrameMkLst>
            <pc:docMk/>
            <pc:sldMk cId="3448242816" sldId="275"/>
            <ac:graphicFrameMk id="2" creationId="{BFD46F50-2AA8-43F8-82C7-2F51D955CB88}"/>
          </ac:graphicFrameMkLst>
        </pc:graphicFrameChg>
        <pc:picChg chg="del">
          <ac:chgData name="Florin Cuconasu" userId="cf3a8061b5007016" providerId="LiveId" clId="{37E07BBE-6EEE-40FB-9BD1-1C78DFDB412F}" dt="2021-10-23T07:52:18.153" v="521" actId="478"/>
          <ac:picMkLst>
            <pc:docMk/>
            <pc:sldMk cId="3448242816" sldId="275"/>
            <ac:picMk id="4" creationId="{E660A926-FB57-45A7-930C-A6F733815C80}"/>
          </ac:picMkLst>
        </pc:picChg>
      </pc:sldChg>
    </pc:docChg>
  </pc:docChgLst>
  <pc:docChgLst>
    <pc:chgData name="Florin Cuconasu" userId="cf3a8061b5007016" providerId="LiveId" clId="{08C69E64-F313-4B1D-B0D4-11EB189E25A3}"/>
    <pc:docChg chg="undo redo custSel addSld delSld modSld sldOrd">
      <pc:chgData name="Florin Cuconasu" userId="cf3a8061b5007016" providerId="LiveId" clId="{08C69E64-F313-4B1D-B0D4-11EB189E25A3}" dt="2021-10-23T07:15:22.909" v="1715"/>
      <pc:docMkLst>
        <pc:docMk/>
      </pc:docMkLst>
      <pc:sldChg chg="addSp delSp modSp del mod ord">
        <pc:chgData name="Florin Cuconasu" userId="cf3a8061b5007016" providerId="LiveId" clId="{08C69E64-F313-4B1D-B0D4-11EB189E25A3}" dt="2021-10-18T21:10:20.735" v="1007" actId="2696"/>
        <pc:sldMkLst>
          <pc:docMk/>
          <pc:sldMk cId="0" sldId="257"/>
        </pc:sldMkLst>
        <pc:spChg chg="mod">
          <ac:chgData name="Florin Cuconasu" userId="cf3a8061b5007016" providerId="LiveId" clId="{08C69E64-F313-4B1D-B0D4-11EB189E25A3}" dt="2021-10-17T20:53:30.247" v="92" actId="1076"/>
          <ac:spMkLst>
            <pc:docMk/>
            <pc:sldMk cId="0" sldId="257"/>
            <ac:spMk id="6146" creationId="{A7CA51C0-1EBB-4227-9F97-46D86AE2B5E6}"/>
          </ac:spMkLst>
        </pc:spChg>
        <pc:spChg chg="del mod">
          <ac:chgData name="Florin Cuconasu" userId="cf3a8061b5007016" providerId="LiveId" clId="{08C69E64-F313-4B1D-B0D4-11EB189E25A3}" dt="2021-10-17T20:53:24.822" v="91" actId="478"/>
          <ac:spMkLst>
            <pc:docMk/>
            <pc:sldMk cId="0" sldId="257"/>
            <ac:spMk id="6147" creationId="{4552ABC4-6EAC-4696-91C2-D3213D37CA29}"/>
          </ac:spMkLst>
        </pc:spChg>
        <pc:spChg chg="mod">
          <ac:chgData name="Florin Cuconasu" userId="cf3a8061b5007016" providerId="LiveId" clId="{08C69E64-F313-4B1D-B0D4-11EB189E25A3}" dt="2021-10-17T20:47:10.060" v="21" actId="26606"/>
          <ac:spMkLst>
            <pc:docMk/>
            <pc:sldMk cId="0" sldId="257"/>
            <ac:spMk id="6148" creationId="{0BB303A7-973E-4C5B-88B8-02C342D52504}"/>
          </ac:spMkLst>
        </pc:spChg>
        <pc:spChg chg="mod ord">
          <ac:chgData name="Florin Cuconasu" userId="cf3a8061b5007016" providerId="LiveId" clId="{08C69E64-F313-4B1D-B0D4-11EB189E25A3}" dt="2021-10-18T20:50:10.429" v="788" actId="1076"/>
          <ac:spMkLst>
            <pc:docMk/>
            <pc:sldMk cId="0" sldId="257"/>
            <ac:spMk id="6149" creationId="{935B78B9-F590-4DC0-87A6-ACB688DD0533}"/>
          </ac:spMkLst>
        </pc:spChg>
        <pc:spChg chg="add del">
          <ac:chgData name="Florin Cuconasu" userId="cf3a8061b5007016" providerId="LiveId" clId="{08C69E64-F313-4B1D-B0D4-11EB189E25A3}" dt="2021-10-17T20:48:48.548" v="37" actId="931"/>
          <ac:spMkLst>
            <pc:docMk/>
            <pc:sldMk cId="0" sldId="257"/>
            <ac:spMk id="6150" creationId="{18B4E3EB-0101-4343-8B5D-C9B648901E2B}"/>
          </ac:spMkLst>
        </pc:spChg>
        <pc:picChg chg="add del mod ord">
          <ac:chgData name="Florin Cuconasu" userId="cf3a8061b5007016" providerId="LiveId" clId="{08C69E64-F313-4B1D-B0D4-11EB189E25A3}" dt="2021-10-17T20:48:06.326" v="34" actId="931"/>
          <ac:picMkLst>
            <pc:docMk/>
            <pc:sldMk cId="0" sldId="257"/>
            <ac:picMk id="3" creationId="{0B8E1EC1-DEE9-421C-B3BD-9EA10AC90D19}"/>
          </ac:picMkLst>
        </pc:picChg>
        <pc:picChg chg="add mod">
          <ac:chgData name="Florin Cuconasu" userId="cf3a8061b5007016" providerId="LiveId" clId="{08C69E64-F313-4B1D-B0D4-11EB189E25A3}" dt="2021-10-18T20:50:27.680" v="791" actId="1076"/>
          <ac:picMkLst>
            <pc:docMk/>
            <pc:sldMk cId="0" sldId="257"/>
            <ac:picMk id="5" creationId="{08FE5172-7119-4387-BEA3-E70BAD3C3F46}"/>
          </ac:picMkLst>
        </pc:picChg>
      </pc:sldChg>
      <pc:sldChg chg="addSp delSp modSp mod ord">
        <pc:chgData name="Florin Cuconasu" userId="cf3a8061b5007016" providerId="LiveId" clId="{08C69E64-F313-4B1D-B0D4-11EB189E25A3}" dt="2021-10-18T21:12:44.321" v="1022" actId="2711"/>
        <pc:sldMkLst>
          <pc:docMk/>
          <pc:sldMk cId="0" sldId="258"/>
        </pc:sldMkLst>
        <pc:spChg chg="add del mod">
          <ac:chgData name="Florin Cuconasu" userId="cf3a8061b5007016" providerId="LiveId" clId="{08C69E64-F313-4B1D-B0D4-11EB189E25A3}" dt="2021-10-18T20:55:52.899" v="881" actId="478"/>
          <ac:spMkLst>
            <pc:docMk/>
            <pc:sldMk cId="0" sldId="258"/>
            <ac:spMk id="6" creationId="{989DAF9F-7238-4261-B45A-826FA03E05B9}"/>
          </ac:spMkLst>
        </pc:spChg>
        <pc:spChg chg="add del mod">
          <ac:chgData name="Florin Cuconasu" userId="cf3a8061b5007016" providerId="LiveId" clId="{08C69E64-F313-4B1D-B0D4-11EB189E25A3}" dt="2021-10-18T20:56:30.002" v="897" actId="478"/>
          <ac:spMkLst>
            <pc:docMk/>
            <pc:sldMk cId="0" sldId="258"/>
            <ac:spMk id="7" creationId="{E6FC28BD-F175-45AA-813E-D64CA94D6E42}"/>
          </ac:spMkLst>
        </pc:spChg>
        <pc:spChg chg="add mod">
          <ac:chgData name="Florin Cuconasu" userId="cf3a8061b5007016" providerId="LiveId" clId="{08C69E64-F313-4B1D-B0D4-11EB189E25A3}" dt="2021-10-18T20:47:49.223" v="775"/>
          <ac:spMkLst>
            <pc:docMk/>
            <pc:sldMk cId="0" sldId="258"/>
            <ac:spMk id="12" creationId="{A5819872-1B23-4FEB-97E6-E41B7439780F}"/>
          </ac:spMkLst>
        </pc:spChg>
        <pc:spChg chg="add del mod">
          <ac:chgData name="Florin Cuconasu" userId="cf3a8061b5007016" providerId="LiveId" clId="{08C69E64-F313-4B1D-B0D4-11EB189E25A3}" dt="2021-10-18T20:56:38.082" v="898" actId="478"/>
          <ac:spMkLst>
            <pc:docMk/>
            <pc:sldMk cId="0" sldId="258"/>
            <ac:spMk id="13" creationId="{C2BC9E40-BD54-4FDB-80B5-CAE2E6FCD5A1}"/>
          </ac:spMkLst>
        </pc:spChg>
        <pc:spChg chg="add mod">
          <ac:chgData name="Florin Cuconasu" userId="cf3a8061b5007016" providerId="LiveId" clId="{08C69E64-F313-4B1D-B0D4-11EB189E25A3}" dt="2021-10-18T20:56:56.728" v="931" actId="20577"/>
          <ac:spMkLst>
            <pc:docMk/>
            <pc:sldMk cId="0" sldId="258"/>
            <ac:spMk id="16" creationId="{9985EE5E-F5B4-4300-A7A0-8DE69E430999}"/>
          </ac:spMkLst>
        </pc:spChg>
        <pc:spChg chg="del">
          <ac:chgData name="Florin Cuconasu" userId="cf3a8061b5007016" providerId="LiveId" clId="{08C69E64-F313-4B1D-B0D4-11EB189E25A3}" dt="2021-10-18T20:47:52" v="776" actId="478"/>
          <ac:spMkLst>
            <pc:docMk/>
            <pc:sldMk cId="0" sldId="258"/>
            <ac:spMk id="8194" creationId="{33E09D71-53B6-4791-90D0-97CBCF3E9557}"/>
          </ac:spMkLst>
        </pc:spChg>
        <pc:spChg chg="del">
          <ac:chgData name="Florin Cuconasu" userId="cf3a8061b5007016" providerId="LiveId" clId="{08C69E64-F313-4B1D-B0D4-11EB189E25A3}" dt="2021-10-18T20:47:38.235" v="774" actId="478"/>
          <ac:spMkLst>
            <pc:docMk/>
            <pc:sldMk cId="0" sldId="258"/>
            <ac:spMk id="8195" creationId="{5DD00EA2-10D9-4A6A-A9ED-583FC7ACC4BC}"/>
          </ac:spMkLst>
        </pc:spChg>
        <pc:spChg chg="mod">
          <ac:chgData name="Florin Cuconasu" userId="cf3a8061b5007016" providerId="LiveId" clId="{08C69E64-F313-4B1D-B0D4-11EB189E25A3}" dt="2021-10-18T21:12:44.321" v="1022" actId="2711"/>
          <ac:spMkLst>
            <pc:docMk/>
            <pc:sldMk cId="0" sldId="258"/>
            <ac:spMk id="8196" creationId="{9E84AA82-0F56-4724-8057-A7FBCD3ABCE4}"/>
          </ac:spMkLst>
        </pc:spChg>
        <pc:spChg chg="add del mod">
          <ac:chgData name="Florin Cuconasu" userId="cf3a8061b5007016" providerId="LiveId" clId="{08C69E64-F313-4B1D-B0D4-11EB189E25A3}" dt="2021-10-18T20:56:17.833" v="896" actId="478"/>
          <ac:spMkLst>
            <pc:docMk/>
            <pc:sldMk cId="0" sldId="258"/>
            <ac:spMk id="8197" creationId="{56C727A7-7FF6-4B5D-B10A-B1350792BE50}"/>
          </ac:spMkLst>
        </pc:spChg>
        <pc:spChg chg="del">
          <ac:chgData name="Florin Cuconasu" userId="cf3a8061b5007016" providerId="LiveId" clId="{08C69E64-F313-4B1D-B0D4-11EB189E25A3}" dt="2021-10-18T20:34:44.305" v="709" actId="478"/>
          <ac:spMkLst>
            <pc:docMk/>
            <pc:sldMk cId="0" sldId="258"/>
            <ac:spMk id="8198" creationId="{395FAE05-F0F8-40E2-9B09-3E86B490130A}"/>
          </ac:spMkLst>
        </pc:spChg>
        <pc:spChg chg="del">
          <ac:chgData name="Florin Cuconasu" userId="cf3a8061b5007016" providerId="LiveId" clId="{08C69E64-F313-4B1D-B0D4-11EB189E25A3}" dt="2021-10-18T20:35:23.796" v="714" actId="478"/>
          <ac:spMkLst>
            <pc:docMk/>
            <pc:sldMk cId="0" sldId="258"/>
            <ac:spMk id="8199" creationId="{C801DE77-D67D-43BF-AFF9-775CD6A32177}"/>
          </ac:spMkLst>
        </pc:spChg>
        <pc:picChg chg="add del mod">
          <ac:chgData name="Florin Cuconasu" userId="cf3a8061b5007016" providerId="LiveId" clId="{08C69E64-F313-4B1D-B0D4-11EB189E25A3}" dt="2021-10-18T20:37:28.107" v="716" actId="478"/>
          <ac:picMkLst>
            <pc:docMk/>
            <pc:sldMk cId="0" sldId="258"/>
            <ac:picMk id="3" creationId="{46B1DACC-D6B1-4AD3-BAA8-574A96417692}"/>
          </ac:picMkLst>
        </pc:picChg>
        <pc:picChg chg="add mod">
          <ac:chgData name="Florin Cuconasu" userId="cf3a8061b5007016" providerId="LiveId" clId="{08C69E64-F313-4B1D-B0D4-11EB189E25A3}" dt="2021-10-18T20:38:27.739" v="718" actId="14100"/>
          <ac:picMkLst>
            <pc:docMk/>
            <pc:sldMk cId="0" sldId="258"/>
            <ac:picMk id="5" creationId="{61B2A746-A45C-469D-9B77-9B00D045ACAB}"/>
          </ac:picMkLst>
        </pc:picChg>
      </pc:sldChg>
      <pc:sldChg chg="addSp modSp del ord">
        <pc:chgData name="Florin Cuconasu" userId="cf3a8061b5007016" providerId="LiveId" clId="{08C69E64-F313-4B1D-B0D4-11EB189E25A3}" dt="2021-10-18T20:39:20.745" v="722" actId="47"/>
        <pc:sldMkLst>
          <pc:docMk/>
          <pc:sldMk cId="0" sldId="259"/>
        </pc:sldMkLst>
        <pc:picChg chg="add mod">
          <ac:chgData name="Florin Cuconasu" userId="cf3a8061b5007016" providerId="LiveId" clId="{08C69E64-F313-4B1D-B0D4-11EB189E25A3}" dt="2021-10-18T20:39:12.927" v="719"/>
          <ac:picMkLst>
            <pc:docMk/>
            <pc:sldMk cId="0" sldId="259"/>
            <ac:picMk id="9" creationId="{7538980E-9C13-4E89-839F-12D1086EF6B8}"/>
          </ac:picMkLst>
        </pc:picChg>
      </pc:sldChg>
      <pc:sldChg chg="del">
        <pc:chgData name="Florin Cuconasu" userId="cf3a8061b5007016" providerId="LiveId" clId="{08C69E64-F313-4B1D-B0D4-11EB189E25A3}" dt="2021-10-18T20:59:49.606" v="933" actId="2696"/>
        <pc:sldMkLst>
          <pc:docMk/>
          <pc:sldMk cId="0" sldId="260"/>
        </pc:sldMkLst>
      </pc:sldChg>
      <pc:sldChg chg="modSp del mod modTransition modAnim">
        <pc:chgData name="Florin Cuconasu" userId="cf3a8061b5007016" providerId="LiveId" clId="{08C69E64-F313-4B1D-B0D4-11EB189E25A3}" dt="2021-10-18T21:17:13.669" v="1080" actId="2696"/>
        <pc:sldMkLst>
          <pc:docMk/>
          <pc:sldMk cId="0" sldId="263"/>
        </pc:sldMkLst>
        <pc:spChg chg="mod">
          <ac:chgData name="Florin Cuconasu" userId="cf3a8061b5007016" providerId="LiveId" clId="{08C69E64-F313-4B1D-B0D4-11EB189E25A3}" dt="2021-10-17T20:41:53.786" v="1" actId="1076"/>
          <ac:spMkLst>
            <pc:docMk/>
            <pc:sldMk cId="0" sldId="263"/>
            <ac:spMk id="4098" creationId="{2C046C16-85F0-4678-8AE0-27C13124F04A}"/>
          </ac:spMkLst>
        </pc:spChg>
        <pc:spChg chg="mod">
          <ac:chgData name="Florin Cuconasu" userId="cf3a8061b5007016" providerId="LiveId" clId="{08C69E64-F313-4B1D-B0D4-11EB189E25A3}" dt="2021-10-18T21:13:14.416" v="1024" actId="123"/>
          <ac:spMkLst>
            <pc:docMk/>
            <pc:sldMk cId="0" sldId="263"/>
            <ac:spMk id="4100" creationId="{162C05C5-85D2-48EF-9F90-540E6E9F27E4}"/>
          </ac:spMkLst>
        </pc:spChg>
        <pc:grpChg chg="mod">
          <ac:chgData name="Florin Cuconasu" userId="cf3a8061b5007016" providerId="LiveId" clId="{08C69E64-F313-4B1D-B0D4-11EB189E25A3}" dt="2021-10-17T20:45:07.354" v="10" actId="1076"/>
          <ac:grpSpMkLst>
            <pc:docMk/>
            <pc:sldMk cId="0" sldId="263"/>
            <ac:grpSpMk id="4099" creationId="{1106DCBD-1352-4DDE-9682-854646F2DF50}"/>
          </ac:grpSpMkLst>
        </pc:grpChg>
        <pc:picChg chg="mod">
          <ac:chgData name="Florin Cuconasu" userId="cf3a8061b5007016" providerId="LiveId" clId="{08C69E64-F313-4B1D-B0D4-11EB189E25A3}" dt="2021-10-17T20:45:07.354" v="10" actId="1076"/>
          <ac:picMkLst>
            <pc:docMk/>
            <pc:sldMk cId="0" sldId="263"/>
            <ac:picMk id="4103" creationId="{1E28727C-A8DB-4660-8332-6D7754A611C9}"/>
          </ac:picMkLst>
        </pc:picChg>
        <pc:picChg chg="mod">
          <ac:chgData name="Florin Cuconasu" userId="cf3a8061b5007016" providerId="LiveId" clId="{08C69E64-F313-4B1D-B0D4-11EB189E25A3}" dt="2021-10-17T20:45:07.354" v="10" actId="1076"/>
          <ac:picMkLst>
            <pc:docMk/>
            <pc:sldMk cId="0" sldId="263"/>
            <ac:picMk id="4104" creationId="{546FB1D9-4375-4BFD-BFA7-8B1CBA529622}"/>
          </ac:picMkLst>
        </pc:picChg>
        <pc:picChg chg="mod">
          <ac:chgData name="Florin Cuconasu" userId="cf3a8061b5007016" providerId="LiveId" clId="{08C69E64-F313-4B1D-B0D4-11EB189E25A3}" dt="2021-10-17T20:45:07.354" v="10" actId="1076"/>
          <ac:picMkLst>
            <pc:docMk/>
            <pc:sldMk cId="0" sldId="263"/>
            <ac:picMk id="4105" creationId="{A5FF25F1-F95D-4099-B830-EB3AF9388884}"/>
          </ac:picMkLst>
        </pc:picChg>
      </pc:sldChg>
      <pc:sldChg chg="addSp del mod ord">
        <pc:chgData name="Florin Cuconasu" userId="cf3a8061b5007016" providerId="LiveId" clId="{08C69E64-F313-4B1D-B0D4-11EB189E25A3}" dt="2021-10-18T20:59:47.543" v="932" actId="2696"/>
        <pc:sldMkLst>
          <pc:docMk/>
          <pc:sldMk cId="0" sldId="264"/>
        </pc:sldMkLst>
        <pc:spChg chg="add">
          <ac:chgData name="Florin Cuconasu" userId="cf3a8061b5007016" providerId="LiveId" clId="{08C69E64-F313-4B1D-B0D4-11EB189E25A3}" dt="2021-10-17T21:09:22.738" v="380" actId="22"/>
          <ac:spMkLst>
            <pc:docMk/>
            <pc:sldMk cId="0" sldId="264"/>
            <ac:spMk id="9" creationId="{A4EF680F-A911-4F78-8049-CF11577B1E91}"/>
          </ac:spMkLst>
        </pc:spChg>
      </pc:sldChg>
      <pc:sldChg chg="addSp delSp modSp mod ord addCm delCm">
        <pc:chgData name="Florin Cuconasu" userId="cf3a8061b5007016" providerId="LiveId" clId="{08C69E64-F313-4B1D-B0D4-11EB189E25A3}" dt="2021-10-22T21:31:59.526" v="1093" actId="123"/>
        <pc:sldMkLst>
          <pc:docMk/>
          <pc:sldMk cId="491506052" sldId="265"/>
        </pc:sldMkLst>
        <pc:spChg chg="add del mod">
          <ac:chgData name="Florin Cuconasu" userId="cf3a8061b5007016" providerId="LiveId" clId="{08C69E64-F313-4B1D-B0D4-11EB189E25A3}" dt="2021-10-17T21:00:04.698" v="241" actId="478"/>
          <ac:spMkLst>
            <pc:docMk/>
            <pc:sldMk cId="491506052" sldId="265"/>
            <ac:spMk id="2" creationId="{FE887983-0341-43E1-AD83-8A9693DFCEC6}"/>
          </ac:spMkLst>
        </pc:spChg>
        <pc:spChg chg="add mod">
          <ac:chgData name="Florin Cuconasu" userId="cf3a8061b5007016" providerId="LiveId" clId="{08C69E64-F313-4B1D-B0D4-11EB189E25A3}" dt="2021-10-17T21:08:24.422" v="376" actId="20577"/>
          <ac:spMkLst>
            <pc:docMk/>
            <pc:sldMk cId="491506052" sldId="265"/>
            <ac:spMk id="3" creationId="{E8A94735-7723-4497-B520-BF987CE0351F}"/>
          </ac:spMkLst>
        </pc:spChg>
        <pc:spChg chg="add mod">
          <ac:chgData name="Florin Cuconasu" userId="cf3a8061b5007016" providerId="LiveId" clId="{08C69E64-F313-4B1D-B0D4-11EB189E25A3}" dt="2021-10-22T21:31:59.526" v="1093" actId="123"/>
          <ac:spMkLst>
            <pc:docMk/>
            <pc:sldMk cId="491506052" sldId="265"/>
            <ac:spMk id="8" creationId="{8708A2B4-8F21-4B0C-9501-7654DE4E1C78}"/>
          </ac:spMkLst>
        </pc:spChg>
        <pc:spChg chg="mod">
          <ac:chgData name="Florin Cuconasu" userId="cf3a8061b5007016" providerId="LiveId" clId="{08C69E64-F313-4B1D-B0D4-11EB189E25A3}" dt="2021-10-18T21:12:15.998" v="1018" actId="2711"/>
          <ac:spMkLst>
            <pc:docMk/>
            <pc:sldMk cId="491506052" sldId="265"/>
            <ac:spMk id="6148" creationId="{0BB303A7-973E-4C5B-88B8-02C342D52504}"/>
          </ac:spMkLst>
        </pc:spChg>
        <pc:spChg chg="mod">
          <ac:chgData name="Florin Cuconasu" userId="cf3a8061b5007016" providerId="LiveId" clId="{08C69E64-F313-4B1D-B0D4-11EB189E25A3}" dt="2021-10-18T20:50:39.459" v="792" actId="1076"/>
          <ac:spMkLst>
            <pc:docMk/>
            <pc:sldMk cId="491506052" sldId="265"/>
            <ac:spMk id="6149" creationId="{935B78B9-F590-4DC0-87A6-ACB688DD0533}"/>
          </ac:spMkLst>
        </pc:spChg>
        <pc:picChg chg="del">
          <ac:chgData name="Florin Cuconasu" userId="cf3a8061b5007016" providerId="LiveId" clId="{08C69E64-F313-4B1D-B0D4-11EB189E25A3}" dt="2021-10-17T20:57:51.912" v="233" actId="478"/>
          <ac:picMkLst>
            <pc:docMk/>
            <pc:sldMk cId="491506052" sldId="265"/>
            <ac:picMk id="5" creationId="{08FE5172-7119-4387-BEA3-E70BAD3C3F46}"/>
          </ac:picMkLst>
        </pc:picChg>
      </pc:sldChg>
      <pc:sldChg chg="addSp delSp modSp add mod ord">
        <pc:chgData name="Florin Cuconasu" userId="cf3a8061b5007016" providerId="LiveId" clId="{08C69E64-F313-4B1D-B0D4-11EB189E25A3}" dt="2021-10-18T21:12:28.950" v="1020" actId="2711"/>
        <pc:sldMkLst>
          <pc:docMk/>
          <pc:sldMk cId="2551424211" sldId="266"/>
        </pc:sldMkLst>
        <pc:spChg chg="del">
          <ac:chgData name="Florin Cuconasu" userId="cf3a8061b5007016" providerId="LiveId" clId="{08C69E64-F313-4B1D-B0D4-11EB189E25A3}" dt="2021-10-17T21:11:09.068" v="506" actId="478"/>
          <ac:spMkLst>
            <pc:docMk/>
            <pc:sldMk cId="2551424211" sldId="266"/>
            <ac:spMk id="3" creationId="{E8A94735-7723-4497-B520-BF987CE0351F}"/>
          </ac:spMkLst>
        </pc:spChg>
        <pc:spChg chg="mod">
          <ac:chgData name="Florin Cuconasu" userId="cf3a8061b5007016" providerId="LiveId" clId="{08C69E64-F313-4B1D-B0D4-11EB189E25A3}" dt="2021-10-18T20:49:55.162" v="787" actId="1076"/>
          <ac:spMkLst>
            <pc:docMk/>
            <pc:sldMk cId="2551424211" sldId="266"/>
            <ac:spMk id="8" creationId="{8708A2B4-8F21-4B0C-9501-7654DE4E1C78}"/>
          </ac:spMkLst>
        </pc:spChg>
        <pc:spChg chg="mod">
          <ac:chgData name="Florin Cuconasu" userId="cf3a8061b5007016" providerId="LiveId" clId="{08C69E64-F313-4B1D-B0D4-11EB189E25A3}" dt="2021-10-18T21:12:28.950" v="1020" actId="2711"/>
          <ac:spMkLst>
            <pc:docMk/>
            <pc:sldMk cId="2551424211" sldId="266"/>
            <ac:spMk id="6148" creationId="{0BB303A7-973E-4C5B-88B8-02C342D52504}"/>
          </ac:spMkLst>
        </pc:spChg>
        <pc:spChg chg="mod">
          <ac:chgData name="Florin Cuconasu" userId="cf3a8061b5007016" providerId="LiveId" clId="{08C69E64-F313-4B1D-B0D4-11EB189E25A3}" dt="2021-10-18T20:49:24.014" v="782" actId="1076"/>
          <ac:spMkLst>
            <pc:docMk/>
            <pc:sldMk cId="2551424211" sldId="266"/>
            <ac:spMk id="6149" creationId="{935B78B9-F590-4DC0-87A6-ACB688DD0533}"/>
          </ac:spMkLst>
        </pc:spChg>
        <pc:picChg chg="add mod">
          <ac:chgData name="Florin Cuconasu" userId="cf3a8061b5007016" providerId="LiveId" clId="{08C69E64-F313-4B1D-B0D4-11EB189E25A3}" dt="2021-10-18T20:49:36.955" v="783" actId="1076"/>
          <ac:picMkLst>
            <pc:docMk/>
            <pc:sldMk cId="2551424211" sldId="266"/>
            <ac:picMk id="4" creationId="{E660A926-FB57-45A7-930C-A6F733815C80}"/>
          </ac:picMkLst>
        </pc:picChg>
      </pc:sldChg>
      <pc:sldChg chg="addSp delSp modSp add del mod ord setBg">
        <pc:chgData name="Florin Cuconasu" userId="cf3a8061b5007016" providerId="LiveId" clId="{08C69E64-F313-4B1D-B0D4-11EB189E25A3}" dt="2021-10-18T20:47:23.804" v="773" actId="2696"/>
        <pc:sldMkLst>
          <pc:docMk/>
          <pc:sldMk cId="1205793204" sldId="267"/>
        </pc:sldMkLst>
        <pc:spChg chg="add del mod">
          <ac:chgData name="Florin Cuconasu" userId="cf3a8061b5007016" providerId="LiveId" clId="{08C69E64-F313-4B1D-B0D4-11EB189E25A3}" dt="2021-10-17T21:18:08.772" v="608" actId="931"/>
          <ac:spMkLst>
            <pc:docMk/>
            <pc:sldMk cId="1205793204" sldId="267"/>
            <ac:spMk id="2" creationId="{03BAB2A5-449A-4343-864E-CBAB4467662C}"/>
          </ac:spMkLst>
        </pc:spChg>
        <pc:spChg chg="mod">
          <ac:chgData name="Florin Cuconasu" userId="cf3a8061b5007016" providerId="LiveId" clId="{08C69E64-F313-4B1D-B0D4-11EB189E25A3}" dt="2021-10-17T21:22:55.195" v="618" actId="1076"/>
          <ac:spMkLst>
            <pc:docMk/>
            <pc:sldMk cId="1205793204" sldId="267"/>
            <ac:spMk id="6149" creationId="{935B78B9-F590-4DC0-87A6-ACB688DD0533}"/>
          </ac:spMkLst>
        </pc:spChg>
        <pc:picChg chg="add mod">
          <ac:chgData name="Florin Cuconasu" userId="cf3a8061b5007016" providerId="LiveId" clId="{08C69E64-F313-4B1D-B0D4-11EB189E25A3}" dt="2021-10-17T21:26:07.505" v="649" actId="1076"/>
          <ac:picMkLst>
            <pc:docMk/>
            <pc:sldMk cId="1205793204" sldId="267"/>
            <ac:picMk id="4" creationId="{C13A85B4-3015-4636-B8C0-00EDB0D64971}"/>
          </ac:picMkLst>
        </pc:picChg>
        <pc:picChg chg="del">
          <ac:chgData name="Florin Cuconasu" userId="cf3a8061b5007016" providerId="LiveId" clId="{08C69E64-F313-4B1D-B0D4-11EB189E25A3}" dt="2021-10-17T21:18:00.749" v="607" actId="478"/>
          <ac:picMkLst>
            <pc:docMk/>
            <pc:sldMk cId="1205793204" sldId="267"/>
            <ac:picMk id="5" creationId="{08FE5172-7119-4387-BEA3-E70BAD3C3F46}"/>
          </ac:picMkLst>
        </pc:picChg>
        <pc:picChg chg="add mod">
          <ac:chgData name="Florin Cuconasu" userId="cf3a8061b5007016" providerId="LiveId" clId="{08C69E64-F313-4B1D-B0D4-11EB189E25A3}" dt="2021-10-17T21:25:44.845" v="645" actId="1076"/>
          <ac:picMkLst>
            <pc:docMk/>
            <pc:sldMk cId="1205793204" sldId="267"/>
            <ac:picMk id="7" creationId="{5A01BFAC-D827-424D-847A-3992244374E4}"/>
          </ac:picMkLst>
        </pc:picChg>
      </pc:sldChg>
      <pc:sldChg chg="addSp delSp modSp add del mod ord setBg">
        <pc:chgData name="Florin Cuconasu" userId="cf3a8061b5007016" providerId="LiveId" clId="{08C69E64-F313-4B1D-B0D4-11EB189E25A3}" dt="2021-10-18T20:51:36.198" v="794" actId="2696"/>
        <pc:sldMkLst>
          <pc:docMk/>
          <pc:sldMk cId="4013572246" sldId="268"/>
        </pc:sldMkLst>
        <pc:spChg chg="add del mod">
          <ac:chgData name="Florin Cuconasu" userId="cf3a8061b5007016" providerId="LiveId" clId="{08C69E64-F313-4B1D-B0D4-11EB189E25A3}" dt="2021-10-17T21:27:11.250" v="704" actId="931"/>
          <ac:spMkLst>
            <pc:docMk/>
            <pc:sldMk cId="4013572246" sldId="268"/>
            <ac:spMk id="2" creationId="{F280DC5A-88B8-4499-8A7A-76B4C4C9832B}"/>
          </ac:spMkLst>
        </pc:spChg>
        <pc:spChg chg="mod">
          <ac:chgData name="Florin Cuconasu" userId="cf3a8061b5007016" providerId="LiveId" clId="{08C69E64-F313-4B1D-B0D4-11EB189E25A3}" dt="2021-10-17T21:27:03.233" v="702" actId="20577"/>
          <ac:spMkLst>
            <pc:docMk/>
            <pc:sldMk cId="4013572246" sldId="268"/>
            <ac:spMk id="6149" creationId="{935B78B9-F590-4DC0-87A6-ACB688DD0533}"/>
          </ac:spMkLst>
        </pc:spChg>
        <pc:picChg chg="add mod">
          <ac:chgData name="Florin Cuconasu" userId="cf3a8061b5007016" providerId="LiveId" clId="{08C69E64-F313-4B1D-B0D4-11EB189E25A3}" dt="2021-10-17T21:27:24.342" v="707" actId="1076"/>
          <ac:picMkLst>
            <pc:docMk/>
            <pc:sldMk cId="4013572246" sldId="268"/>
            <ac:picMk id="4" creationId="{3B5AE0B4-F467-47A1-92BD-39F970B443E4}"/>
          </ac:picMkLst>
        </pc:picChg>
        <pc:picChg chg="del">
          <ac:chgData name="Florin Cuconasu" userId="cf3a8061b5007016" providerId="LiveId" clId="{08C69E64-F313-4B1D-B0D4-11EB189E25A3}" dt="2021-10-17T21:27:04.841" v="703" actId="478"/>
          <ac:picMkLst>
            <pc:docMk/>
            <pc:sldMk cId="4013572246" sldId="268"/>
            <ac:picMk id="5" creationId="{08FE5172-7119-4387-BEA3-E70BAD3C3F46}"/>
          </ac:picMkLst>
        </pc:picChg>
      </pc:sldChg>
      <pc:sldChg chg="modSp add del mod ord">
        <pc:chgData name="Florin Cuconasu" userId="cf3a8061b5007016" providerId="LiveId" clId="{08C69E64-F313-4B1D-B0D4-11EB189E25A3}" dt="2021-10-18T20:46:51.089" v="770" actId="2696"/>
        <pc:sldMkLst>
          <pc:docMk/>
          <pc:sldMk cId="1619830283" sldId="269"/>
        </pc:sldMkLst>
        <pc:spChg chg="mod">
          <ac:chgData name="Florin Cuconasu" userId="cf3a8061b5007016" providerId="LiveId" clId="{08C69E64-F313-4B1D-B0D4-11EB189E25A3}" dt="2021-10-18T20:44:46.937" v="754" actId="1035"/>
          <ac:spMkLst>
            <pc:docMk/>
            <pc:sldMk cId="1619830283" sldId="269"/>
            <ac:spMk id="6146" creationId="{A7CA51C0-1EBB-4227-9F97-46D86AE2B5E6}"/>
          </ac:spMkLst>
        </pc:spChg>
        <pc:spChg chg="mod">
          <ac:chgData name="Florin Cuconasu" userId="cf3a8061b5007016" providerId="LiveId" clId="{08C69E64-F313-4B1D-B0D4-11EB189E25A3}" dt="2021-10-18T20:44:49.655" v="755" actId="1035"/>
          <ac:spMkLst>
            <pc:docMk/>
            <pc:sldMk cId="1619830283" sldId="269"/>
            <ac:spMk id="6148" creationId="{0BB303A7-973E-4C5B-88B8-02C342D52504}"/>
          </ac:spMkLst>
        </pc:spChg>
        <pc:picChg chg="mod">
          <ac:chgData name="Florin Cuconasu" userId="cf3a8061b5007016" providerId="LiveId" clId="{08C69E64-F313-4B1D-B0D4-11EB189E25A3}" dt="2021-10-18T20:44:31.860" v="751" actId="1076"/>
          <ac:picMkLst>
            <pc:docMk/>
            <pc:sldMk cId="1619830283" sldId="269"/>
            <ac:picMk id="4" creationId="{C13A85B4-3015-4636-B8C0-00EDB0D64971}"/>
          </ac:picMkLst>
        </pc:picChg>
        <pc:picChg chg="mod">
          <ac:chgData name="Florin Cuconasu" userId="cf3a8061b5007016" providerId="LiveId" clId="{08C69E64-F313-4B1D-B0D4-11EB189E25A3}" dt="2021-10-18T20:44:36.997" v="753" actId="1076"/>
          <ac:picMkLst>
            <pc:docMk/>
            <pc:sldMk cId="1619830283" sldId="269"/>
            <ac:picMk id="7" creationId="{5A01BFAC-D827-424D-847A-3992244374E4}"/>
          </ac:picMkLst>
        </pc:picChg>
      </pc:sldChg>
      <pc:sldChg chg="modSp add mod ord">
        <pc:chgData name="Florin Cuconasu" userId="cf3a8061b5007016" providerId="LiveId" clId="{08C69E64-F313-4B1D-B0D4-11EB189E25A3}" dt="2021-10-18T21:12:35.917" v="1021" actId="2711"/>
        <pc:sldMkLst>
          <pc:docMk/>
          <pc:sldMk cId="2173918065" sldId="270"/>
        </pc:sldMkLst>
        <pc:spChg chg="mod">
          <ac:chgData name="Florin Cuconasu" userId="cf3a8061b5007016" providerId="LiveId" clId="{08C69E64-F313-4B1D-B0D4-11EB189E25A3}" dt="2021-10-18T21:12:35.917" v="1021" actId="2711"/>
          <ac:spMkLst>
            <pc:docMk/>
            <pc:sldMk cId="2173918065" sldId="270"/>
            <ac:spMk id="6148" creationId="{0BB303A7-973E-4C5B-88B8-02C342D52504}"/>
          </ac:spMkLst>
        </pc:spChg>
        <pc:spChg chg="mod">
          <ac:chgData name="Florin Cuconasu" userId="cf3a8061b5007016" providerId="LiveId" clId="{08C69E64-F313-4B1D-B0D4-11EB189E25A3}" dt="2021-10-18T20:48:25.618" v="781" actId="1036"/>
          <ac:spMkLst>
            <pc:docMk/>
            <pc:sldMk cId="2173918065" sldId="270"/>
            <ac:spMk id="6149" creationId="{935B78B9-F590-4DC0-87A6-ACB688DD0533}"/>
          </ac:spMkLst>
        </pc:spChg>
        <pc:picChg chg="mod">
          <ac:chgData name="Florin Cuconasu" userId="cf3a8061b5007016" providerId="LiveId" clId="{08C69E64-F313-4B1D-B0D4-11EB189E25A3}" dt="2021-10-18T20:48:16.027" v="778" actId="1036"/>
          <ac:picMkLst>
            <pc:docMk/>
            <pc:sldMk cId="2173918065" sldId="270"/>
            <ac:picMk id="4" creationId="{C13A85B4-3015-4636-B8C0-00EDB0D64971}"/>
          </ac:picMkLst>
        </pc:picChg>
        <pc:picChg chg="mod">
          <ac:chgData name="Florin Cuconasu" userId="cf3a8061b5007016" providerId="LiveId" clId="{08C69E64-F313-4B1D-B0D4-11EB189E25A3}" dt="2021-10-18T20:48:11.600" v="777" actId="1036"/>
          <ac:picMkLst>
            <pc:docMk/>
            <pc:sldMk cId="2173918065" sldId="270"/>
            <ac:picMk id="7" creationId="{5A01BFAC-D827-424D-847A-3992244374E4}"/>
          </ac:picMkLst>
        </pc:picChg>
      </pc:sldChg>
      <pc:sldChg chg="addSp delSp modSp add mod ord">
        <pc:chgData name="Florin Cuconasu" userId="cf3a8061b5007016" providerId="LiveId" clId="{08C69E64-F313-4B1D-B0D4-11EB189E25A3}" dt="2021-10-18T21:11:38.220" v="1017" actId="2711"/>
        <pc:sldMkLst>
          <pc:docMk/>
          <pc:sldMk cId="3038193020" sldId="271"/>
        </pc:sldMkLst>
        <pc:spChg chg="add del mod">
          <ac:chgData name="Florin Cuconasu" userId="cf3a8061b5007016" providerId="LiveId" clId="{08C69E64-F313-4B1D-B0D4-11EB189E25A3}" dt="2021-10-18T21:01:49.106" v="986" actId="478"/>
          <ac:spMkLst>
            <pc:docMk/>
            <pc:sldMk cId="3038193020" sldId="271"/>
            <ac:spMk id="2" creationId="{EBC87CF6-9E56-4531-81D8-35D2766E89CE}"/>
          </ac:spMkLst>
        </pc:spChg>
        <pc:spChg chg="del">
          <ac:chgData name="Florin Cuconasu" userId="cf3a8061b5007016" providerId="LiveId" clId="{08C69E64-F313-4B1D-B0D4-11EB189E25A3}" dt="2021-10-18T21:01:44.867" v="985" actId="478"/>
          <ac:spMkLst>
            <pc:docMk/>
            <pc:sldMk cId="3038193020" sldId="271"/>
            <ac:spMk id="3" creationId="{E8A94735-7723-4497-B520-BF987CE0351F}"/>
          </ac:spMkLst>
        </pc:spChg>
        <pc:spChg chg="mod">
          <ac:chgData name="Florin Cuconasu" userId="cf3a8061b5007016" providerId="LiveId" clId="{08C69E64-F313-4B1D-B0D4-11EB189E25A3}" dt="2021-10-18T21:11:07.495" v="1010" actId="1076"/>
          <ac:spMkLst>
            <pc:docMk/>
            <pc:sldMk cId="3038193020" sldId="271"/>
            <ac:spMk id="8" creationId="{8708A2B4-8F21-4B0C-9501-7654DE4E1C78}"/>
          </ac:spMkLst>
        </pc:spChg>
        <pc:spChg chg="mod">
          <ac:chgData name="Florin Cuconasu" userId="cf3a8061b5007016" providerId="LiveId" clId="{08C69E64-F313-4B1D-B0D4-11EB189E25A3}" dt="2021-10-18T21:11:38.220" v="1017" actId="2711"/>
          <ac:spMkLst>
            <pc:docMk/>
            <pc:sldMk cId="3038193020" sldId="271"/>
            <ac:spMk id="6148" creationId="{0BB303A7-973E-4C5B-88B8-02C342D52504}"/>
          </ac:spMkLst>
        </pc:spChg>
        <pc:spChg chg="del">
          <ac:chgData name="Florin Cuconasu" userId="cf3a8061b5007016" providerId="LiveId" clId="{08C69E64-F313-4B1D-B0D4-11EB189E25A3}" dt="2021-10-18T21:01:41.756" v="984" actId="478"/>
          <ac:spMkLst>
            <pc:docMk/>
            <pc:sldMk cId="3038193020" sldId="271"/>
            <ac:spMk id="6149" creationId="{935B78B9-F590-4DC0-87A6-ACB688DD0533}"/>
          </ac:spMkLst>
        </pc:spChg>
        <pc:picChg chg="add del mod">
          <ac:chgData name="Florin Cuconasu" userId="cf3a8061b5007016" providerId="LiveId" clId="{08C69E64-F313-4B1D-B0D4-11EB189E25A3}" dt="2021-10-18T21:06:51.870" v="994"/>
          <ac:picMkLst>
            <pc:docMk/>
            <pc:sldMk cId="3038193020" sldId="271"/>
            <ac:picMk id="9" creationId="{DBF71BBC-6DF8-439B-8636-9A8F9364CC02}"/>
          </ac:picMkLst>
        </pc:picChg>
        <pc:picChg chg="add del mod">
          <ac:chgData name="Florin Cuconasu" userId="cf3a8061b5007016" providerId="LiveId" clId="{08C69E64-F313-4B1D-B0D4-11EB189E25A3}" dt="2021-10-18T21:07:03.010" v="999"/>
          <ac:picMkLst>
            <pc:docMk/>
            <pc:sldMk cId="3038193020" sldId="271"/>
            <ac:picMk id="10" creationId="{DF48C66C-37B1-4CBF-80DE-3FBBAEAF3F60}"/>
          </ac:picMkLst>
        </pc:picChg>
      </pc:sldChg>
      <pc:sldChg chg="modSp add mod">
        <pc:chgData name="Florin Cuconasu" userId="cf3a8061b5007016" providerId="LiveId" clId="{08C69E64-F313-4B1D-B0D4-11EB189E25A3}" dt="2021-10-18T21:12:22.567" v="1019" actId="2711"/>
        <pc:sldMkLst>
          <pc:docMk/>
          <pc:sldMk cId="2367738547" sldId="272"/>
        </pc:sldMkLst>
        <pc:spChg chg="mod">
          <ac:chgData name="Florin Cuconasu" userId="cf3a8061b5007016" providerId="LiveId" clId="{08C69E64-F313-4B1D-B0D4-11EB189E25A3}" dt="2021-10-18T21:12:22.567" v="1019" actId="2711"/>
          <ac:spMkLst>
            <pc:docMk/>
            <pc:sldMk cId="2367738547" sldId="272"/>
            <ac:spMk id="6148" creationId="{0BB303A7-973E-4C5B-88B8-02C342D52504}"/>
          </ac:spMkLst>
        </pc:spChg>
        <pc:picChg chg="mod">
          <ac:chgData name="Florin Cuconasu" userId="cf3a8061b5007016" providerId="LiveId" clId="{08C69E64-F313-4B1D-B0D4-11EB189E25A3}" dt="2021-10-18T21:09:33.003" v="1006" actId="14826"/>
          <ac:picMkLst>
            <pc:docMk/>
            <pc:sldMk cId="2367738547" sldId="272"/>
            <ac:picMk id="5" creationId="{08FE5172-7119-4387-BEA3-E70BAD3C3F46}"/>
          </ac:picMkLst>
        </pc:picChg>
      </pc:sldChg>
      <pc:sldChg chg="modSp add del">
        <pc:chgData name="Florin Cuconasu" userId="cf3a8061b5007016" providerId="LiveId" clId="{08C69E64-F313-4B1D-B0D4-11EB189E25A3}" dt="2021-10-18T21:09:18.902" v="1004" actId="2696"/>
        <pc:sldMkLst>
          <pc:docMk/>
          <pc:sldMk cId="2914729299" sldId="272"/>
        </pc:sldMkLst>
        <pc:picChg chg="mod">
          <ac:chgData name="Florin Cuconasu" userId="cf3a8061b5007016" providerId="LiveId" clId="{08C69E64-F313-4B1D-B0D4-11EB189E25A3}" dt="2021-10-18T21:08:02.751" v="1003" actId="1076"/>
          <ac:picMkLst>
            <pc:docMk/>
            <pc:sldMk cId="2914729299" sldId="272"/>
            <ac:picMk id="5" creationId="{08FE5172-7119-4387-BEA3-E70BAD3C3F46}"/>
          </ac:picMkLst>
        </pc:picChg>
      </pc:sldChg>
      <pc:sldChg chg="addSp delSp modSp add mod">
        <pc:chgData name="Florin Cuconasu" userId="cf3a8061b5007016" providerId="LiveId" clId="{08C69E64-F313-4B1D-B0D4-11EB189E25A3}" dt="2021-10-23T06:37:47.196" v="1094" actId="1038"/>
        <pc:sldMkLst>
          <pc:docMk/>
          <pc:sldMk cId="1318875869" sldId="273"/>
        </pc:sldMkLst>
        <pc:spChg chg="add del mod">
          <ac:chgData name="Florin Cuconasu" userId="cf3a8061b5007016" providerId="LiveId" clId="{08C69E64-F313-4B1D-B0D4-11EB189E25A3}" dt="2021-10-18T21:13:49.326" v="1034" actId="47"/>
          <ac:spMkLst>
            <pc:docMk/>
            <pc:sldMk cId="1318875869" sldId="273"/>
            <ac:spMk id="2" creationId="{FCCA25EB-C118-4C1F-AAB3-A06909BF16EE}"/>
          </ac:spMkLst>
        </pc:spChg>
        <pc:spChg chg="add del mod">
          <ac:chgData name="Florin Cuconasu" userId="cf3a8061b5007016" providerId="LiveId" clId="{08C69E64-F313-4B1D-B0D4-11EB189E25A3}" dt="2021-10-18T21:13:37.357" v="1028" actId="767"/>
          <ac:spMkLst>
            <pc:docMk/>
            <pc:sldMk cId="1318875869" sldId="273"/>
            <ac:spMk id="3" creationId="{B7D47610-1DC4-45B6-BBEC-3FC4C19221D8}"/>
          </ac:spMkLst>
        </pc:spChg>
        <pc:spChg chg="add del mod">
          <ac:chgData name="Florin Cuconasu" userId="cf3a8061b5007016" providerId="LiveId" clId="{08C69E64-F313-4B1D-B0D4-11EB189E25A3}" dt="2021-10-18T21:15:46.019" v="1076"/>
          <ac:spMkLst>
            <pc:docMk/>
            <pc:sldMk cId="1318875869" sldId="273"/>
            <ac:spMk id="4" creationId="{E13C1F10-ECF8-4465-BE9A-6B47DE3346F6}"/>
          </ac:spMkLst>
        </pc:spChg>
        <pc:spChg chg="add mod">
          <ac:chgData name="Florin Cuconasu" userId="cf3a8061b5007016" providerId="LiveId" clId="{08C69E64-F313-4B1D-B0D4-11EB189E25A3}" dt="2021-10-18T21:16:09.018" v="1078" actId="1035"/>
          <ac:spMkLst>
            <pc:docMk/>
            <pc:sldMk cId="1318875869" sldId="273"/>
            <ac:spMk id="5" creationId="{36344BF6-E6C1-4288-AE35-2D3728DE10D6}"/>
          </ac:spMkLst>
        </pc:spChg>
        <pc:spChg chg="mod">
          <ac:chgData name="Florin Cuconasu" userId="cf3a8061b5007016" providerId="LiveId" clId="{08C69E64-F313-4B1D-B0D4-11EB189E25A3}" dt="2021-10-18T21:13:51.036" v="1035" actId="1076"/>
          <ac:spMkLst>
            <pc:docMk/>
            <pc:sldMk cId="1318875869" sldId="273"/>
            <ac:spMk id="4098" creationId="{2C046C16-85F0-4678-8AE0-27C13124F04A}"/>
          </ac:spMkLst>
        </pc:spChg>
        <pc:spChg chg="mod">
          <ac:chgData name="Florin Cuconasu" userId="cf3a8061b5007016" providerId="LiveId" clId="{08C69E64-F313-4B1D-B0D4-11EB189E25A3}" dt="2021-10-18T21:19:28.557" v="1089" actId="14100"/>
          <ac:spMkLst>
            <pc:docMk/>
            <pc:sldMk cId="1318875869" sldId="273"/>
            <ac:spMk id="4100" creationId="{162C05C5-85D2-48EF-9F90-540E6E9F27E4}"/>
          </ac:spMkLst>
        </pc:spChg>
        <pc:spChg chg="mod">
          <ac:chgData name="Florin Cuconasu" userId="cf3a8061b5007016" providerId="LiveId" clId="{08C69E64-F313-4B1D-B0D4-11EB189E25A3}" dt="2021-10-18T21:19:08.168" v="1087" actId="14100"/>
          <ac:spMkLst>
            <pc:docMk/>
            <pc:sldMk cId="1318875869" sldId="273"/>
            <ac:spMk id="4101" creationId="{C61D4707-451D-42F6-826C-16FF9E0249B8}"/>
          </ac:spMkLst>
        </pc:spChg>
        <pc:spChg chg="mod">
          <ac:chgData name="Florin Cuconasu" userId="cf3a8061b5007016" providerId="LiveId" clId="{08C69E64-F313-4B1D-B0D4-11EB189E25A3}" dt="2021-10-23T06:37:47.196" v="1094" actId="1038"/>
          <ac:spMkLst>
            <pc:docMk/>
            <pc:sldMk cId="1318875869" sldId="273"/>
            <ac:spMk id="4102" creationId="{A6E975C6-D2A9-4B6B-AEF2-77E2B14F871A}"/>
          </ac:spMkLst>
        </pc:spChg>
        <pc:grpChg chg="mod">
          <ac:chgData name="Florin Cuconasu" userId="cf3a8061b5007016" providerId="LiveId" clId="{08C69E64-F313-4B1D-B0D4-11EB189E25A3}" dt="2021-10-18T21:19:32.629" v="1091" actId="1076"/>
          <ac:grpSpMkLst>
            <pc:docMk/>
            <pc:sldMk cId="1318875869" sldId="273"/>
            <ac:grpSpMk id="4099" creationId="{1106DCBD-1352-4DDE-9682-854646F2DF50}"/>
          </ac:grpSpMkLst>
        </pc:grpChg>
        <pc:picChg chg="mod">
          <ac:chgData name="Florin Cuconasu" userId="cf3a8061b5007016" providerId="LiveId" clId="{08C69E64-F313-4B1D-B0D4-11EB189E25A3}" dt="2021-10-18T21:19:32.629" v="1091" actId="1076"/>
          <ac:picMkLst>
            <pc:docMk/>
            <pc:sldMk cId="1318875869" sldId="273"/>
            <ac:picMk id="4103" creationId="{1E28727C-A8DB-4660-8332-6D7754A611C9}"/>
          </ac:picMkLst>
        </pc:picChg>
        <pc:picChg chg="mod">
          <ac:chgData name="Florin Cuconasu" userId="cf3a8061b5007016" providerId="LiveId" clId="{08C69E64-F313-4B1D-B0D4-11EB189E25A3}" dt="2021-10-18T21:19:32.629" v="1091" actId="1076"/>
          <ac:picMkLst>
            <pc:docMk/>
            <pc:sldMk cId="1318875869" sldId="273"/>
            <ac:picMk id="4104" creationId="{546FB1D9-4375-4BFD-BFA7-8B1CBA529622}"/>
          </ac:picMkLst>
        </pc:picChg>
        <pc:picChg chg="mod">
          <ac:chgData name="Florin Cuconasu" userId="cf3a8061b5007016" providerId="LiveId" clId="{08C69E64-F313-4B1D-B0D4-11EB189E25A3}" dt="2021-10-18T21:19:32.629" v="1091" actId="1076"/>
          <ac:picMkLst>
            <pc:docMk/>
            <pc:sldMk cId="1318875869" sldId="273"/>
            <ac:picMk id="4105" creationId="{A5FF25F1-F95D-4099-B830-EB3AF9388884}"/>
          </ac:picMkLst>
        </pc:picChg>
      </pc:sldChg>
      <pc:sldChg chg="delSp modSp add mod ord modAnim">
        <pc:chgData name="Florin Cuconasu" userId="cf3a8061b5007016" providerId="LiveId" clId="{08C69E64-F313-4B1D-B0D4-11EB189E25A3}" dt="2021-10-23T07:15:22.909" v="1715"/>
        <pc:sldMkLst>
          <pc:docMk/>
          <pc:sldMk cId="1814314536" sldId="274"/>
        </pc:sldMkLst>
        <pc:spChg chg="del">
          <ac:chgData name="Florin Cuconasu" userId="cf3a8061b5007016" providerId="LiveId" clId="{08C69E64-F313-4B1D-B0D4-11EB189E25A3}" dt="2021-10-23T06:59:05.374" v="1109" actId="478"/>
          <ac:spMkLst>
            <pc:docMk/>
            <pc:sldMk cId="1814314536" sldId="274"/>
            <ac:spMk id="3" creationId="{E8A94735-7723-4497-B520-BF987CE0351F}"/>
          </ac:spMkLst>
        </pc:spChg>
        <pc:spChg chg="mod">
          <ac:chgData name="Florin Cuconasu" userId="cf3a8061b5007016" providerId="LiveId" clId="{08C69E64-F313-4B1D-B0D4-11EB189E25A3}" dt="2021-10-23T07:13:45.125" v="1702" actId="1076"/>
          <ac:spMkLst>
            <pc:docMk/>
            <pc:sldMk cId="1814314536" sldId="274"/>
            <ac:spMk id="8" creationId="{8708A2B4-8F21-4B0C-9501-7654DE4E1C78}"/>
          </ac:spMkLst>
        </pc:spChg>
        <pc:spChg chg="mod">
          <ac:chgData name="Florin Cuconasu" userId="cf3a8061b5007016" providerId="LiveId" clId="{08C69E64-F313-4B1D-B0D4-11EB189E25A3}" dt="2021-10-23T06:56:27.576" v="1108" actId="20577"/>
          <ac:spMkLst>
            <pc:docMk/>
            <pc:sldMk cId="1814314536" sldId="274"/>
            <ac:spMk id="6149" creationId="{935B78B9-F590-4DC0-87A6-ACB688DD053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370E851-D97F-44E7-A602-9E10859E8C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8326C62-303E-4675-90D0-F0384F92F1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5ECCA7-0834-468D-88EA-AD7AC41FBC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D428DD1-2A80-4D3D-BCED-8C3C816E58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739C7B-DCE6-4476-99CB-D619100CCC1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392D49A-6405-490D-8249-CB30A5A075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346058-DD0F-4C79-AB5A-7A03D1269C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38EF08B-CA95-4B24-BD65-9A2773586D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7F6E305-00BA-4572-B7FD-4F1D5A3A4B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445C5AA-F9FB-41A5-944E-13B5E07407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1FD4EDA-F8C3-4755-8BCF-4FB67D36E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7B2F0CD-AF0C-47A0-8127-640238182C4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B7134AA7-C75E-4344-9C95-14CA5AB2F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719371-1468-40FB-A11E-75976FE064EF}" type="slidenum">
              <a:rPr lang="it-IT" altLang="it-IT" sz="120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04A612D-76CE-4231-B1E0-EF74F1093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26EAF39-0699-4892-BD3C-84BE336F8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8171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A2C715-50A8-414A-BF11-8D4378825A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3445A-8F9C-4101-A017-DEB0E882B6E5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1934C-9A11-4044-B36A-0DA854D17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EFF289-4A86-4841-BE26-490156527D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09A5D0B-4974-44FC-A035-DBFDC0E59C22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7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9D1F15-B01E-4A17-9E6A-FD95776E5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0E6FB-CA8F-48C0-843D-7B5095A2522F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9C9C34-7319-4B68-87DC-42560F1DD5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4293F9-7808-4452-ADB9-BF12B147C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28A23921-EF7A-4081-8CB8-9DA29493DDEC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1471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DAA3E5-9483-4834-8E34-4AC7E61AE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0ADF7-6140-4CFC-8794-2D80CA68529A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6376E6-7500-40CC-ABF6-FDAE1410B3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A66F66-3372-4E84-B857-1C946F47CF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B5BF7F-0B9F-44F4-A51F-4052F6FE1BDE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076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078D0-046E-46A4-82DB-153A834E3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08933-2DEF-44F3-8872-9A70868482CD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C9A66-A8A0-4F5A-A756-5B0A22CC1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BD84E-4228-442A-A468-E654B890D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BFF73FF-CA1D-4B4E-9726-8748D440FC2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538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E11F17-DB12-4DE0-B062-BC98BD33C8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E4E33-9294-4E22-9344-4739D9E14C01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C17754-B5E3-4329-82E2-D7EF0583C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36BBB3-8C74-4F9A-84FE-EA5ED7B325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94EB75F2-BF68-40F5-97F7-FAC08636115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828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2BB5DB-C265-437B-AFA6-F1275980C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B09DB-5D21-4DAC-9FF4-6D58BD153E3C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2ECF23-4185-40A9-9D9F-598DEFD9E6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BBACB4-6149-4921-9A05-E508354E1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8DE0651-EE85-40C6-A4CD-A296AD4F547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357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39FA48-1234-4EBA-8F06-18ABC2D6F0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31C45-9749-4B3F-B991-045C2D7156E4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A982AC-C59F-42C6-B3F4-E7CFF64F57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EB3C1-C87E-4508-A372-15444EB0E2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7EA2329-C1EB-4DBD-9D19-36B42EA3F0C5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54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25A18A-BB6C-42D3-9BB5-EE842D46D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A3466-E47A-4C27-A2C2-1CD7E1B58B02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71308B-CBA7-4BB7-BBB9-F0EB42054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42FC8-2A0A-4713-A8A4-CBAB0FDE28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619D232-B07C-4211-B9D1-74C1F888AB0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3633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777A77-A933-4804-B1A5-7E310558C1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A27CB-AC26-4019-B5A7-8198E2DE2892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6EEB-C00D-4F06-AC84-88BF5D3F9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2A998-7979-4691-AC51-0657D1E4C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C9B372F-772B-4809-9926-3EDC7194049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9667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3437A8A-34BF-4543-B4A3-C183C961BA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99E7A-127C-459C-AE50-734143E617ED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D2F651-0A24-4BED-8A28-8D1642358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032C8B-15F5-491D-A99F-B04136DF7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BDFDAA6-C5B3-4B7F-AB8D-DD696068730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17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64DFF0-D9C3-4124-9CC6-4F2C0324C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1B517-6C9B-4C1B-BED8-3B44817E43EB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459BAA-0C31-4E14-99ED-0D27957A5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A16C96-FD8A-4BB2-9E78-2C91C9559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21845D4-96CA-4525-9C36-B6840FEEDB3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859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45C89C2-A9D4-44DE-9C38-6D6F80F2DA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36F14-7759-4042-8730-35CF6FC71821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9AA54A-61FC-449C-9A07-58C07F0666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08784C-6867-4FAB-8774-7592A15CD8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88F0634-6C9D-4B2C-A77F-3A52F00B375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9251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52099-0137-4FA5-9E65-C8A799A98D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8BD19-CD23-4611-86C8-AF124FFA4689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BF3E2-4C30-40B1-BA8D-5752D308D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DDDD4-5CFC-49A6-866C-71A69926A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CAD46B-E7C6-45C5-BD43-0F1D97DE1925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42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87026-7017-4628-90C7-A9A7CE9D4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BC439-F42E-421D-9858-836AF03037F0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31320-779C-4BDB-A6A0-D177199C81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4B5D8-3A3A-4E79-9F50-84262C8386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DBE2A7A-686A-42C8-894F-198A4A543CE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5445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A412A0FB-CE34-4931-876F-1F2D70F1782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E7D70106-828B-4AFF-B4FF-F2E2F3D9D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B0D47CA7-993E-45F7-940F-70DE09A32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7A661960-B6CA-4B79-9930-2C90CBE08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D420F4D-AF5D-4597-85C2-E604A99A8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D597112-2F3A-4C9A-AE70-22ED1A1ABC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/>
            </a:lvl1pPr>
          </a:lstStyle>
          <a:p>
            <a:pPr>
              <a:defRPr/>
            </a:pPr>
            <a:fld id="{F8372999-86A0-43D6-A46D-E1A72FF46B5C}" type="datetime1">
              <a:rPr lang="it-IT" altLang="it-IT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36DC8FE-E161-4E55-AE4D-E33CE48CE6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E80E88-2021-41DA-8C5D-E835A6EBCF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17ABB13-4F77-4011-8AB8-E8E942FBD76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2C046C16-85F0-4678-8AE0-27C13124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 dirty="0"/>
          </a:p>
        </p:txBody>
      </p:sp>
      <p:grpSp>
        <p:nvGrpSpPr>
          <p:cNvPr id="4099" name="Group 17">
            <a:extLst>
              <a:ext uri="{FF2B5EF4-FFF2-40B4-BE49-F238E27FC236}">
                <a16:creationId xmlns:a16="http://schemas.microsoft.com/office/drawing/2014/main" id="{1106DCBD-1352-4DDE-9682-854646F2DF50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>
              <a:extLst>
                <a:ext uri="{FF2B5EF4-FFF2-40B4-BE49-F238E27FC236}">
                  <a16:creationId xmlns:a16="http://schemas.microsoft.com/office/drawing/2014/main" id="{1E28727C-A8DB-4660-8332-6D7754A61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>
              <a:extLst>
                <a:ext uri="{FF2B5EF4-FFF2-40B4-BE49-F238E27FC236}">
                  <a16:creationId xmlns:a16="http://schemas.microsoft.com/office/drawing/2014/main" id="{546FB1D9-4375-4BFD-BFA7-8B1CBA529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>
              <a:extLst>
                <a:ext uri="{FF2B5EF4-FFF2-40B4-BE49-F238E27FC236}">
                  <a16:creationId xmlns:a16="http://schemas.microsoft.com/office/drawing/2014/main" id="{A5FF25F1-F95D-4099-B830-EB3AF9388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0" name="Rectangle 3">
            <a:extLst>
              <a:ext uri="{FF2B5EF4-FFF2-40B4-BE49-F238E27FC236}">
                <a16:creationId xmlns:a16="http://schemas.microsoft.com/office/drawing/2014/main" id="{162C05C5-85D2-48EF-9F90-540E6E9F27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68538" y="1159670"/>
            <a:ext cx="6551934" cy="950912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Projects Presentation</a:t>
            </a:r>
            <a:br>
              <a:rPr lang="it-IT" altLang="it-IT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altLang="it-IT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</a:t>
            </a:r>
            <a:br>
              <a:rPr lang="it-IT" altLang="it-IT" sz="2000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t-IT" altLang="it-IT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C61D4707-451D-42F6-826C-16FF9E0249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68538" y="2965450"/>
            <a:ext cx="6623942" cy="319534"/>
          </a:xfrm>
        </p:spPr>
        <p:txBody>
          <a:bodyPr/>
          <a:lstStyle/>
          <a:p>
            <a:pPr algn="l" eaLnBrk="1" hangingPunct="1"/>
            <a:r>
              <a:rPr lang="it-IT" altLang="it-IT" sz="1500" b="1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Master’s</a:t>
            </a:r>
            <a:r>
              <a:rPr lang="it-IT" altLang="it-IT" sz="15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Degree in Engineering in Computer Science</a:t>
            </a:r>
          </a:p>
          <a:p>
            <a:pPr algn="l" eaLnBrk="1" hangingPunct="1"/>
            <a:endParaRPr lang="it-IT" altLang="it-IT" sz="1500" b="1" dirty="0">
              <a:solidFill>
                <a:schemeClr val="bg1"/>
              </a:solidFill>
              <a:latin typeface="Palatino Linotype" panose="02040502050505030304" pitchFamily="18" charset="0"/>
              <a:cs typeface="Courier New" panose="02070309020205020404" pitchFamily="49" charset="0"/>
            </a:endParaRPr>
          </a:p>
        </p:txBody>
      </p:sp>
      <p:sp>
        <p:nvSpPr>
          <p:cNvPr id="4102" name="CasellaDiTesto 10">
            <a:extLst>
              <a:ext uri="{FF2B5EF4-FFF2-40B4-BE49-F238E27FC236}">
                <a16:creationId xmlns:a16="http://schemas.microsoft.com/office/drawing/2014/main" id="{A6E975C6-D2A9-4B6B-AEF2-77E2B14F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542" y="5346699"/>
            <a:ext cx="20569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600" b="1" i="1" dirty="0">
                <a:latin typeface="+mn-lt"/>
                <a:cs typeface="Arial" panose="020B0604020202020204" pitchFamily="34" charset="0"/>
              </a:rPr>
              <a:t>Florin Cuconasu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CA25EB-C118-4C1F-AAB3-A06909BF16EE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887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10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Results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0" name="Date Placeholder 2">
            <a:extLst>
              <a:ext uri="{FF2B5EF4-FFF2-40B4-BE49-F238E27FC236}">
                <a16:creationId xmlns:a16="http://schemas.microsoft.com/office/drawing/2014/main" id="{5E438C67-FA39-2633-E699-2E3CD032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23BE2-9C07-3597-3B5D-466328DF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1412010"/>
            <a:ext cx="5904658" cy="40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3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3FA42-D167-B200-8E1E-043DC1EF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36F14-7759-4042-8730-35CF6FC71821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FB5ED-0423-9EA2-11B8-9FB0CD4E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A7EC-1642-A1CA-EC3E-D51B134E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B88F0634-6C9D-4B2C-A77F-3A52F00B375F}" type="slidenum">
              <a:rPr lang="it-IT" altLang="it-IT" smtClean="0"/>
              <a:pPr>
                <a:defRPr/>
              </a:pPr>
              <a:t>11</a:t>
            </a:fld>
            <a:endParaRPr lang="it-IT" altLang="it-I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78D754-103E-78E5-9F2A-6FCBCAEA1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" y="404664"/>
            <a:ext cx="9121930" cy="54259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0FD6D1-E8CC-BDDE-6A73-E113FA90A939}"/>
              </a:ext>
            </a:extLst>
          </p:cNvPr>
          <p:cNvCxnSpPr/>
          <p:nvPr/>
        </p:nvCxnSpPr>
        <p:spPr bwMode="auto">
          <a:xfrm flipV="1">
            <a:off x="6516216" y="332656"/>
            <a:ext cx="0" cy="532859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11D4FA-66A8-556C-82BF-22FFE9C328EB}"/>
              </a:ext>
            </a:extLst>
          </p:cNvPr>
          <p:cNvCxnSpPr/>
          <p:nvPr/>
        </p:nvCxnSpPr>
        <p:spPr bwMode="auto">
          <a:xfrm flipV="1">
            <a:off x="7092280" y="332656"/>
            <a:ext cx="0" cy="532859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06EC73-53D3-A148-67CB-5A165B658FC9}"/>
              </a:ext>
            </a:extLst>
          </p:cNvPr>
          <p:cNvCxnSpPr/>
          <p:nvPr/>
        </p:nvCxnSpPr>
        <p:spPr bwMode="auto">
          <a:xfrm flipV="1">
            <a:off x="4788024" y="332656"/>
            <a:ext cx="0" cy="532859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D04D83-84D1-B5EB-CB01-CD7E98BBE214}"/>
              </a:ext>
            </a:extLst>
          </p:cNvPr>
          <p:cNvCxnSpPr/>
          <p:nvPr/>
        </p:nvCxnSpPr>
        <p:spPr bwMode="auto">
          <a:xfrm flipV="1">
            <a:off x="4166681" y="332656"/>
            <a:ext cx="0" cy="532859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60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AD48D-0215-4EC3-AE30-1BB326A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36F14-7759-4042-8730-35CF6FC71821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B66A3-46E2-6C5C-23C4-B98A5078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6B3D8-5D73-7EE0-4FBA-1C4E45B3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B88F0634-6C9D-4B2C-A77F-3A52F00B375F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4353D-31F8-9773-79AA-995B6C31C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16" y="600"/>
            <a:ext cx="5121084" cy="314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87D10-7D37-9CFC-E708-8D9172A5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" y="3068960"/>
            <a:ext cx="5319221" cy="300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13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1115616" y="2636912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Coreference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Resolution</a:t>
            </a:r>
            <a:endParaRPr lang="it-IT" sz="3200" b="1" dirty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Homework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90271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14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36167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Coreference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Resolution</a:t>
            </a:r>
            <a:endParaRPr lang="it-IT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7FFA4-171C-B0D4-FBB8-8297226CE2A7}"/>
              </a:ext>
            </a:extLst>
          </p:cNvPr>
          <p:cNvSpPr txBox="1"/>
          <p:nvPr/>
        </p:nvSpPr>
        <p:spPr>
          <a:xfrm>
            <a:off x="971600" y="193831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+mn-lt"/>
              </a:rPr>
              <a:t>Coreference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+mn-lt"/>
              </a:rPr>
              <a:t>Resolution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is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the task of </a:t>
            </a:r>
            <a:r>
              <a:rPr lang="it-IT" sz="1600" dirty="0" err="1">
                <a:solidFill>
                  <a:srgbClr val="000000"/>
                </a:solidFill>
                <a:latin typeface="+mn-lt"/>
              </a:rPr>
              <a:t>finding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+mn-lt"/>
              </a:rPr>
              <a:t>all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+mn-lt"/>
              </a:rPr>
              <a:t>expressions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+mn-lt"/>
              </a:rPr>
              <a:t>that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+mn-lt"/>
              </a:rPr>
              <a:t>refer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to the </a:t>
            </a:r>
            <a:r>
              <a:rPr lang="it-IT" sz="1600" b="1" dirty="0" err="1">
                <a:solidFill>
                  <a:srgbClr val="000000"/>
                </a:solidFill>
                <a:latin typeface="+mn-lt"/>
              </a:rPr>
              <a:t>same</a:t>
            </a:r>
            <a:r>
              <a:rPr lang="it-IT" sz="16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+mn-lt"/>
              </a:rPr>
              <a:t>entity</a:t>
            </a:r>
            <a:r>
              <a:rPr lang="it-IT" sz="16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in a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9C6D5-AD64-F7A9-E8CE-3D6B1B132413}"/>
              </a:ext>
            </a:extLst>
          </p:cNvPr>
          <p:cNvSpPr txBox="1"/>
          <p:nvPr/>
        </p:nvSpPr>
        <p:spPr>
          <a:xfrm>
            <a:off x="1691680" y="3183070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00"/>
                </a:solidFill>
                <a:latin typeface="+mn-lt"/>
              </a:rPr>
              <a:t>John </a:t>
            </a:r>
            <a:r>
              <a:rPr lang="it-IT" sz="2400" dirty="0" err="1">
                <a:solidFill>
                  <a:srgbClr val="000000"/>
                </a:solidFill>
                <a:latin typeface="+mn-lt"/>
              </a:rPr>
              <a:t>went</a:t>
            </a:r>
            <a:r>
              <a:rPr lang="it-IT" sz="2400" dirty="0">
                <a:solidFill>
                  <a:srgbClr val="000000"/>
                </a:solidFill>
                <a:latin typeface="+mn-lt"/>
              </a:rPr>
              <a:t> home </a:t>
            </a:r>
            <a:r>
              <a:rPr lang="it-IT" sz="2400" dirty="0" err="1">
                <a:solidFill>
                  <a:srgbClr val="000000"/>
                </a:solidFill>
                <a:latin typeface="+mn-lt"/>
              </a:rPr>
              <a:t>because</a:t>
            </a:r>
            <a:r>
              <a:rPr lang="it-IT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2400" b="1" dirty="0">
                <a:solidFill>
                  <a:srgbClr val="000000"/>
                </a:solidFill>
                <a:latin typeface="+mn-lt"/>
              </a:rPr>
              <a:t>he</a:t>
            </a:r>
            <a:r>
              <a:rPr lang="it-IT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+mn-lt"/>
              </a:rPr>
              <a:t>was</a:t>
            </a:r>
            <a:r>
              <a:rPr lang="it-IT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+mn-lt"/>
              </a:rPr>
              <a:t>tired</a:t>
            </a:r>
            <a:r>
              <a:rPr lang="it-IT" sz="2400" dirty="0">
                <a:solidFill>
                  <a:srgbClr val="000000"/>
                </a:solidFill>
                <a:latin typeface="+mn-l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15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15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solidFill>
                  <a:srgbClr val="000000"/>
                </a:solidFill>
                <a:latin typeface="+mj-lt"/>
              </a:rPr>
              <a:t>Dataset</a:t>
            </a:r>
            <a:endParaRPr lang="it-IT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7FFA4-171C-B0D4-FBB8-8297226CE2A7}"/>
              </a:ext>
            </a:extLst>
          </p:cNvPr>
          <p:cNvSpPr txBox="1"/>
          <p:nvPr/>
        </p:nvSpPr>
        <p:spPr>
          <a:xfrm>
            <a:off x="981100" y="1988840"/>
            <a:ext cx="3734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</a:rPr>
              <a:t>Gender </a:t>
            </a:r>
            <a:r>
              <a:rPr lang="it-IT" sz="1800" dirty="0" err="1">
                <a:solidFill>
                  <a:srgbClr val="000000"/>
                </a:solidFill>
              </a:rPr>
              <a:t>Ambiguous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Pronounouns</a:t>
            </a:r>
            <a:endParaRPr lang="it-IT" sz="18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</a:rPr>
              <a:t>English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0000"/>
                </a:solidFill>
              </a:rPr>
              <a:t>2999 </a:t>
            </a:r>
            <a:r>
              <a:rPr lang="it-IT" sz="1800" dirty="0">
                <a:solidFill>
                  <a:srgbClr val="000000"/>
                </a:solidFill>
              </a:rPr>
              <a:t>training </a:t>
            </a:r>
            <a:r>
              <a:rPr lang="it-IT" sz="1800" dirty="0" err="1">
                <a:solidFill>
                  <a:srgbClr val="000000"/>
                </a:solidFill>
              </a:rPr>
              <a:t>examples</a:t>
            </a:r>
            <a:endParaRPr lang="it-IT" sz="18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0000"/>
                </a:solidFill>
              </a:rPr>
              <a:t>454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validation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examples</a:t>
            </a:r>
            <a:endParaRPr lang="it-IT" sz="18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000000"/>
              </a:solidFill>
            </a:endParaRPr>
          </a:p>
          <a:p>
            <a:endParaRPr lang="it-IT" sz="1200" dirty="0">
              <a:solidFill>
                <a:srgbClr val="000000"/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059AFFC-C173-E981-3E61-81A8F854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93831"/>
            <a:ext cx="3520745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16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7FFA4-171C-B0D4-FBB8-8297226CE2A7}"/>
              </a:ext>
            </a:extLst>
          </p:cNvPr>
          <p:cNvSpPr txBox="1"/>
          <p:nvPr/>
        </p:nvSpPr>
        <p:spPr>
          <a:xfrm>
            <a:off x="1043608" y="1410200"/>
            <a:ext cx="765325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</a:rPr>
              <a:t>Pam  and  Tara  clean up  Elijah  's body; Jessica  , after learning about  Russell   's attempt to kill   </a:t>
            </a:r>
            <a:r>
              <a:rPr lang="en-US" sz="1600" dirty="0" err="1">
                <a:solidFill>
                  <a:srgbClr val="000000"/>
                </a:solidFill>
              </a:rPr>
              <a:t>Sookie</a:t>
            </a:r>
            <a:r>
              <a:rPr lang="en-US" sz="1600" dirty="0">
                <a:solidFill>
                  <a:srgbClr val="000000"/>
                </a:solidFill>
              </a:rPr>
              <a:t>  , decides to call  Jason  , but  Bill   asks  her  why, and refuses.</a:t>
            </a:r>
          </a:p>
          <a:p>
            <a:pPr>
              <a:lnSpc>
                <a:spcPct val="150000"/>
              </a:lnSpc>
            </a:pPr>
            <a:endParaRPr lang="it-IT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0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17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7FFA4-171C-B0D4-FBB8-8297226CE2A7}"/>
              </a:ext>
            </a:extLst>
          </p:cNvPr>
          <p:cNvSpPr txBox="1"/>
          <p:nvPr/>
        </p:nvSpPr>
        <p:spPr>
          <a:xfrm>
            <a:off x="1043608" y="1410200"/>
            <a:ext cx="765325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</a:rPr>
              <a:t>Pam  and  Tara  clean up  Elijah  's body; Jessica  , after learning about  Russell   's attempt to kill   </a:t>
            </a:r>
            <a:r>
              <a:rPr lang="en-US" sz="1600" dirty="0" err="1">
                <a:solidFill>
                  <a:srgbClr val="000000"/>
                </a:solidFill>
              </a:rPr>
              <a:t>Sookie</a:t>
            </a:r>
            <a:r>
              <a:rPr lang="en-US" sz="1600" dirty="0">
                <a:solidFill>
                  <a:srgbClr val="000000"/>
                </a:solidFill>
              </a:rPr>
              <a:t>  , decides to call  Jason  , but  Bill   asks  her  why, and refuses.</a:t>
            </a:r>
          </a:p>
          <a:p>
            <a:pPr>
              <a:lnSpc>
                <a:spcPct val="150000"/>
              </a:lnSpc>
            </a:pP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38F980-B1A9-5B20-A86F-A463261DCB80}"/>
              </a:ext>
            </a:extLst>
          </p:cNvPr>
          <p:cNvSpPr/>
          <p:nvPr/>
        </p:nvSpPr>
        <p:spPr bwMode="auto">
          <a:xfrm>
            <a:off x="7008632" y="2066120"/>
            <a:ext cx="432048" cy="360040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B4C12-F418-AEC7-5972-39FBD05DA6E0}"/>
              </a:ext>
            </a:extLst>
          </p:cNvPr>
          <p:cNvSpPr txBox="1"/>
          <p:nvPr/>
        </p:nvSpPr>
        <p:spPr>
          <a:xfrm>
            <a:off x="1048551" y="3303539"/>
            <a:ext cx="417646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	69</a:t>
            </a:r>
          </a:p>
        </p:txBody>
      </p:sp>
    </p:spTree>
    <p:extLst>
      <p:ext uri="{BB962C8B-B14F-4D97-AF65-F5344CB8AC3E}">
        <p14:creationId xmlns:p14="http://schemas.microsoft.com/office/powerpoint/2010/main" val="89161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18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7FFA4-171C-B0D4-FBB8-8297226CE2A7}"/>
              </a:ext>
            </a:extLst>
          </p:cNvPr>
          <p:cNvSpPr txBox="1"/>
          <p:nvPr/>
        </p:nvSpPr>
        <p:spPr>
          <a:xfrm>
            <a:off x="1043608" y="1410200"/>
            <a:ext cx="765325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</a:rPr>
              <a:t>Pam  and  Tara  clean up  Elijah  's body; Jessica  , after learning about  Russell   's attempt to kill   </a:t>
            </a:r>
            <a:r>
              <a:rPr lang="en-US" sz="1600" dirty="0" err="1">
                <a:solidFill>
                  <a:srgbClr val="000000"/>
                </a:solidFill>
              </a:rPr>
              <a:t>Sookie</a:t>
            </a:r>
            <a:r>
              <a:rPr lang="en-US" sz="1600" dirty="0">
                <a:solidFill>
                  <a:srgbClr val="000000"/>
                </a:solidFill>
              </a:rPr>
              <a:t>  , decides to call  Jason  , but  Bill   asks  her  why, and refuses.</a:t>
            </a:r>
          </a:p>
          <a:p>
            <a:pPr>
              <a:lnSpc>
                <a:spcPct val="150000"/>
              </a:lnSpc>
            </a:pP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38F980-B1A9-5B20-A86F-A463261DCB80}"/>
              </a:ext>
            </a:extLst>
          </p:cNvPr>
          <p:cNvSpPr/>
          <p:nvPr/>
        </p:nvSpPr>
        <p:spPr bwMode="auto">
          <a:xfrm>
            <a:off x="7008632" y="2066120"/>
            <a:ext cx="432048" cy="360040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AAE9FC-E230-6030-6363-42205AC85234}"/>
              </a:ext>
            </a:extLst>
          </p:cNvPr>
          <p:cNvSpPr/>
          <p:nvPr/>
        </p:nvSpPr>
        <p:spPr bwMode="auto">
          <a:xfrm>
            <a:off x="1043608" y="1558646"/>
            <a:ext cx="588640" cy="3600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772651-F507-8759-CAC7-D0E3F3F98C9E}"/>
              </a:ext>
            </a:extLst>
          </p:cNvPr>
          <p:cNvSpPr/>
          <p:nvPr/>
        </p:nvSpPr>
        <p:spPr bwMode="auto">
          <a:xfrm>
            <a:off x="2064296" y="1558646"/>
            <a:ext cx="516911" cy="3600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571795-9FED-3E1A-0450-80249274FF7C}"/>
              </a:ext>
            </a:extLst>
          </p:cNvPr>
          <p:cNvSpPr/>
          <p:nvPr/>
        </p:nvSpPr>
        <p:spPr bwMode="auto">
          <a:xfrm>
            <a:off x="3421914" y="1558646"/>
            <a:ext cx="648072" cy="3600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F287CA-9F0B-EADB-4E24-7F68AE85E02E}"/>
              </a:ext>
            </a:extLst>
          </p:cNvPr>
          <p:cNvSpPr/>
          <p:nvPr/>
        </p:nvSpPr>
        <p:spPr bwMode="auto">
          <a:xfrm>
            <a:off x="4827783" y="1558646"/>
            <a:ext cx="794463" cy="3600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3052F2-3766-9448-A432-C38D99BF66EA}"/>
              </a:ext>
            </a:extLst>
          </p:cNvPr>
          <p:cNvSpPr/>
          <p:nvPr/>
        </p:nvSpPr>
        <p:spPr bwMode="auto">
          <a:xfrm>
            <a:off x="7593961" y="1575319"/>
            <a:ext cx="794463" cy="3600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EADDC8-ACE0-4C6D-1D03-CA38A4E5F1D5}"/>
              </a:ext>
            </a:extLst>
          </p:cNvPr>
          <p:cNvSpPr/>
          <p:nvPr/>
        </p:nvSpPr>
        <p:spPr bwMode="auto">
          <a:xfrm>
            <a:off x="2581207" y="2062283"/>
            <a:ext cx="794463" cy="360039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D9465A-28C9-0411-35E9-5683C06BAACB}"/>
              </a:ext>
            </a:extLst>
          </p:cNvPr>
          <p:cNvSpPr/>
          <p:nvPr/>
        </p:nvSpPr>
        <p:spPr bwMode="auto">
          <a:xfrm>
            <a:off x="4892594" y="2063117"/>
            <a:ext cx="664840" cy="360039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F2F53D-AF06-EA20-526A-C3DD2503D97F}"/>
              </a:ext>
            </a:extLst>
          </p:cNvPr>
          <p:cNvSpPr/>
          <p:nvPr/>
        </p:nvSpPr>
        <p:spPr bwMode="auto">
          <a:xfrm>
            <a:off x="6066522" y="2059270"/>
            <a:ext cx="360042" cy="36004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B4C12-F418-AEC7-5972-39FBD05DA6E0}"/>
              </a:ext>
            </a:extLst>
          </p:cNvPr>
          <p:cNvSpPr txBox="1"/>
          <p:nvPr/>
        </p:nvSpPr>
        <p:spPr>
          <a:xfrm>
            <a:off x="1048551" y="3303539"/>
            <a:ext cx="41764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	69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Jessica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	37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Sookie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	93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19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7FFA4-171C-B0D4-FBB8-8297226CE2A7}"/>
              </a:ext>
            </a:extLst>
          </p:cNvPr>
          <p:cNvSpPr txBox="1"/>
          <p:nvPr/>
        </p:nvSpPr>
        <p:spPr>
          <a:xfrm>
            <a:off x="1043608" y="1410200"/>
            <a:ext cx="765325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</a:rPr>
              <a:t>Pam  and  Tara  clean up  Elijah  's body; Jessica  , after learning about  Russell   's attempt to kill   </a:t>
            </a:r>
            <a:r>
              <a:rPr lang="en-US" sz="1600" dirty="0" err="1">
                <a:solidFill>
                  <a:srgbClr val="000000"/>
                </a:solidFill>
              </a:rPr>
              <a:t>Sookie</a:t>
            </a:r>
            <a:r>
              <a:rPr lang="en-US" sz="1600" dirty="0">
                <a:solidFill>
                  <a:srgbClr val="000000"/>
                </a:solidFill>
              </a:rPr>
              <a:t>  , decides to call  Jason  , but  Bill   asks  her  why, and refuses.</a:t>
            </a:r>
          </a:p>
          <a:p>
            <a:pPr>
              <a:lnSpc>
                <a:spcPct val="150000"/>
              </a:lnSpc>
            </a:pPr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38F980-B1A9-5B20-A86F-A463261DCB80}"/>
              </a:ext>
            </a:extLst>
          </p:cNvPr>
          <p:cNvSpPr/>
          <p:nvPr/>
        </p:nvSpPr>
        <p:spPr bwMode="auto">
          <a:xfrm>
            <a:off x="7008632" y="2066120"/>
            <a:ext cx="432048" cy="360040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AAE9FC-E230-6030-6363-42205AC85234}"/>
              </a:ext>
            </a:extLst>
          </p:cNvPr>
          <p:cNvSpPr/>
          <p:nvPr/>
        </p:nvSpPr>
        <p:spPr bwMode="auto">
          <a:xfrm>
            <a:off x="1043608" y="1558646"/>
            <a:ext cx="588640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772651-F507-8759-CAC7-D0E3F3F98C9E}"/>
              </a:ext>
            </a:extLst>
          </p:cNvPr>
          <p:cNvSpPr/>
          <p:nvPr/>
        </p:nvSpPr>
        <p:spPr bwMode="auto">
          <a:xfrm>
            <a:off x="2064296" y="1558646"/>
            <a:ext cx="516911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571795-9FED-3E1A-0450-80249274FF7C}"/>
              </a:ext>
            </a:extLst>
          </p:cNvPr>
          <p:cNvSpPr/>
          <p:nvPr/>
        </p:nvSpPr>
        <p:spPr bwMode="auto">
          <a:xfrm>
            <a:off x="3421914" y="1558646"/>
            <a:ext cx="648072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F287CA-9F0B-EADB-4E24-7F68AE85E02E}"/>
              </a:ext>
            </a:extLst>
          </p:cNvPr>
          <p:cNvSpPr/>
          <p:nvPr/>
        </p:nvSpPr>
        <p:spPr bwMode="auto">
          <a:xfrm>
            <a:off x="4827783" y="1558646"/>
            <a:ext cx="794463" cy="360040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3052F2-3766-9448-A432-C38D99BF66EA}"/>
              </a:ext>
            </a:extLst>
          </p:cNvPr>
          <p:cNvSpPr/>
          <p:nvPr/>
        </p:nvSpPr>
        <p:spPr bwMode="auto">
          <a:xfrm>
            <a:off x="7593961" y="1575319"/>
            <a:ext cx="794463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EADDC8-ACE0-4C6D-1D03-CA38A4E5F1D5}"/>
              </a:ext>
            </a:extLst>
          </p:cNvPr>
          <p:cNvSpPr/>
          <p:nvPr/>
        </p:nvSpPr>
        <p:spPr bwMode="auto">
          <a:xfrm>
            <a:off x="2581207" y="2062283"/>
            <a:ext cx="794463" cy="3600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D9465A-28C9-0411-35E9-5683C06BAACB}"/>
              </a:ext>
            </a:extLst>
          </p:cNvPr>
          <p:cNvSpPr/>
          <p:nvPr/>
        </p:nvSpPr>
        <p:spPr bwMode="auto">
          <a:xfrm>
            <a:off x="4892594" y="2063117"/>
            <a:ext cx="664840" cy="3600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F2F53D-AF06-EA20-526A-C3DD2503D97F}"/>
              </a:ext>
            </a:extLst>
          </p:cNvPr>
          <p:cNvSpPr/>
          <p:nvPr/>
        </p:nvSpPr>
        <p:spPr bwMode="auto">
          <a:xfrm>
            <a:off x="6066522" y="2059270"/>
            <a:ext cx="360042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B4C12-F418-AEC7-5972-39FBD05DA6E0}"/>
              </a:ext>
            </a:extLst>
          </p:cNvPr>
          <p:cNvSpPr txBox="1"/>
          <p:nvPr/>
        </p:nvSpPr>
        <p:spPr>
          <a:xfrm>
            <a:off x="1048551" y="3303539"/>
            <a:ext cx="41764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her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	69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Jessica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	37  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Sookie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	93  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1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2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1115616" y="2636912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Named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Entity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Recognition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– NER</a:t>
            </a:r>
          </a:p>
          <a:p>
            <a:pPr algn="ctr"/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Homework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01967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20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BERT</a:t>
            </a:r>
          </a:p>
        </p:txBody>
      </p:sp>
      <p:pic>
        <p:nvPicPr>
          <p:cNvPr id="2052" name="Picture 4" descr="Sentiment Classification Using BERT - GeeksforGeeks">
            <a:extLst>
              <a:ext uri="{FF2B5EF4-FFF2-40B4-BE49-F238E27FC236}">
                <a16:creationId xmlns:a16="http://schemas.microsoft.com/office/drawing/2014/main" id="{9CE4A422-BCCC-2FB5-AC1C-E33AE597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26" y="1185157"/>
            <a:ext cx="6022948" cy="448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5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21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Baseline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59E9E8-2776-9706-8D00-C7C9EB994134}"/>
              </a:ext>
            </a:extLst>
          </p:cNvPr>
          <p:cNvGrpSpPr/>
          <p:nvPr/>
        </p:nvGrpSpPr>
        <p:grpSpPr>
          <a:xfrm>
            <a:off x="3959781" y="2259819"/>
            <a:ext cx="1061456" cy="765063"/>
            <a:chOff x="2371750" y="2672916"/>
            <a:chExt cx="1079723" cy="972108"/>
          </a:xfrm>
          <a:solidFill>
            <a:srgbClr val="BBE0E3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B4B1DD1-12B3-2397-0A54-C469EB7CEF2C}"/>
                </a:ext>
              </a:extLst>
            </p:cNvPr>
            <p:cNvSpPr/>
            <p:nvPr/>
          </p:nvSpPr>
          <p:spPr bwMode="auto">
            <a:xfrm>
              <a:off x="2371750" y="2672916"/>
              <a:ext cx="1079723" cy="972108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5F0E37-1BD5-BD16-5257-B01F60D11729}"/>
                </a:ext>
              </a:extLst>
            </p:cNvPr>
            <p:cNvSpPr txBox="1"/>
            <p:nvPr/>
          </p:nvSpPr>
          <p:spPr>
            <a:xfrm>
              <a:off x="2433703" y="2923838"/>
              <a:ext cx="967323" cy="4301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A </a:t>
              </a:r>
              <a:r>
                <a:rPr lang="it-IT" sz="1600" b="1" dirty="0" err="1">
                  <a:solidFill>
                    <a:srgbClr val="000000"/>
                  </a:solidFill>
                </a:rPr>
                <a:t>emb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3C3F5B1D-0F10-4024-AA3E-525DB77A719A}"/>
              </a:ext>
            </a:extLst>
          </p:cNvPr>
          <p:cNvSpPr/>
          <p:nvPr/>
        </p:nvSpPr>
        <p:spPr bwMode="auto">
          <a:xfrm>
            <a:off x="1345142" y="3256128"/>
            <a:ext cx="505421" cy="338554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23E28-8466-0E51-88E2-704111D537CE}"/>
              </a:ext>
            </a:extLst>
          </p:cNvPr>
          <p:cNvGrpSpPr/>
          <p:nvPr/>
        </p:nvGrpSpPr>
        <p:grpSpPr>
          <a:xfrm>
            <a:off x="7710732" y="2908584"/>
            <a:ext cx="1211697" cy="995156"/>
            <a:chOff x="2371750" y="2622874"/>
            <a:chExt cx="1079723" cy="972108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8E20AC-5D17-4C6F-3FDE-7182869C4EA4}"/>
                </a:ext>
              </a:extLst>
            </p:cNvPr>
            <p:cNvSpPr/>
            <p:nvPr/>
          </p:nvSpPr>
          <p:spPr bwMode="auto">
            <a:xfrm>
              <a:off x="2371750" y="2622874"/>
              <a:ext cx="1079723" cy="972108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703AA5-979D-C164-9398-818B6E104C42}"/>
                </a:ext>
              </a:extLst>
            </p:cNvPr>
            <p:cNvSpPr txBox="1"/>
            <p:nvPr/>
          </p:nvSpPr>
          <p:spPr>
            <a:xfrm>
              <a:off x="2412169" y="2942856"/>
              <a:ext cx="998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000000"/>
                  </a:solidFill>
                </a:rPr>
                <a:t>Classifier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94F9E6-E04B-E5E0-B11D-20C802A6070E}"/>
              </a:ext>
            </a:extLst>
          </p:cNvPr>
          <p:cNvGrpSpPr/>
          <p:nvPr/>
        </p:nvGrpSpPr>
        <p:grpSpPr>
          <a:xfrm>
            <a:off x="1864816" y="2931632"/>
            <a:ext cx="843405" cy="972108"/>
            <a:chOff x="2531074" y="2622874"/>
            <a:chExt cx="1079723" cy="972108"/>
          </a:xfrm>
          <a:solidFill>
            <a:schemeClr val="bg1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8BB1BB-AB2C-766D-F07A-EEE969A2A844}"/>
                </a:ext>
              </a:extLst>
            </p:cNvPr>
            <p:cNvSpPr/>
            <p:nvPr/>
          </p:nvSpPr>
          <p:spPr bwMode="auto">
            <a:xfrm>
              <a:off x="2531074" y="2622874"/>
              <a:ext cx="1079723" cy="97210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0FF891-8058-D7FB-B7EE-8FA61B84FB3A}"/>
                </a:ext>
              </a:extLst>
            </p:cNvPr>
            <p:cNvSpPr txBox="1"/>
            <p:nvPr/>
          </p:nvSpPr>
          <p:spPr>
            <a:xfrm>
              <a:off x="2619598" y="2944938"/>
              <a:ext cx="96732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000000"/>
                  </a:solidFill>
                </a:rPr>
                <a:t>BERT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ECEE7C-FFED-CD11-2B63-1E65D3CAE602}"/>
              </a:ext>
            </a:extLst>
          </p:cNvPr>
          <p:cNvGrpSpPr/>
          <p:nvPr/>
        </p:nvGrpSpPr>
        <p:grpSpPr>
          <a:xfrm>
            <a:off x="212856" y="2927032"/>
            <a:ext cx="1116445" cy="972108"/>
            <a:chOff x="5908212" y="1078760"/>
            <a:chExt cx="1500477" cy="972107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8DC2F71F-CA5F-ECB6-2DA4-7DEAC82EE014}"/>
                </a:ext>
              </a:extLst>
            </p:cNvPr>
            <p:cNvSpPr/>
            <p:nvPr/>
          </p:nvSpPr>
          <p:spPr bwMode="auto">
            <a:xfrm rot="16200000">
              <a:off x="6158209" y="828763"/>
              <a:ext cx="972107" cy="1472102"/>
            </a:xfrm>
            <a:prstGeom prst="round2Same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2536EE-8998-0680-5F52-593384DD2170}"/>
                </a:ext>
              </a:extLst>
            </p:cNvPr>
            <p:cNvSpPr txBox="1"/>
            <p:nvPr/>
          </p:nvSpPr>
          <p:spPr>
            <a:xfrm>
              <a:off x="5930381" y="1383748"/>
              <a:ext cx="14783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000000"/>
                  </a:solidFill>
                </a:rPr>
                <a:t>Tokenize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3838C11-6359-7F79-D89A-A20B78B4E694}"/>
              </a:ext>
            </a:extLst>
          </p:cNvPr>
          <p:cNvGrpSpPr/>
          <p:nvPr/>
        </p:nvGrpSpPr>
        <p:grpSpPr>
          <a:xfrm>
            <a:off x="2738557" y="2463403"/>
            <a:ext cx="1227960" cy="1921522"/>
            <a:chOff x="3268956" y="2586699"/>
            <a:chExt cx="1227960" cy="1921522"/>
          </a:xfrm>
        </p:grpSpPr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F5E9544C-E92C-7A2B-5D36-2FC43B6E1719}"/>
                </a:ext>
              </a:extLst>
            </p:cNvPr>
            <p:cNvSpPr/>
            <p:nvPr/>
          </p:nvSpPr>
          <p:spPr bwMode="auto">
            <a:xfrm rot="16200000" flipV="1">
              <a:off x="3208553" y="2786516"/>
              <a:ext cx="958727" cy="781176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D9F85A3-E576-00AB-5DF7-545055304043}"/>
                </a:ext>
              </a:extLst>
            </p:cNvPr>
            <p:cNvSpPr/>
            <p:nvPr/>
          </p:nvSpPr>
          <p:spPr bwMode="auto">
            <a:xfrm>
              <a:off x="3782649" y="2586699"/>
              <a:ext cx="714267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9BFC8FF-A4C5-F8D4-E753-3D4F3ECA7B65}"/>
                </a:ext>
              </a:extLst>
            </p:cNvPr>
            <p:cNvSpPr/>
            <p:nvPr/>
          </p:nvSpPr>
          <p:spPr bwMode="auto">
            <a:xfrm>
              <a:off x="3298907" y="3401575"/>
              <a:ext cx="1191273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" name="Arrow: Bent 39">
              <a:extLst>
                <a:ext uri="{FF2B5EF4-FFF2-40B4-BE49-F238E27FC236}">
                  <a16:creationId xmlns:a16="http://schemas.microsoft.com/office/drawing/2014/main" id="{24AAA513-B5CE-B586-C0E3-0BE97DFB8733}"/>
                </a:ext>
              </a:extLst>
            </p:cNvPr>
            <p:cNvSpPr/>
            <p:nvPr/>
          </p:nvSpPr>
          <p:spPr bwMode="auto">
            <a:xfrm rot="16200000" flipH="1" flipV="1">
              <a:off x="3192104" y="3536575"/>
              <a:ext cx="958728" cy="805024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BD2C2D66-90E1-C9B1-5570-FF3AA16EED3C}"/>
                </a:ext>
              </a:extLst>
            </p:cNvPr>
            <p:cNvSpPr/>
            <p:nvPr/>
          </p:nvSpPr>
          <p:spPr bwMode="auto">
            <a:xfrm>
              <a:off x="3779889" y="4169667"/>
              <a:ext cx="712503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221A8F-BA37-C19F-7F0A-3A2461237293}"/>
              </a:ext>
            </a:extLst>
          </p:cNvPr>
          <p:cNvGrpSpPr/>
          <p:nvPr/>
        </p:nvGrpSpPr>
        <p:grpSpPr>
          <a:xfrm>
            <a:off x="3959781" y="3044389"/>
            <a:ext cx="1061456" cy="765063"/>
            <a:chOff x="2371750" y="2672916"/>
            <a:chExt cx="1079723" cy="972108"/>
          </a:xfrm>
          <a:solidFill>
            <a:srgbClr val="E08A97"/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ECB52EE-804A-D4DF-B97C-35977531A3F6}"/>
                </a:ext>
              </a:extLst>
            </p:cNvPr>
            <p:cNvSpPr/>
            <p:nvPr/>
          </p:nvSpPr>
          <p:spPr bwMode="auto">
            <a:xfrm>
              <a:off x="2371750" y="2672916"/>
              <a:ext cx="1079723" cy="972108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5FF3C9-5F40-A7DE-9ABB-A212E2CDF01B}"/>
                </a:ext>
              </a:extLst>
            </p:cNvPr>
            <p:cNvSpPr txBox="1"/>
            <p:nvPr/>
          </p:nvSpPr>
          <p:spPr>
            <a:xfrm>
              <a:off x="2427950" y="2919262"/>
              <a:ext cx="967323" cy="4301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B </a:t>
              </a:r>
              <a:r>
                <a:rPr lang="it-IT" sz="1600" b="1" dirty="0" err="1">
                  <a:solidFill>
                    <a:srgbClr val="000000"/>
                  </a:solidFill>
                </a:rPr>
                <a:t>emb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A66895-27DD-ECC9-4E51-DA8E2B3683F6}"/>
              </a:ext>
            </a:extLst>
          </p:cNvPr>
          <p:cNvGrpSpPr/>
          <p:nvPr/>
        </p:nvGrpSpPr>
        <p:grpSpPr>
          <a:xfrm>
            <a:off x="3966517" y="3833117"/>
            <a:ext cx="1061456" cy="765063"/>
            <a:chOff x="2346859" y="4803997"/>
            <a:chExt cx="1079723" cy="972108"/>
          </a:xfrm>
          <a:solidFill>
            <a:schemeClr val="accent3">
              <a:lumMod val="75000"/>
            </a:schemeClr>
          </a:solidFill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8224CF6-53EB-662B-C6AC-D1E2CB07EA22}"/>
                </a:ext>
              </a:extLst>
            </p:cNvPr>
            <p:cNvSpPr/>
            <p:nvPr/>
          </p:nvSpPr>
          <p:spPr bwMode="auto">
            <a:xfrm>
              <a:off x="2346859" y="4803997"/>
              <a:ext cx="1079723" cy="972108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7B00E8-32A7-3D8B-254D-B62E6BB3C9D8}"/>
                </a:ext>
              </a:extLst>
            </p:cNvPr>
            <p:cNvSpPr txBox="1"/>
            <p:nvPr/>
          </p:nvSpPr>
          <p:spPr>
            <a:xfrm>
              <a:off x="2410989" y="5059870"/>
              <a:ext cx="967323" cy="430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P </a:t>
              </a:r>
              <a:r>
                <a:rPr lang="it-IT" sz="1600" b="1" dirty="0" err="1">
                  <a:solidFill>
                    <a:srgbClr val="000000"/>
                  </a:solidFill>
                </a:rPr>
                <a:t>emb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ADA7C0-0AA3-FBB4-1234-26295A56A0E7}"/>
              </a:ext>
            </a:extLst>
          </p:cNvPr>
          <p:cNvGrpSpPr/>
          <p:nvPr/>
        </p:nvGrpSpPr>
        <p:grpSpPr>
          <a:xfrm rot="10800000">
            <a:off x="5043565" y="2444506"/>
            <a:ext cx="1227960" cy="1921522"/>
            <a:chOff x="3268956" y="2586699"/>
            <a:chExt cx="1227960" cy="1921522"/>
          </a:xfrm>
        </p:grpSpPr>
        <p:sp>
          <p:nvSpPr>
            <p:cNvPr id="62" name="Arrow: Bent 61">
              <a:extLst>
                <a:ext uri="{FF2B5EF4-FFF2-40B4-BE49-F238E27FC236}">
                  <a16:creationId xmlns:a16="http://schemas.microsoft.com/office/drawing/2014/main" id="{D6612F53-629A-D8BF-8D45-C6568367B731}"/>
                </a:ext>
              </a:extLst>
            </p:cNvPr>
            <p:cNvSpPr/>
            <p:nvPr/>
          </p:nvSpPr>
          <p:spPr bwMode="auto">
            <a:xfrm rot="16200000" flipV="1">
              <a:off x="3208553" y="2786516"/>
              <a:ext cx="958727" cy="781176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FEB6BC87-90B4-D4F2-1924-E8840CB54DB6}"/>
                </a:ext>
              </a:extLst>
            </p:cNvPr>
            <p:cNvSpPr/>
            <p:nvPr/>
          </p:nvSpPr>
          <p:spPr bwMode="auto">
            <a:xfrm>
              <a:off x="3782649" y="2586699"/>
              <a:ext cx="714267" cy="338554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48" name="Arrow: Right 2047">
              <a:extLst>
                <a:ext uri="{FF2B5EF4-FFF2-40B4-BE49-F238E27FC236}">
                  <a16:creationId xmlns:a16="http://schemas.microsoft.com/office/drawing/2014/main" id="{9EB4BDAA-2246-8482-EC17-71A609D150D3}"/>
                </a:ext>
              </a:extLst>
            </p:cNvPr>
            <p:cNvSpPr/>
            <p:nvPr/>
          </p:nvSpPr>
          <p:spPr bwMode="auto">
            <a:xfrm>
              <a:off x="3298907" y="3401575"/>
              <a:ext cx="1191273" cy="338554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49" name="Arrow: Bent 2048">
              <a:extLst>
                <a:ext uri="{FF2B5EF4-FFF2-40B4-BE49-F238E27FC236}">
                  <a16:creationId xmlns:a16="http://schemas.microsoft.com/office/drawing/2014/main" id="{855E9828-D4A7-27D8-DB85-369FA7E7ECE2}"/>
                </a:ext>
              </a:extLst>
            </p:cNvPr>
            <p:cNvSpPr/>
            <p:nvPr/>
          </p:nvSpPr>
          <p:spPr bwMode="auto">
            <a:xfrm rot="16200000" flipH="1" flipV="1">
              <a:off x="3192104" y="3536575"/>
              <a:ext cx="958728" cy="805024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50" name="Arrow: Right 2049">
              <a:extLst>
                <a:ext uri="{FF2B5EF4-FFF2-40B4-BE49-F238E27FC236}">
                  <a16:creationId xmlns:a16="http://schemas.microsoft.com/office/drawing/2014/main" id="{3034B56B-D5CE-7254-4C19-58E1F8506B70}"/>
                </a:ext>
              </a:extLst>
            </p:cNvPr>
            <p:cNvSpPr/>
            <p:nvPr/>
          </p:nvSpPr>
          <p:spPr bwMode="auto">
            <a:xfrm>
              <a:off x="3779889" y="4169667"/>
              <a:ext cx="712503" cy="338554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051" name="Arrow: Right 2050">
            <a:extLst>
              <a:ext uri="{FF2B5EF4-FFF2-40B4-BE49-F238E27FC236}">
                <a16:creationId xmlns:a16="http://schemas.microsoft.com/office/drawing/2014/main" id="{F9A68341-2C44-D4DE-774A-59074E842D89}"/>
              </a:ext>
            </a:extLst>
          </p:cNvPr>
          <p:cNvSpPr/>
          <p:nvPr/>
        </p:nvSpPr>
        <p:spPr bwMode="auto">
          <a:xfrm>
            <a:off x="5861711" y="3219437"/>
            <a:ext cx="505421" cy="338555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B047CCE6-CC92-F1A9-94AD-E53149AF951C}"/>
              </a:ext>
            </a:extLst>
          </p:cNvPr>
          <p:cNvGrpSpPr/>
          <p:nvPr/>
        </p:nvGrpSpPr>
        <p:grpSpPr>
          <a:xfrm>
            <a:off x="6361150" y="2908584"/>
            <a:ext cx="843405" cy="972108"/>
            <a:chOff x="2531074" y="2622874"/>
            <a:chExt cx="1079723" cy="972108"/>
          </a:xfrm>
          <a:solidFill>
            <a:schemeClr val="bg1"/>
          </a:solidFill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A49965E4-754D-7E47-F50B-D5FC1D07C13F}"/>
                </a:ext>
              </a:extLst>
            </p:cNvPr>
            <p:cNvSpPr/>
            <p:nvPr/>
          </p:nvSpPr>
          <p:spPr bwMode="auto">
            <a:xfrm>
              <a:off x="2531074" y="2622874"/>
              <a:ext cx="1079723" cy="97210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9845E985-CA46-E6A1-2027-340EAEE8C941}"/>
                </a:ext>
              </a:extLst>
            </p:cNvPr>
            <p:cNvSpPr txBox="1"/>
            <p:nvPr/>
          </p:nvSpPr>
          <p:spPr>
            <a:xfrm>
              <a:off x="2582907" y="2935051"/>
              <a:ext cx="96732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000000"/>
                  </a:solidFill>
                </a:rPr>
                <a:t>FFNN</a:t>
              </a:r>
            </a:p>
          </p:txBody>
        </p:sp>
      </p:grpSp>
      <p:sp>
        <p:nvSpPr>
          <p:cNvPr id="2066" name="Arrow: Right 2065">
            <a:extLst>
              <a:ext uri="{FF2B5EF4-FFF2-40B4-BE49-F238E27FC236}">
                <a16:creationId xmlns:a16="http://schemas.microsoft.com/office/drawing/2014/main" id="{58AF2647-7652-4484-1FDA-90A029AABD69}"/>
              </a:ext>
            </a:extLst>
          </p:cNvPr>
          <p:cNvSpPr/>
          <p:nvPr/>
        </p:nvSpPr>
        <p:spPr bwMode="auto">
          <a:xfrm>
            <a:off x="7230639" y="3241537"/>
            <a:ext cx="471533" cy="343178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03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22</a:t>
            </a:fld>
            <a:endParaRPr lang="it-IT" altLang="it-I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C61210-004A-261E-A8E4-B722CBD1926D}"/>
              </a:ext>
            </a:extLst>
          </p:cNvPr>
          <p:cNvSpPr/>
          <p:nvPr/>
        </p:nvSpPr>
        <p:spPr bwMode="auto">
          <a:xfrm rot="5400000">
            <a:off x="3190904" y="2375873"/>
            <a:ext cx="4160121" cy="345600"/>
          </a:xfrm>
          <a:prstGeom prst="rightArrow">
            <a:avLst>
              <a:gd name="adj1" fmla="val 50001"/>
              <a:gd name="adj2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6342C2-5C4A-8ACF-F275-8D4AC5B0B12D}"/>
              </a:ext>
            </a:extLst>
          </p:cNvPr>
          <p:cNvGrpSpPr/>
          <p:nvPr/>
        </p:nvGrpSpPr>
        <p:grpSpPr>
          <a:xfrm>
            <a:off x="31198" y="2783505"/>
            <a:ext cx="1055786" cy="972108"/>
            <a:chOff x="5908212" y="1078760"/>
            <a:chExt cx="1500477" cy="972107"/>
          </a:xfrm>
        </p:grpSpPr>
        <p:sp>
          <p:nvSpPr>
            <p:cNvPr id="2092" name="Rectangle: Top Corners Rounded 2091">
              <a:extLst>
                <a:ext uri="{FF2B5EF4-FFF2-40B4-BE49-F238E27FC236}">
                  <a16:creationId xmlns:a16="http://schemas.microsoft.com/office/drawing/2014/main" id="{D6FCD62A-93C8-35E0-99AE-BB317F12785D}"/>
                </a:ext>
              </a:extLst>
            </p:cNvPr>
            <p:cNvSpPr/>
            <p:nvPr/>
          </p:nvSpPr>
          <p:spPr bwMode="auto">
            <a:xfrm rot="16200000">
              <a:off x="6158209" y="828763"/>
              <a:ext cx="972107" cy="1472102"/>
            </a:xfrm>
            <a:prstGeom prst="round2Same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93" name="TextBox 2092">
              <a:extLst>
                <a:ext uri="{FF2B5EF4-FFF2-40B4-BE49-F238E27FC236}">
                  <a16:creationId xmlns:a16="http://schemas.microsoft.com/office/drawing/2014/main" id="{31612670-EB91-4863-B303-3A89047AA397}"/>
                </a:ext>
              </a:extLst>
            </p:cNvPr>
            <p:cNvSpPr txBox="1"/>
            <p:nvPr/>
          </p:nvSpPr>
          <p:spPr>
            <a:xfrm>
              <a:off x="5930381" y="1383748"/>
              <a:ext cx="14783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000000"/>
                  </a:solidFill>
                </a:rPr>
                <a:t>Tokenize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B85F04-8797-FB11-C2D9-86A81E3EACEF}"/>
              </a:ext>
            </a:extLst>
          </p:cNvPr>
          <p:cNvGrpSpPr/>
          <p:nvPr/>
        </p:nvGrpSpPr>
        <p:grpSpPr>
          <a:xfrm>
            <a:off x="3843120" y="205361"/>
            <a:ext cx="1061456" cy="765063"/>
            <a:chOff x="2371750" y="2672916"/>
            <a:chExt cx="1079723" cy="972108"/>
          </a:xfrm>
          <a:solidFill>
            <a:schemeClr val="accent1">
              <a:lumMod val="50000"/>
            </a:schemeClr>
          </a:solidFill>
        </p:grpSpPr>
        <p:sp>
          <p:nvSpPr>
            <p:cNvPr id="2090" name="Rectangle: Rounded Corners 2089">
              <a:extLst>
                <a:ext uri="{FF2B5EF4-FFF2-40B4-BE49-F238E27FC236}">
                  <a16:creationId xmlns:a16="http://schemas.microsoft.com/office/drawing/2014/main" id="{2E441D5D-C126-EEB2-9740-39D663310A0A}"/>
                </a:ext>
              </a:extLst>
            </p:cNvPr>
            <p:cNvSpPr/>
            <p:nvPr/>
          </p:nvSpPr>
          <p:spPr bwMode="auto">
            <a:xfrm>
              <a:off x="2371750" y="2672916"/>
              <a:ext cx="1079723" cy="972108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91" name="TextBox 2090">
              <a:extLst>
                <a:ext uri="{FF2B5EF4-FFF2-40B4-BE49-F238E27FC236}">
                  <a16:creationId xmlns:a16="http://schemas.microsoft.com/office/drawing/2014/main" id="{84956BDB-A8A8-123B-463E-1A0AA493AE28}"/>
                </a:ext>
              </a:extLst>
            </p:cNvPr>
            <p:cNvSpPr txBox="1"/>
            <p:nvPr/>
          </p:nvSpPr>
          <p:spPr>
            <a:xfrm>
              <a:off x="2386102" y="2911745"/>
              <a:ext cx="967323" cy="4301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A start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A48F7C7-6A14-BD7B-0B95-5B572051CCC9}"/>
              </a:ext>
            </a:extLst>
          </p:cNvPr>
          <p:cNvSpPr/>
          <p:nvPr/>
        </p:nvSpPr>
        <p:spPr bwMode="auto">
          <a:xfrm>
            <a:off x="1091509" y="3114034"/>
            <a:ext cx="354995" cy="338554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73A796-51BF-E12C-A09A-78E46D94AEBA}"/>
              </a:ext>
            </a:extLst>
          </p:cNvPr>
          <p:cNvGrpSpPr/>
          <p:nvPr/>
        </p:nvGrpSpPr>
        <p:grpSpPr>
          <a:xfrm>
            <a:off x="7897641" y="3523478"/>
            <a:ext cx="1176920" cy="972108"/>
            <a:chOff x="2371750" y="2622874"/>
            <a:chExt cx="1079723" cy="972108"/>
          </a:xfrm>
          <a:solidFill>
            <a:schemeClr val="bg1"/>
          </a:solidFill>
        </p:grpSpPr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D0E997BC-EC0A-FB59-9F20-A1343487B9D7}"/>
                </a:ext>
              </a:extLst>
            </p:cNvPr>
            <p:cNvSpPr/>
            <p:nvPr/>
          </p:nvSpPr>
          <p:spPr bwMode="auto">
            <a:xfrm>
              <a:off x="2371750" y="2622874"/>
              <a:ext cx="1079723" cy="972108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89" name="TextBox 2088">
              <a:extLst>
                <a:ext uri="{FF2B5EF4-FFF2-40B4-BE49-F238E27FC236}">
                  <a16:creationId xmlns:a16="http://schemas.microsoft.com/office/drawing/2014/main" id="{ACC09706-FB80-6FC6-8EA5-639E927F6811}"/>
                </a:ext>
              </a:extLst>
            </p:cNvPr>
            <p:cNvSpPr txBox="1"/>
            <p:nvPr/>
          </p:nvSpPr>
          <p:spPr>
            <a:xfrm>
              <a:off x="2419561" y="2935385"/>
              <a:ext cx="998884" cy="315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b="1" dirty="0">
                  <a:solidFill>
                    <a:srgbClr val="000000"/>
                  </a:solidFill>
                </a:rPr>
                <a:t>Classifier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1C3E15-0829-5A5D-E2DB-246655C3CD1E}"/>
              </a:ext>
            </a:extLst>
          </p:cNvPr>
          <p:cNvGrpSpPr/>
          <p:nvPr/>
        </p:nvGrpSpPr>
        <p:grpSpPr>
          <a:xfrm>
            <a:off x="1456071" y="2775683"/>
            <a:ext cx="843405" cy="972108"/>
            <a:chOff x="2531074" y="2622874"/>
            <a:chExt cx="1079723" cy="972108"/>
          </a:xfrm>
          <a:solidFill>
            <a:schemeClr val="bg1"/>
          </a:solidFill>
        </p:grpSpPr>
        <p:sp>
          <p:nvSpPr>
            <p:cNvPr id="2086" name="Rectangle 2085">
              <a:extLst>
                <a:ext uri="{FF2B5EF4-FFF2-40B4-BE49-F238E27FC236}">
                  <a16:creationId xmlns:a16="http://schemas.microsoft.com/office/drawing/2014/main" id="{6FF5FF3D-9820-8BC7-1C2B-C837AA094DF8}"/>
                </a:ext>
              </a:extLst>
            </p:cNvPr>
            <p:cNvSpPr/>
            <p:nvPr/>
          </p:nvSpPr>
          <p:spPr bwMode="auto">
            <a:xfrm>
              <a:off x="2531074" y="2622874"/>
              <a:ext cx="1079723" cy="97210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87" name="TextBox 2086">
              <a:extLst>
                <a:ext uri="{FF2B5EF4-FFF2-40B4-BE49-F238E27FC236}">
                  <a16:creationId xmlns:a16="http://schemas.microsoft.com/office/drawing/2014/main" id="{6348AFE8-7C4C-CABB-919E-DC9BEC572AB3}"/>
                </a:ext>
              </a:extLst>
            </p:cNvPr>
            <p:cNvSpPr txBox="1"/>
            <p:nvPr/>
          </p:nvSpPr>
          <p:spPr>
            <a:xfrm>
              <a:off x="2591152" y="2947144"/>
              <a:ext cx="96732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000000"/>
                  </a:solidFill>
                </a:rPr>
                <a:t>BERT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71581-EBCF-DF4F-1EDE-E407A6ED93D2}"/>
              </a:ext>
            </a:extLst>
          </p:cNvPr>
          <p:cNvGrpSpPr/>
          <p:nvPr/>
        </p:nvGrpSpPr>
        <p:grpSpPr>
          <a:xfrm>
            <a:off x="2776692" y="408947"/>
            <a:ext cx="1086219" cy="1921522"/>
            <a:chOff x="3268956" y="2586699"/>
            <a:chExt cx="1086219" cy="1921522"/>
          </a:xfrm>
        </p:grpSpPr>
        <p:sp>
          <p:nvSpPr>
            <p:cNvPr id="2081" name="Arrow: Bent 2080">
              <a:extLst>
                <a:ext uri="{FF2B5EF4-FFF2-40B4-BE49-F238E27FC236}">
                  <a16:creationId xmlns:a16="http://schemas.microsoft.com/office/drawing/2014/main" id="{731662D3-6EC4-08B1-1C46-AFAFB5B6BCE5}"/>
                </a:ext>
              </a:extLst>
            </p:cNvPr>
            <p:cNvSpPr/>
            <p:nvPr/>
          </p:nvSpPr>
          <p:spPr bwMode="auto">
            <a:xfrm rot="16200000" flipV="1">
              <a:off x="3208553" y="2786516"/>
              <a:ext cx="958727" cy="781176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82" name="Arrow: Right 2081">
              <a:extLst>
                <a:ext uri="{FF2B5EF4-FFF2-40B4-BE49-F238E27FC236}">
                  <a16:creationId xmlns:a16="http://schemas.microsoft.com/office/drawing/2014/main" id="{841924DE-EA5A-0B45-A029-524D60FC7F3E}"/>
                </a:ext>
              </a:extLst>
            </p:cNvPr>
            <p:cNvSpPr/>
            <p:nvPr/>
          </p:nvSpPr>
          <p:spPr bwMode="auto">
            <a:xfrm>
              <a:off x="3782649" y="2586699"/>
              <a:ext cx="545244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83" name="Arrow: Right 2082">
              <a:extLst>
                <a:ext uri="{FF2B5EF4-FFF2-40B4-BE49-F238E27FC236}">
                  <a16:creationId xmlns:a16="http://schemas.microsoft.com/office/drawing/2014/main" id="{567D70BC-5299-2DE1-4AB7-14B12EB286E4}"/>
                </a:ext>
              </a:extLst>
            </p:cNvPr>
            <p:cNvSpPr/>
            <p:nvPr/>
          </p:nvSpPr>
          <p:spPr bwMode="auto">
            <a:xfrm>
              <a:off x="3298908" y="3401575"/>
              <a:ext cx="1035124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84" name="Arrow: Bent 2083">
              <a:extLst>
                <a:ext uri="{FF2B5EF4-FFF2-40B4-BE49-F238E27FC236}">
                  <a16:creationId xmlns:a16="http://schemas.microsoft.com/office/drawing/2014/main" id="{2A63F857-42EA-D9B0-0B77-D17F942314A5}"/>
                </a:ext>
              </a:extLst>
            </p:cNvPr>
            <p:cNvSpPr/>
            <p:nvPr/>
          </p:nvSpPr>
          <p:spPr bwMode="auto">
            <a:xfrm rot="16200000" flipH="1" flipV="1">
              <a:off x="3192104" y="3536575"/>
              <a:ext cx="958728" cy="805024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85" name="Arrow: Right 2084">
              <a:extLst>
                <a:ext uri="{FF2B5EF4-FFF2-40B4-BE49-F238E27FC236}">
                  <a16:creationId xmlns:a16="http://schemas.microsoft.com/office/drawing/2014/main" id="{513BFD58-C6FD-3DB0-310C-0D2848113133}"/>
                </a:ext>
              </a:extLst>
            </p:cNvPr>
            <p:cNvSpPr/>
            <p:nvPr/>
          </p:nvSpPr>
          <p:spPr bwMode="auto">
            <a:xfrm>
              <a:off x="3779889" y="4169667"/>
              <a:ext cx="575286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456272-FF2C-C4DA-5AF2-804D561C8C7C}"/>
              </a:ext>
            </a:extLst>
          </p:cNvPr>
          <p:cNvGrpSpPr/>
          <p:nvPr/>
        </p:nvGrpSpPr>
        <p:grpSpPr>
          <a:xfrm>
            <a:off x="3835629" y="989931"/>
            <a:ext cx="1068947" cy="765063"/>
            <a:chOff x="2364130" y="2672916"/>
            <a:chExt cx="1087343" cy="972108"/>
          </a:xfrm>
          <a:solidFill>
            <a:schemeClr val="accent1">
              <a:lumMod val="75000"/>
            </a:schemeClr>
          </a:solidFill>
        </p:grpSpPr>
        <p:sp>
          <p:nvSpPr>
            <p:cNvPr id="2079" name="Rectangle: Rounded Corners 2078">
              <a:extLst>
                <a:ext uri="{FF2B5EF4-FFF2-40B4-BE49-F238E27FC236}">
                  <a16:creationId xmlns:a16="http://schemas.microsoft.com/office/drawing/2014/main" id="{CAD95EB7-0026-1A82-28FC-1E60AB7B6458}"/>
                </a:ext>
              </a:extLst>
            </p:cNvPr>
            <p:cNvSpPr/>
            <p:nvPr/>
          </p:nvSpPr>
          <p:spPr bwMode="auto">
            <a:xfrm>
              <a:off x="2371750" y="2672916"/>
              <a:ext cx="1079723" cy="972108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80" name="TextBox 2079">
              <a:extLst>
                <a:ext uri="{FF2B5EF4-FFF2-40B4-BE49-F238E27FC236}">
                  <a16:creationId xmlns:a16="http://schemas.microsoft.com/office/drawing/2014/main" id="{3757FBC5-10BB-3E2B-04E9-1E233E27571A}"/>
                </a:ext>
              </a:extLst>
            </p:cNvPr>
            <p:cNvSpPr txBox="1"/>
            <p:nvPr/>
          </p:nvSpPr>
          <p:spPr>
            <a:xfrm>
              <a:off x="2364130" y="2942398"/>
              <a:ext cx="967323" cy="430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A 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9505F0-2425-53C8-FB4A-F74BEC0C3E47}"/>
              </a:ext>
            </a:extLst>
          </p:cNvPr>
          <p:cNvGrpSpPr/>
          <p:nvPr/>
        </p:nvGrpSpPr>
        <p:grpSpPr>
          <a:xfrm>
            <a:off x="3849856" y="1778659"/>
            <a:ext cx="1061456" cy="765063"/>
            <a:chOff x="2346859" y="4803997"/>
            <a:chExt cx="1079723" cy="972108"/>
          </a:xfrm>
          <a:solidFill>
            <a:srgbClr val="BBE0E3"/>
          </a:solidFill>
        </p:grpSpPr>
        <p:sp>
          <p:nvSpPr>
            <p:cNvPr id="2077" name="Rectangle: Rounded Corners 2076">
              <a:extLst>
                <a:ext uri="{FF2B5EF4-FFF2-40B4-BE49-F238E27FC236}">
                  <a16:creationId xmlns:a16="http://schemas.microsoft.com/office/drawing/2014/main" id="{E16BDF67-0D0B-6FC1-5C7C-0F15A1E5653A}"/>
                </a:ext>
              </a:extLst>
            </p:cNvPr>
            <p:cNvSpPr/>
            <p:nvPr/>
          </p:nvSpPr>
          <p:spPr bwMode="auto">
            <a:xfrm>
              <a:off x="2346859" y="4803997"/>
              <a:ext cx="1079723" cy="972108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78" name="TextBox 2077">
              <a:extLst>
                <a:ext uri="{FF2B5EF4-FFF2-40B4-BE49-F238E27FC236}">
                  <a16:creationId xmlns:a16="http://schemas.microsoft.com/office/drawing/2014/main" id="{EF1A7A0B-E322-E270-8448-CB6125D9E725}"/>
                </a:ext>
              </a:extLst>
            </p:cNvPr>
            <p:cNvSpPr txBox="1"/>
            <p:nvPr/>
          </p:nvSpPr>
          <p:spPr>
            <a:xfrm>
              <a:off x="2410989" y="5059870"/>
              <a:ext cx="967323" cy="4301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A </a:t>
              </a:r>
              <a:r>
                <a:rPr lang="it-IT" sz="1600" b="1" dirty="0" err="1">
                  <a:solidFill>
                    <a:srgbClr val="000000"/>
                  </a:solidFill>
                </a:rPr>
                <a:t>mean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8C9895-E89B-73BD-AF70-5F18CDC0F33A}"/>
              </a:ext>
            </a:extLst>
          </p:cNvPr>
          <p:cNvSpPr/>
          <p:nvPr/>
        </p:nvSpPr>
        <p:spPr bwMode="auto">
          <a:xfrm rot="10800000">
            <a:off x="4926904" y="1973016"/>
            <a:ext cx="405730" cy="338554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60789BE-E691-81F4-DD04-1FEDDEF026BB}"/>
              </a:ext>
            </a:extLst>
          </p:cNvPr>
          <p:cNvSpPr/>
          <p:nvPr/>
        </p:nvSpPr>
        <p:spPr bwMode="auto">
          <a:xfrm rot="10800000">
            <a:off x="4933640" y="1158140"/>
            <a:ext cx="382611" cy="338554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2FB779B-08B3-2453-A54C-80439C2569E6}"/>
              </a:ext>
            </a:extLst>
          </p:cNvPr>
          <p:cNvSpPr/>
          <p:nvPr/>
        </p:nvSpPr>
        <p:spPr bwMode="auto">
          <a:xfrm>
            <a:off x="5204276" y="2419963"/>
            <a:ext cx="410750" cy="338555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30AFC24-6970-1E4D-0093-334AEB8007F5}"/>
              </a:ext>
            </a:extLst>
          </p:cNvPr>
          <p:cNvSpPr/>
          <p:nvPr/>
        </p:nvSpPr>
        <p:spPr bwMode="auto">
          <a:xfrm>
            <a:off x="6023356" y="3812505"/>
            <a:ext cx="672778" cy="343178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E3ECD5-9EA6-2F05-EC0E-2E9238854585}"/>
              </a:ext>
            </a:extLst>
          </p:cNvPr>
          <p:cNvGrpSpPr/>
          <p:nvPr/>
        </p:nvGrpSpPr>
        <p:grpSpPr>
          <a:xfrm>
            <a:off x="3862911" y="2593395"/>
            <a:ext cx="1061456" cy="765063"/>
            <a:chOff x="2371750" y="2672916"/>
            <a:chExt cx="1079723" cy="97210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075" name="Rectangle: Rounded Corners 2074">
              <a:extLst>
                <a:ext uri="{FF2B5EF4-FFF2-40B4-BE49-F238E27FC236}">
                  <a16:creationId xmlns:a16="http://schemas.microsoft.com/office/drawing/2014/main" id="{DE45E5AE-9913-DD22-4560-BE5E0361B773}"/>
                </a:ext>
              </a:extLst>
            </p:cNvPr>
            <p:cNvSpPr/>
            <p:nvPr/>
          </p:nvSpPr>
          <p:spPr bwMode="auto">
            <a:xfrm>
              <a:off x="2371750" y="2672916"/>
              <a:ext cx="1079723" cy="972108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76" name="TextBox 2075">
              <a:extLst>
                <a:ext uri="{FF2B5EF4-FFF2-40B4-BE49-F238E27FC236}">
                  <a16:creationId xmlns:a16="http://schemas.microsoft.com/office/drawing/2014/main" id="{5111F9F9-5D0F-3B16-3DC2-879E2CC25179}"/>
                </a:ext>
              </a:extLst>
            </p:cNvPr>
            <p:cNvSpPr txBox="1"/>
            <p:nvPr/>
          </p:nvSpPr>
          <p:spPr>
            <a:xfrm>
              <a:off x="2414670" y="2924717"/>
              <a:ext cx="967323" cy="4301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B start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5C1254-0A33-0A61-1C0B-279D6A5E3E1E}"/>
              </a:ext>
            </a:extLst>
          </p:cNvPr>
          <p:cNvGrpSpPr/>
          <p:nvPr/>
        </p:nvGrpSpPr>
        <p:grpSpPr>
          <a:xfrm>
            <a:off x="2796483" y="2796981"/>
            <a:ext cx="1045284" cy="1921522"/>
            <a:chOff x="3268956" y="2586699"/>
            <a:chExt cx="1045284" cy="1921522"/>
          </a:xfrm>
        </p:grpSpPr>
        <p:sp>
          <p:nvSpPr>
            <p:cNvPr id="2070" name="Arrow: Bent 2069">
              <a:extLst>
                <a:ext uri="{FF2B5EF4-FFF2-40B4-BE49-F238E27FC236}">
                  <a16:creationId xmlns:a16="http://schemas.microsoft.com/office/drawing/2014/main" id="{576FEA1F-B399-5398-6C95-2D6D70D0DD86}"/>
                </a:ext>
              </a:extLst>
            </p:cNvPr>
            <p:cNvSpPr/>
            <p:nvPr/>
          </p:nvSpPr>
          <p:spPr bwMode="auto">
            <a:xfrm rot="16200000" flipV="1">
              <a:off x="3208553" y="2786516"/>
              <a:ext cx="958727" cy="781176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71" name="Arrow: Right 2070">
              <a:extLst>
                <a:ext uri="{FF2B5EF4-FFF2-40B4-BE49-F238E27FC236}">
                  <a16:creationId xmlns:a16="http://schemas.microsoft.com/office/drawing/2014/main" id="{589CD876-4E8E-1F24-B0DC-0D95A306069D}"/>
                </a:ext>
              </a:extLst>
            </p:cNvPr>
            <p:cNvSpPr/>
            <p:nvPr/>
          </p:nvSpPr>
          <p:spPr bwMode="auto">
            <a:xfrm>
              <a:off x="3782649" y="2586699"/>
              <a:ext cx="531591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72" name="Arrow: Right 2071">
              <a:extLst>
                <a:ext uri="{FF2B5EF4-FFF2-40B4-BE49-F238E27FC236}">
                  <a16:creationId xmlns:a16="http://schemas.microsoft.com/office/drawing/2014/main" id="{B2C521F2-8537-DA7D-3400-EA796ACDB55D}"/>
                </a:ext>
              </a:extLst>
            </p:cNvPr>
            <p:cNvSpPr/>
            <p:nvPr/>
          </p:nvSpPr>
          <p:spPr bwMode="auto">
            <a:xfrm>
              <a:off x="3298908" y="3401575"/>
              <a:ext cx="1015332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73" name="Arrow: Bent 2072">
              <a:extLst>
                <a:ext uri="{FF2B5EF4-FFF2-40B4-BE49-F238E27FC236}">
                  <a16:creationId xmlns:a16="http://schemas.microsoft.com/office/drawing/2014/main" id="{162053AF-39BB-4B96-FF9E-1B51307EDE45}"/>
                </a:ext>
              </a:extLst>
            </p:cNvPr>
            <p:cNvSpPr/>
            <p:nvPr/>
          </p:nvSpPr>
          <p:spPr bwMode="auto">
            <a:xfrm rot="16200000" flipH="1" flipV="1">
              <a:off x="3192104" y="3536575"/>
              <a:ext cx="958728" cy="805024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74" name="Arrow: Right 2073">
              <a:extLst>
                <a:ext uri="{FF2B5EF4-FFF2-40B4-BE49-F238E27FC236}">
                  <a16:creationId xmlns:a16="http://schemas.microsoft.com/office/drawing/2014/main" id="{484E4CA9-37E3-ED08-1C88-783A3EA108A7}"/>
                </a:ext>
              </a:extLst>
            </p:cNvPr>
            <p:cNvSpPr/>
            <p:nvPr/>
          </p:nvSpPr>
          <p:spPr bwMode="auto">
            <a:xfrm>
              <a:off x="3779890" y="4169667"/>
              <a:ext cx="534350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0C8730-E873-FE46-60DC-298356F98491}"/>
              </a:ext>
            </a:extLst>
          </p:cNvPr>
          <p:cNvGrpSpPr/>
          <p:nvPr/>
        </p:nvGrpSpPr>
        <p:grpSpPr>
          <a:xfrm>
            <a:off x="3862911" y="3377965"/>
            <a:ext cx="1061456" cy="765063"/>
            <a:chOff x="2371750" y="2672916"/>
            <a:chExt cx="1079723" cy="972108"/>
          </a:xfrm>
          <a:solidFill>
            <a:srgbClr val="E6A4AD"/>
          </a:solidFill>
        </p:grpSpPr>
        <p:sp>
          <p:nvSpPr>
            <p:cNvPr id="2068" name="Rectangle: Rounded Corners 2067">
              <a:extLst>
                <a:ext uri="{FF2B5EF4-FFF2-40B4-BE49-F238E27FC236}">
                  <a16:creationId xmlns:a16="http://schemas.microsoft.com/office/drawing/2014/main" id="{CD24D74A-D909-F312-ED33-7B787A28B566}"/>
                </a:ext>
              </a:extLst>
            </p:cNvPr>
            <p:cNvSpPr/>
            <p:nvPr/>
          </p:nvSpPr>
          <p:spPr bwMode="auto">
            <a:xfrm>
              <a:off x="2371750" y="2672916"/>
              <a:ext cx="1079723" cy="972108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F3521049-77C6-CC87-C8D7-2A1BF3260B60}"/>
                </a:ext>
              </a:extLst>
            </p:cNvPr>
            <p:cNvSpPr txBox="1"/>
            <p:nvPr/>
          </p:nvSpPr>
          <p:spPr>
            <a:xfrm>
              <a:off x="2378146" y="2922612"/>
              <a:ext cx="967323" cy="430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B end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CFE074-10D7-F067-14AA-5D942DFB807C}"/>
              </a:ext>
            </a:extLst>
          </p:cNvPr>
          <p:cNvGrpSpPr/>
          <p:nvPr/>
        </p:nvGrpSpPr>
        <p:grpSpPr>
          <a:xfrm>
            <a:off x="3860178" y="4167759"/>
            <a:ext cx="1061456" cy="765063"/>
            <a:chOff x="2346859" y="4803997"/>
            <a:chExt cx="1079723" cy="972108"/>
          </a:xfrm>
          <a:solidFill>
            <a:srgbClr val="BBE0E3"/>
          </a:solidFill>
        </p:grpSpPr>
        <p:sp>
          <p:nvSpPr>
            <p:cNvPr id="2065" name="Rectangle: Rounded Corners 2064">
              <a:extLst>
                <a:ext uri="{FF2B5EF4-FFF2-40B4-BE49-F238E27FC236}">
                  <a16:creationId xmlns:a16="http://schemas.microsoft.com/office/drawing/2014/main" id="{5848CE7C-8CBA-1E20-5011-9E144B9844B7}"/>
                </a:ext>
              </a:extLst>
            </p:cNvPr>
            <p:cNvSpPr/>
            <p:nvPr/>
          </p:nvSpPr>
          <p:spPr bwMode="auto">
            <a:xfrm>
              <a:off x="2346859" y="4803997"/>
              <a:ext cx="1079723" cy="972108"/>
            </a:xfrm>
            <a:prstGeom prst="roundRect">
              <a:avLst/>
            </a:prstGeom>
            <a:solidFill>
              <a:srgbClr val="E08A97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6BF19810-AED9-4955-6009-5ED40472ED63}"/>
                </a:ext>
              </a:extLst>
            </p:cNvPr>
            <p:cNvSpPr txBox="1"/>
            <p:nvPr/>
          </p:nvSpPr>
          <p:spPr>
            <a:xfrm>
              <a:off x="2447268" y="5060482"/>
              <a:ext cx="967323" cy="430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B </a:t>
              </a:r>
              <a:r>
                <a:rPr lang="it-IT" sz="1600" b="1" dirty="0" err="1">
                  <a:solidFill>
                    <a:srgbClr val="000000"/>
                  </a:solidFill>
                </a:rPr>
                <a:t>mean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CF63A73-2BD6-A6D2-C477-7C54EDAB5314}"/>
              </a:ext>
            </a:extLst>
          </p:cNvPr>
          <p:cNvSpPr/>
          <p:nvPr/>
        </p:nvSpPr>
        <p:spPr bwMode="auto">
          <a:xfrm rot="10800000">
            <a:off x="4950678" y="4391376"/>
            <a:ext cx="405730" cy="338554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99AB1CE-4798-DBFE-D0CC-FFFB500690BD}"/>
              </a:ext>
            </a:extLst>
          </p:cNvPr>
          <p:cNvSpPr/>
          <p:nvPr/>
        </p:nvSpPr>
        <p:spPr bwMode="auto">
          <a:xfrm rot="10800000">
            <a:off x="4931424" y="390048"/>
            <a:ext cx="419831" cy="338554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963E3D3-1675-E8EA-7BF8-4DBB5419DBBE}"/>
              </a:ext>
            </a:extLst>
          </p:cNvPr>
          <p:cNvSpPr/>
          <p:nvPr/>
        </p:nvSpPr>
        <p:spPr bwMode="auto">
          <a:xfrm rot="10800000">
            <a:off x="4952264" y="3588463"/>
            <a:ext cx="380370" cy="338554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3966852-CA41-FEF1-6276-1D1BCAF3C05B}"/>
              </a:ext>
            </a:extLst>
          </p:cNvPr>
          <p:cNvSpPr/>
          <p:nvPr/>
        </p:nvSpPr>
        <p:spPr bwMode="auto">
          <a:xfrm rot="10800000">
            <a:off x="4950053" y="2820371"/>
            <a:ext cx="338554" cy="338554"/>
          </a:xfrm>
          <a:prstGeom prst="rightArrow">
            <a:avLst>
              <a:gd name="adj1" fmla="val 50000"/>
              <a:gd name="adj2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E18FA76-E4C0-3B30-34F1-C5756FEE3CF8}"/>
              </a:ext>
            </a:extLst>
          </p:cNvPr>
          <p:cNvSpPr/>
          <p:nvPr/>
        </p:nvSpPr>
        <p:spPr bwMode="auto">
          <a:xfrm>
            <a:off x="4953049" y="5212917"/>
            <a:ext cx="661977" cy="338555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34A53E-6EC7-27AD-5D5E-874D238D110D}"/>
              </a:ext>
            </a:extLst>
          </p:cNvPr>
          <p:cNvGrpSpPr/>
          <p:nvPr/>
        </p:nvGrpSpPr>
        <p:grpSpPr>
          <a:xfrm>
            <a:off x="5615026" y="4885377"/>
            <a:ext cx="1092230" cy="972108"/>
            <a:chOff x="2531074" y="2622874"/>
            <a:chExt cx="1079723" cy="972108"/>
          </a:xfrm>
          <a:solidFill>
            <a:schemeClr val="bg1"/>
          </a:solidFill>
        </p:grpSpPr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1C42EE4C-496A-9148-20CE-819FFB4E2144}"/>
                </a:ext>
              </a:extLst>
            </p:cNvPr>
            <p:cNvSpPr/>
            <p:nvPr/>
          </p:nvSpPr>
          <p:spPr bwMode="auto">
            <a:xfrm>
              <a:off x="2531074" y="2622874"/>
              <a:ext cx="1079723" cy="97210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77089C77-D8F3-3D55-819B-D8515D0B6234}"/>
                </a:ext>
              </a:extLst>
            </p:cNvPr>
            <p:cNvSpPr txBox="1"/>
            <p:nvPr/>
          </p:nvSpPr>
          <p:spPr>
            <a:xfrm>
              <a:off x="2582907" y="2935051"/>
              <a:ext cx="96732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000000"/>
                  </a:solidFill>
                </a:rPr>
                <a:t>FFNN</a:t>
              </a:r>
              <a:r>
                <a:rPr lang="en-GB" sz="1000" b="1" dirty="0">
                  <a:solidFill>
                    <a:srgbClr val="000000"/>
                  </a:solidFill>
                </a:rPr>
                <a:t>P</a:t>
              </a:r>
              <a:endParaRPr lang="en-GB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4" name="Arrow: Left-Up 53">
            <a:extLst>
              <a:ext uri="{FF2B5EF4-FFF2-40B4-BE49-F238E27FC236}">
                <a16:creationId xmlns:a16="http://schemas.microsoft.com/office/drawing/2014/main" id="{58CACA68-A87F-16CF-9233-614359D4AEEC}"/>
              </a:ext>
            </a:extLst>
          </p:cNvPr>
          <p:cNvSpPr/>
          <p:nvPr/>
        </p:nvSpPr>
        <p:spPr bwMode="auto">
          <a:xfrm>
            <a:off x="2320620" y="1281970"/>
            <a:ext cx="712503" cy="2174977"/>
          </a:xfrm>
          <a:prstGeom prst="leftUpArrow">
            <a:avLst>
              <a:gd name="adj1" fmla="val 25000"/>
              <a:gd name="adj2" fmla="val 25000"/>
              <a:gd name="adj3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1C0D0B-6B00-467F-F413-0E1D55AB7467}"/>
              </a:ext>
            </a:extLst>
          </p:cNvPr>
          <p:cNvGrpSpPr/>
          <p:nvPr/>
        </p:nvGrpSpPr>
        <p:grpSpPr>
          <a:xfrm>
            <a:off x="3857652" y="4988900"/>
            <a:ext cx="1061456" cy="765063"/>
            <a:chOff x="2326727" y="4714990"/>
            <a:chExt cx="1079723" cy="972108"/>
          </a:xfrm>
          <a:solidFill>
            <a:srgbClr val="BFBFBF"/>
          </a:solidFill>
        </p:grpSpPr>
        <p:sp>
          <p:nvSpPr>
            <p:cNvPr id="2058" name="Rectangle: Rounded Corners 2057">
              <a:extLst>
                <a:ext uri="{FF2B5EF4-FFF2-40B4-BE49-F238E27FC236}">
                  <a16:creationId xmlns:a16="http://schemas.microsoft.com/office/drawing/2014/main" id="{102F8AE0-2CE5-CDE8-77F0-8D7775625C37}"/>
                </a:ext>
              </a:extLst>
            </p:cNvPr>
            <p:cNvSpPr/>
            <p:nvPr/>
          </p:nvSpPr>
          <p:spPr bwMode="auto">
            <a:xfrm>
              <a:off x="2326727" y="4714990"/>
              <a:ext cx="1079723" cy="972108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A248843D-35AF-4381-D4E5-B43BC1F09133}"/>
                </a:ext>
              </a:extLst>
            </p:cNvPr>
            <p:cNvSpPr txBox="1"/>
            <p:nvPr/>
          </p:nvSpPr>
          <p:spPr>
            <a:xfrm>
              <a:off x="2368145" y="5000931"/>
              <a:ext cx="967323" cy="4301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P </a:t>
              </a:r>
              <a:r>
                <a:rPr lang="it-IT" sz="1600" b="1" dirty="0" err="1">
                  <a:solidFill>
                    <a:srgbClr val="000000"/>
                  </a:solidFill>
                </a:rPr>
                <a:t>emb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6" name="Arrow: Left-Up 55">
            <a:extLst>
              <a:ext uri="{FF2B5EF4-FFF2-40B4-BE49-F238E27FC236}">
                <a16:creationId xmlns:a16="http://schemas.microsoft.com/office/drawing/2014/main" id="{0DD23ED1-3462-F72A-1706-935A0B28E941}"/>
              </a:ext>
            </a:extLst>
          </p:cNvPr>
          <p:cNvSpPr/>
          <p:nvPr/>
        </p:nvSpPr>
        <p:spPr bwMode="auto">
          <a:xfrm flipV="1">
            <a:off x="2379250" y="3123958"/>
            <a:ext cx="643453" cy="2342230"/>
          </a:xfrm>
          <a:prstGeom prst="leftUpArrow">
            <a:avLst>
              <a:gd name="adj1" fmla="val 25000"/>
              <a:gd name="adj2" fmla="val 25000"/>
              <a:gd name="adj3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7475F57-FFD8-8D14-FCE1-CDC84BE027E8}"/>
              </a:ext>
            </a:extLst>
          </p:cNvPr>
          <p:cNvSpPr/>
          <p:nvPr/>
        </p:nvSpPr>
        <p:spPr bwMode="auto">
          <a:xfrm>
            <a:off x="2786551" y="5212918"/>
            <a:ext cx="105657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57B5CA-DBC5-0ABF-62C1-8BA375BF4AFE}"/>
              </a:ext>
            </a:extLst>
          </p:cNvPr>
          <p:cNvGrpSpPr/>
          <p:nvPr/>
        </p:nvGrpSpPr>
        <p:grpSpPr>
          <a:xfrm>
            <a:off x="5621488" y="2102972"/>
            <a:ext cx="1074646" cy="972108"/>
            <a:chOff x="2531074" y="2622874"/>
            <a:chExt cx="1079723" cy="972108"/>
          </a:xfrm>
          <a:solidFill>
            <a:schemeClr val="bg1"/>
          </a:solidFill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3D8D86B-2C06-C999-8E51-5766BBD0EFFC}"/>
                </a:ext>
              </a:extLst>
            </p:cNvPr>
            <p:cNvSpPr/>
            <p:nvPr/>
          </p:nvSpPr>
          <p:spPr bwMode="auto">
            <a:xfrm>
              <a:off x="2531074" y="2622874"/>
              <a:ext cx="1079723" cy="97210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57" name="TextBox 2056">
              <a:extLst>
                <a:ext uri="{FF2B5EF4-FFF2-40B4-BE49-F238E27FC236}">
                  <a16:creationId xmlns:a16="http://schemas.microsoft.com/office/drawing/2014/main" id="{5E3C4BA5-7706-FC86-E781-43001BA23D3D}"/>
                </a:ext>
              </a:extLst>
            </p:cNvPr>
            <p:cNvSpPr txBox="1"/>
            <p:nvPr/>
          </p:nvSpPr>
          <p:spPr>
            <a:xfrm>
              <a:off x="2582907" y="2935051"/>
              <a:ext cx="967322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000000"/>
                  </a:solidFill>
                </a:rPr>
                <a:t>FFNN</a:t>
              </a:r>
              <a:r>
                <a:rPr lang="en-GB" sz="1000" b="1" dirty="0" err="1">
                  <a:solidFill>
                    <a:srgbClr val="000000"/>
                  </a:solidFill>
                </a:rPr>
                <a:t>ent</a:t>
              </a:r>
              <a:endParaRPr lang="en-GB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492D95-E9D3-3944-AE3F-1CA061F53EB2}"/>
              </a:ext>
            </a:extLst>
          </p:cNvPr>
          <p:cNvGrpSpPr/>
          <p:nvPr/>
        </p:nvGrpSpPr>
        <p:grpSpPr>
          <a:xfrm>
            <a:off x="6707256" y="3503787"/>
            <a:ext cx="834214" cy="972108"/>
            <a:chOff x="2531074" y="2622874"/>
            <a:chExt cx="1079723" cy="972108"/>
          </a:xfrm>
          <a:solidFill>
            <a:schemeClr val="bg1"/>
          </a:solidFill>
        </p:grpSpPr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E783F7FC-7E54-B9AA-6E92-AF1B89D92649}"/>
                </a:ext>
              </a:extLst>
            </p:cNvPr>
            <p:cNvSpPr/>
            <p:nvPr/>
          </p:nvSpPr>
          <p:spPr bwMode="auto">
            <a:xfrm>
              <a:off x="2531074" y="2622874"/>
              <a:ext cx="1079723" cy="97210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55" name="TextBox 2054">
              <a:extLst>
                <a:ext uri="{FF2B5EF4-FFF2-40B4-BE49-F238E27FC236}">
                  <a16:creationId xmlns:a16="http://schemas.microsoft.com/office/drawing/2014/main" id="{199D1023-9F21-8838-3058-DDBE043B6223}"/>
                </a:ext>
              </a:extLst>
            </p:cNvPr>
            <p:cNvSpPr txBox="1"/>
            <p:nvPr/>
          </p:nvSpPr>
          <p:spPr>
            <a:xfrm>
              <a:off x="2582907" y="2935051"/>
              <a:ext cx="96732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000000"/>
                  </a:solidFill>
                </a:rPr>
                <a:t>FFNN</a:t>
              </a:r>
            </a:p>
          </p:txBody>
        </p:sp>
      </p:grpSp>
      <p:sp>
        <p:nvSpPr>
          <p:cNvPr id="2052" name="Arrow: Up-Down 2051">
            <a:extLst>
              <a:ext uri="{FF2B5EF4-FFF2-40B4-BE49-F238E27FC236}">
                <a16:creationId xmlns:a16="http://schemas.microsoft.com/office/drawing/2014/main" id="{6B7FB318-57D8-6EF7-DCDB-E3C1200C12D2}"/>
              </a:ext>
            </a:extLst>
          </p:cNvPr>
          <p:cNvSpPr/>
          <p:nvPr/>
        </p:nvSpPr>
        <p:spPr bwMode="auto">
          <a:xfrm>
            <a:off x="5862289" y="3080098"/>
            <a:ext cx="342056" cy="1805279"/>
          </a:xfrm>
          <a:prstGeom prst="upDownArrow">
            <a:avLst>
              <a:gd name="adj1" fmla="val 50000"/>
              <a:gd name="adj2" fmla="val 0"/>
            </a:avLst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3" name="Arrow: Right 2052">
            <a:extLst>
              <a:ext uri="{FF2B5EF4-FFF2-40B4-BE49-F238E27FC236}">
                <a16:creationId xmlns:a16="http://schemas.microsoft.com/office/drawing/2014/main" id="{624861C1-BD78-5F54-2750-0245C3B66525}"/>
              </a:ext>
            </a:extLst>
          </p:cNvPr>
          <p:cNvSpPr/>
          <p:nvPr/>
        </p:nvSpPr>
        <p:spPr bwMode="auto">
          <a:xfrm>
            <a:off x="7558663" y="3828137"/>
            <a:ext cx="338978" cy="338555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74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23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605A4-2DD1-B32A-B3F3-8DDB27303268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Models </a:t>
            </a:r>
            <a:r>
              <a:rPr lang="en-GB" sz="3200" b="1" dirty="0">
                <a:solidFill>
                  <a:srgbClr val="000000"/>
                </a:solidFill>
                <a:latin typeface="+mj-lt"/>
              </a:rPr>
              <a:t>Hyper-parameters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80E6497-5974-1587-FBFE-D522EE2B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833813"/>
            <a:ext cx="3968749" cy="3190373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7E36354-D2F2-D431-9F8A-2CC1D6B8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9" y="1933596"/>
            <a:ext cx="3968751" cy="29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1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24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605A4-2DD1-B32A-B3F3-8DDB27303268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+mj-lt"/>
              </a:rPr>
              <a:t>Results</a:t>
            </a:r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16637538-6E86-FCFD-B08E-6EBFAA49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00199"/>
            <a:ext cx="59040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754460" y="1659285"/>
            <a:ext cx="77037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b="1" dirty="0">
                <a:solidFill>
                  <a:srgbClr val="000000"/>
                </a:solidFill>
                <a:latin typeface="+mj-lt"/>
              </a:rPr>
              <a:t>Fine fin fund </a:t>
            </a:r>
            <a:r>
              <a:rPr lang="az-Cyrl-AZ" sz="3200" b="1" dirty="0">
                <a:solidFill>
                  <a:srgbClr val="000000"/>
                </a:solidFill>
                <a:latin typeface="+mj-lt"/>
              </a:rPr>
              <a:t>канец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kraj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az-Cyrl-AZ" sz="3200" b="1" dirty="0">
                <a:solidFill>
                  <a:srgbClr val="000000"/>
                </a:solidFill>
                <a:latin typeface="+mj-lt"/>
              </a:rPr>
              <a:t>край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final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kraj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ja-JP" altLang="it-IT" sz="3200" b="1" dirty="0">
                <a:solidFill>
                  <a:srgbClr val="000000"/>
                </a:solidFill>
                <a:latin typeface="+mj-lt"/>
              </a:rPr>
              <a:t>終わり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konec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ende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einde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lõpp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hy-AM" sz="3200" b="1" dirty="0">
                <a:solidFill>
                  <a:srgbClr val="000000"/>
                </a:solidFill>
                <a:latin typeface="+mj-lt"/>
              </a:rPr>
              <a:t>վերջ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pää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ein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son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final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l-GR" sz="3200" b="1" dirty="0">
                <a:solidFill>
                  <a:srgbClr val="000000"/>
                </a:solidFill>
                <a:latin typeface="+mj-lt"/>
              </a:rPr>
              <a:t>τέλος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vég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deireadh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beigas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ja-JP" altLang="it-IT" sz="3200" b="1" dirty="0">
                <a:solidFill>
                  <a:srgbClr val="000000"/>
                </a:solidFill>
                <a:latin typeface="+mj-lt"/>
              </a:rPr>
              <a:t>结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galas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az-Cyrl-AZ" sz="3200" b="1" dirty="0">
                <a:solidFill>
                  <a:srgbClr val="000000"/>
                </a:solidFill>
                <a:latin typeface="+mj-lt"/>
              </a:rPr>
              <a:t>крајот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aħħar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slutt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ka-GE" sz="3200" b="1" dirty="0">
                <a:solidFill>
                  <a:srgbClr val="000000"/>
                </a:solidFill>
                <a:latin typeface="+mj-lt"/>
              </a:rPr>
              <a:t>დასასრული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koniec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fim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sfârşit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ja-JP" altLang="it-IT" sz="3200" b="1" dirty="0">
                <a:solidFill>
                  <a:srgbClr val="000000"/>
                </a:solidFill>
                <a:latin typeface="+mj-lt"/>
              </a:rPr>
              <a:t>束 </a:t>
            </a:r>
            <a:r>
              <a:rPr lang="az-Cyrl-AZ" sz="3200" b="1" dirty="0">
                <a:solidFill>
                  <a:srgbClr val="000000"/>
                </a:solidFill>
                <a:latin typeface="+mj-lt"/>
              </a:rPr>
              <a:t>конец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deireadh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az-Cyrl-AZ" sz="3200" b="1" dirty="0">
                <a:solidFill>
                  <a:srgbClr val="000000"/>
                </a:solidFill>
                <a:latin typeface="+mj-lt"/>
              </a:rPr>
              <a:t>крај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it-IT" sz="3200" b="1" dirty="0">
                <a:solidFill>
                  <a:srgbClr val="000000"/>
                </a:solidFill>
                <a:latin typeface="+mj-lt"/>
              </a:rPr>
              <a:t>종료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konec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slutet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ar-AE" sz="3200" b="1" dirty="0">
                <a:solidFill>
                  <a:srgbClr val="000000"/>
                </a:solidFill>
                <a:latin typeface="+mj-lt"/>
              </a:rPr>
              <a:t>آخر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az-Cyrl-AZ" sz="3200" b="1" dirty="0">
                <a:solidFill>
                  <a:srgbClr val="000000"/>
                </a:solidFill>
                <a:latin typeface="+mj-lt"/>
              </a:rPr>
              <a:t>ахыр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az-Cyrl-AZ" sz="3200" b="1" dirty="0">
                <a:solidFill>
                  <a:srgbClr val="000000"/>
                </a:solidFill>
                <a:latin typeface="+mj-lt"/>
              </a:rPr>
              <a:t>кінець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oxiri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diwedd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kawg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he-IL" sz="3200" b="1" dirty="0">
                <a:solidFill>
                  <a:srgbClr val="000000"/>
                </a:solidFill>
                <a:latin typeface="+mj-lt"/>
              </a:rPr>
              <a:t>עק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E247-F476-44A2-3891-7F661BCF09CB}"/>
              </a:ext>
            </a:extLst>
          </p:cNvPr>
          <p:cNvSpPr/>
          <p:nvPr/>
        </p:nvSpPr>
        <p:spPr bwMode="auto">
          <a:xfrm>
            <a:off x="0" y="5849888"/>
            <a:ext cx="9144000" cy="1008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05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Homework</a:t>
            </a:r>
            <a:r>
              <a:rPr lang="it-IT" altLang="it-IT" dirty="0"/>
              <a:t>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3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6584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Named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Entity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Recognition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– 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7FFA4-171C-B0D4-FBB8-8297226CE2A7}"/>
              </a:ext>
            </a:extLst>
          </p:cNvPr>
          <p:cNvSpPr txBox="1"/>
          <p:nvPr/>
        </p:nvSpPr>
        <p:spPr>
          <a:xfrm>
            <a:off x="971600" y="1628800"/>
            <a:ext cx="77048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+mn-lt"/>
              </a:rPr>
              <a:t>NER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is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the task of </a:t>
            </a:r>
            <a:r>
              <a:rPr lang="it-IT" sz="1600" b="1" dirty="0" err="1">
                <a:solidFill>
                  <a:srgbClr val="000000"/>
                </a:solidFill>
                <a:latin typeface="+mn-lt"/>
              </a:rPr>
              <a:t>locating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it-IT" sz="1600" b="1" dirty="0" err="1">
                <a:solidFill>
                  <a:srgbClr val="000000"/>
                </a:solidFill>
                <a:latin typeface="+mn-lt"/>
              </a:rPr>
              <a:t>classifying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+mn-lt"/>
              </a:rPr>
              <a:t>named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+mn-lt"/>
              </a:rPr>
              <a:t>entities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in a text.</a:t>
            </a:r>
          </a:p>
          <a:p>
            <a:endParaRPr lang="it-IT" sz="1600" dirty="0">
              <a:solidFill>
                <a:srgbClr val="000000"/>
              </a:solidFill>
              <a:latin typeface="+mn-lt"/>
            </a:endParaRPr>
          </a:p>
          <a:p>
            <a:r>
              <a:rPr lang="it-IT" sz="1600" b="1" dirty="0">
                <a:solidFill>
                  <a:srgbClr val="000000"/>
                </a:solidFill>
                <a:latin typeface="+mn-lt"/>
              </a:rPr>
              <a:t>Six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+mn-lt"/>
              </a:rPr>
              <a:t>Categories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(Plus </a:t>
            </a:r>
            <a:r>
              <a:rPr lang="it-IT" sz="16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O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tag for no </a:t>
            </a:r>
            <a:r>
              <a:rPr lang="it-IT" sz="1600" dirty="0" err="1">
                <a:solidFill>
                  <a:srgbClr val="000000"/>
                </a:solidFill>
                <a:latin typeface="+mn-lt"/>
              </a:rPr>
              <a:t>named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+mn-lt"/>
              </a:rPr>
              <a:t>entity</a:t>
            </a:r>
            <a:r>
              <a:rPr lang="it-IT" sz="1600" dirty="0">
                <a:solidFill>
                  <a:srgbClr val="000000"/>
                </a:solidFill>
                <a:latin typeface="+mn-lt"/>
              </a:rPr>
              <a:t>):</a:t>
            </a:r>
          </a:p>
          <a:p>
            <a:endParaRPr lang="it-IT" sz="1400" dirty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it-IT" sz="1800" b="1" dirty="0" err="1">
                <a:solidFill>
                  <a:srgbClr val="0066CC"/>
                </a:solidFill>
                <a:latin typeface="+mn-lt"/>
              </a:rPr>
              <a:t>PER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son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800" b="1" dirty="0" err="1">
                <a:solidFill>
                  <a:srgbClr val="00B050"/>
                </a:solidFill>
                <a:latin typeface="+mn-lt"/>
              </a:rPr>
              <a:t>CORP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oration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800" b="1" dirty="0" err="1">
                <a:solidFill>
                  <a:srgbClr val="FF9933"/>
                </a:solidFill>
                <a:latin typeface="+mn-lt"/>
              </a:rPr>
              <a:t>LOC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ation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800" b="1" dirty="0" err="1">
                <a:solidFill>
                  <a:srgbClr val="7030A0"/>
                </a:solidFill>
                <a:latin typeface="+mn-lt"/>
              </a:rPr>
              <a:t>PROD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uct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800" b="1" dirty="0" err="1">
                <a:solidFill>
                  <a:srgbClr val="CC9900"/>
                </a:solidFill>
                <a:latin typeface="+mn-lt"/>
              </a:rPr>
              <a:t>GR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ou</a:t>
            </a:r>
            <a:r>
              <a:rPr lang="it-IT" sz="1800" b="1" dirty="0" err="1">
                <a:solidFill>
                  <a:srgbClr val="CC9900"/>
                </a:solidFill>
                <a:latin typeface="+mn-lt"/>
              </a:rPr>
              <a:t>P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800" b="1" dirty="0" err="1">
                <a:solidFill>
                  <a:srgbClr val="CC3399"/>
                </a:solidFill>
                <a:latin typeface="+mn-lt"/>
              </a:rPr>
              <a:t>C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reative</a:t>
            </a:r>
            <a:r>
              <a:rPr lang="it-IT" sz="1800" b="1" dirty="0" err="1">
                <a:solidFill>
                  <a:srgbClr val="CC3399"/>
                </a:solidFill>
                <a:latin typeface="+mn-lt"/>
              </a:rPr>
              <a:t>W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ork</a:t>
            </a:r>
            <a:endParaRPr lang="it-IT" sz="1800" dirty="0">
              <a:solidFill>
                <a:srgbClr val="000000"/>
              </a:solidFill>
              <a:latin typeface="+mn-lt"/>
            </a:endParaRPr>
          </a:p>
          <a:p>
            <a:pPr algn="ctr"/>
            <a:endParaRPr lang="it-IT" sz="1800" dirty="0">
              <a:solidFill>
                <a:srgbClr val="000000"/>
              </a:solidFill>
              <a:latin typeface="+mn-lt"/>
            </a:endParaRPr>
          </a:p>
          <a:p>
            <a:endParaRPr lang="it-IT" sz="1800" dirty="0">
              <a:solidFill>
                <a:srgbClr val="000000"/>
              </a:solidFill>
              <a:latin typeface="+mn-lt"/>
            </a:endParaRPr>
          </a:p>
          <a:p>
            <a:endParaRPr lang="it-IT" sz="1800" dirty="0">
              <a:solidFill>
                <a:srgbClr val="000000"/>
              </a:solidFill>
              <a:latin typeface="+mn-lt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</a:rPr>
              <a:t>Ex:</a:t>
            </a:r>
          </a:p>
          <a:p>
            <a:r>
              <a:rPr lang="it-IT" sz="1800" b="1" dirty="0" err="1">
                <a:solidFill>
                  <a:srgbClr val="0066CC"/>
                </a:solidFill>
                <a:latin typeface="+mn-lt"/>
              </a:rPr>
              <a:t>Sundar</a:t>
            </a:r>
            <a:r>
              <a:rPr lang="it-IT" sz="1800" b="1" dirty="0">
                <a:solidFill>
                  <a:srgbClr val="0066CC"/>
                </a:solidFill>
                <a:latin typeface="+mn-lt"/>
              </a:rPr>
              <a:t> </a:t>
            </a:r>
            <a:r>
              <a:rPr lang="it-IT" sz="1800" b="1" dirty="0" err="1">
                <a:solidFill>
                  <a:srgbClr val="0066CC"/>
                </a:solidFill>
                <a:latin typeface="+mn-lt"/>
              </a:rPr>
              <a:t>Pichai</a:t>
            </a:r>
            <a:r>
              <a:rPr lang="it-IT" sz="1800" b="1" dirty="0">
                <a:solidFill>
                  <a:srgbClr val="0066CC"/>
                </a:solidFill>
                <a:latin typeface="+mn-lt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is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CEO of </a:t>
            </a:r>
            <a:r>
              <a:rPr lang="it-IT" sz="1800" b="1" dirty="0">
                <a:solidFill>
                  <a:srgbClr val="00B050"/>
                </a:solidFill>
                <a:latin typeface="+mn-lt"/>
              </a:rPr>
              <a:t>Google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+mn-lt"/>
              </a:rPr>
              <a:t>having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 headquarter in </a:t>
            </a:r>
            <a:r>
              <a:rPr lang="it-IT" sz="1800" b="1" dirty="0">
                <a:solidFill>
                  <a:srgbClr val="FF9933"/>
                </a:solidFill>
                <a:latin typeface="+mn-lt"/>
              </a:rPr>
              <a:t>Mountain </a:t>
            </a:r>
            <a:r>
              <a:rPr lang="it-IT" sz="1800" b="1" dirty="0" err="1">
                <a:solidFill>
                  <a:srgbClr val="FF9933"/>
                </a:solidFill>
                <a:latin typeface="+mn-lt"/>
              </a:rPr>
              <a:t>View</a:t>
            </a:r>
            <a:r>
              <a:rPr lang="it-IT" sz="18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it-IT" sz="1200" dirty="0">
              <a:solidFill>
                <a:srgbClr val="000000"/>
              </a:solidFill>
            </a:endParaRPr>
          </a:p>
          <a:p>
            <a:endParaRPr lang="it-IT" sz="1200" dirty="0">
              <a:solidFill>
                <a:srgbClr val="000000"/>
              </a:solidFill>
            </a:endParaRPr>
          </a:p>
          <a:p>
            <a:endParaRPr lang="it-IT" sz="1200" dirty="0">
              <a:solidFill>
                <a:srgbClr val="000000"/>
              </a:solidFill>
            </a:endParaRPr>
          </a:p>
          <a:p>
            <a:endParaRPr lang="it-IT" sz="1200" dirty="0">
              <a:solidFill>
                <a:srgbClr val="000000"/>
              </a:solidFill>
            </a:endParaRPr>
          </a:p>
          <a:p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7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Homework 1</a:t>
            </a:r>
            <a:endParaRPr lang="it-IT" alt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4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solidFill>
                  <a:srgbClr val="000000"/>
                </a:solidFill>
                <a:latin typeface="+mj-lt"/>
              </a:rPr>
              <a:t>Dataset</a:t>
            </a:r>
            <a:endParaRPr lang="it-IT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7FFA4-171C-B0D4-FBB8-8297226CE2A7}"/>
              </a:ext>
            </a:extLst>
          </p:cNvPr>
          <p:cNvSpPr txBox="1"/>
          <p:nvPr/>
        </p:nvSpPr>
        <p:spPr>
          <a:xfrm>
            <a:off x="981100" y="1988840"/>
            <a:ext cx="3371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</a:rPr>
              <a:t>English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0000"/>
                </a:solidFill>
              </a:rPr>
              <a:t>14535</a:t>
            </a:r>
            <a:r>
              <a:rPr lang="it-IT" sz="1800" dirty="0">
                <a:solidFill>
                  <a:srgbClr val="000000"/>
                </a:solidFill>
              </a:rPr>
              <a:t> training </a:t>
            </a:r>
            <a:r>
              <a:rPr lang="it-IT" sz="1800" dirty="0" err="1">
                <a:solidFill>
                  <a:srgbClr val="000000"/>
                </a:solidFill>
              </a:rPr>
              <a:t>examples</a:t>
            </a:r>
            <a:endParaRPr lang="it-IT" sz="18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0000"/>
                </a:solidFill>
              </a:rPr>
              <a:t>765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validation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examples</a:t>
            </a:r>
            <a:endParaRPr lang="it-IT" sz="18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0000"/>
                </a:solidFill>
              </a:rPr>
              <a:t>Already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tokenized</a:t>
            </a:r>
            <a:endParaRPr lang="it-IT" sz="18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0000"/>
                </a:solidFill>
              </a:rPr>
              <a:t>Lowercase</a:t>
            </a:r>
            <a:r>
              <a:rPr lang="it-IT" sz="1800" dirty="0">
                <a:solidFill>
                  <a:srgbClr val="000000"/>
                </a:solidFill>
              </a:rPr>
              <a:t> tokens </a:t>
            </a:r>
            <a:r>
              <a:rPr lang="it-IT" sz="1800" dirty="0" err="1">
                <a:solidFill>
                  <a:srgbClr val="000000"/>
                </a:solidFill>
              </a:rPr>
              <a:t>only</a:t>
            </a:r>
            <a:endParaRPr lang="it-IT" sz="18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</a:rPr>
              <a:t>Contains</a:t>
            </a:r>
            <a:r>
              <a:rPr lang="it-IT" sz="1800" dirty="0">
                <a:solidFill>
                  <a:srgbClr val="000000"/>
                </a:solidFill>
              </a:rPr>
              <a:t> non-Latin words</a:t>
            </a:r>
          </a:p>
          <a:p>
            <a:endParaRPr lang="it-IT" sz="1200" dirty="0">
              <a:solidFill>
                <a:srgbClr val="000000"/>
              </a:solidFill>
            </a:endParaRPr>
          </a:p>
          <a:p>
            <a:endParaRPr lang="it-IT" sz="1200" dirty="0">
              <a:solidFill>
                <a:srgbClr val="000000"/>
              </a:solidFill>
            </a:endParaRP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EF23215-6391-D95F-C71B-64802033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10" y="3618476"/>
            <a:ext cx="2446232" cy="1943268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A455FFAD-3FA5-0317-DF86-4AEBF930D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63801"/>
            <a:ext cx="2423370" cy="21871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CC5F5-F449-5D3D-3A21-F12A80885128}"/>
              </a:ext>
            </a:extLst>
          </p:cNvPr>
          <p:cNvSpPr txBox="1"/>
          <p:nvPr/>
        </p:nvSpPr>
        <p:spPr>
          <a:xfrm>
            <a:off x="5364088" y="5561744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 err="1">
                <a:solidFill>
                  <a:srgbClr val="000000"/>
                </a:solidFill>
              </a:rPr>
              <a:t>Entity</a:t>
            </a:r>
            <a:r>
              <a:rPr lang="it-IT" sz="1000" b="1" dirty="0">
                <a:solidFill>
                  <a:srgbClr val="000000"/>
                </a:solidFill>
              </a:rPr>
              <a:t> Frequency </a:t>
            </a:r>
            <a:r>
              <a:rPr lang="it-IT" sz="1000" b="1" dirty="0" err="1">
                <a:solidFill>
                  <a:srgbClr val="000000"/>
                </a:solidFill>
              </a:rPr>
              <a:t>without</a:t>
            </a:r>
            <a:r>
              <a:rPr lang="it-IT" sz="1000" b="1" dirty="0">
                <a:solidFill>
                  <a:srgbClr val="000000"/>
                </a:solidFill>
              </a:rPr>
              <a:t> O</a:t>
            </a:r>
            <a:endParaRPr lang="it-IT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Homework 1</a:t>
            </a:r>
            <a:endParaRPr lang="it-IT" alt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5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Word </a:t>
            </a:r>
            <a:r>
              <a:rPr lang="en-GB" sz="3200" b="1" dirty="0">
                <a:solidFill>
                  <a:srgbClr val="000000"/>
                </a:solidFill>
                <a:latin typeface="+mj-lt"/>
              </a:rPr>
              <a:t>Embeddings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074E2A5-D010-A5D7-53EF-0A62C704A879}"/>
              </a:ext>
            </a:extLst>
          </p:cNvPr>
          <p:cNvSpPr/>
          <p:nvPr/>
        </p:nvSpPr>
        <p:spPr bwMode="auto">
          <a:xfrm>
            <a:off x="5148064" y="3284984"/>
            <a:ext cx="1405136" cy="1440160"/>
          </a:xfrm>
          <a:prstGeom prst="flowChartOffpage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F2A8B5-CDF9-4F10-4BBA-4B7B7BDE9A92}"/>
              </a:ext>
            </a:extLst>
          </p:cNvPr>
          <p:cNvGrpSpPr/>
          <p:nvPr/>
        </p:nvGrpSpPr>
        <p:grpSpPr>
          <a:xfrm>
            <a:off x="1079849" y="2204864"/>
            <a:ext cx="6984304" cy="2033064"/>
            <a:chOff x="1079849" y="1972000"/>
            <a:chExt cx="6984304" cy="20330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27EEB3-713A-5F68-18F8-C98B08D820AF}"/>
                </a:ext>
              </a:extLst>
            </p:cNvPr>
            <p:cNvGrpSpPr/>
            <p:nvPr/>
          </p:nvGrpSpPr>
          <p:grpSpPr>
            <a:xfrm>
              <a:off x="1079849" y="2492896"/>
              <a:ext cx="2895600" cy="1512168"/>
              <a:chOff x="1547664" y="2526127"/>
              <a:chExt cx="2895600" cy="1512168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5EB7BC1-0AD0-B092-A3F8-47F6C161F1F9}"/>
                  </a:ext>
                </a:extLst>
              </p:cNvPr>
              <p:cNvSpPr/>
              <p:nvPr/>
            </p:nvSpPr>
            <p:spPr bwMode="auto">
              <a:xfrm>
                <a:off x="1547664" y="2526127"/>
                <a:ext cx="2895600" cy="1512168"/>
              </a:xfrm>
              <a:prstGeom prst="round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6D7580-D84E-F890-DCFB-99F9FF0BF490}"/>
                  </a:ext>
                </a:extLst>
              </p:cNvPr>
              <p:cNvSpPr txBox="1"/>
              <p:nvPr/>
            </p:nvSpPr>
            <p:spPr>
              <a:xfrm>
                <a:off x="1651248" y="3112934"/>
                <a:ext cx="2692152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 err="1">
                    <a:solidFill>
                      <a:srgbClr val="000000"/>
                    </a:solidFill>
                  </a:rPr>
                  <a:t>GloVe</a:t>
                </a:r>
                <a:r>
                  <a:rPr lang="it-IT" sz="1600" b="1" dirty="0">
                    <a:solidFill>
                      <a:srgbClr val="000000"/>
                    </a:solidFill>
                  </a:rPr>
                  <a:t> (100d)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87CEA3-B93E-3DF6-0463-8F7E3CDFE72B}"/>
                </a:ext>
              </a:extLst>
            </p:cNvPr>
            <p:cNvGrpSpPr/>
            <p:nvPr/>
          </p:nvGrpSpPr>
          <p:grpSpPr>
            <a:xfrm>
              <a:off x="5168553" y="2456606"/>
              <a:ext cx="2895600" cy="1512168"/>
              <a:chOff x="1547664" y="2526127"/>
              <a:chExt cx="2895600" cy="1512168"/>
            </a:xfrm>
            <a:solidFill>
              <a:schemeClr val="accent1">
                <a:lumMod val="90000"/>
              </a:schemeClr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420114B-56CC-E841-1A4A-AB4F894FE4F2}"/>
                  </a:ext>
                </a:extLst>
              </p:cNvPr>
              <p:cNvSpPr/>
              <p:nvPr/>
            </p:nvSpPr>
            <p:spPr bwMode="auto">
              <a:xfrm>
                <a:off x="1547664" y="2526127"/>
                <a:ext cx="2895600" cy="1512168"/>
              </a:xfrm>
              <a:prstGeom prst="round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4230D-383B-BEC7-7233-671F2A07EA15}"/>
                  </a:ext>
                </a:extLst>
              </p:cNvPr>
              <p:cNvSpPr txBox="1"/>
              <p:nvPr/>
            </p:nvSpPr>
            <p:spPr>
              <a:xfrm>
                <a:off x="1651248" y="3112934"/>
                <a:ext cx="2692152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 err="1">
                    <a:solidFill>
                      <a:srgbClr val="000000"/>
                    </a:solidFill>
                  </a:rPr>
                  <a:t>FastText</a:t>
                </a:r>
                <a:r>
                  <a:rPr lang="it-IT" sz="1600" b="1" dirty="0">
                    <a:solidFill>
                      <a:srgbClr val="000000"/>
                    </a:solidFill>
                  </a:rPr>
                  <a:t> (300d)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3479FC-716A-9CD2-6322-EB228F1908A2}"/>
                </a:ext>
              </a:extLst>
            </p:cNvPr>
            <p:cNvSpPr txBox="1"/>
            <p:nvPr/>
          </p:nvSpPr>
          <p:spPr>
            <a:xfrm>
              <a:off x="4305945" y="2823319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5400" b="1" dirty="0">
                  <a:solidFill>
                    <a:srgbClr val="000000"/>
                  </a:solidFill>
                </a:rPr>
                <a:t>+</a:t>
              </a:r>
              <a:endParaRPr lang="it-IT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DFBF0B-3325-1BE1-3A98-C6F24CAD95AF}"/>
                </a:ext>
              </a:extLst>
            </p:cNvPr>
            <p:cNvSpPr txBox="1"/>
            <p:nvPr/>
          </p:nvSpPr>
          <p:spPr>
            <a:xfrm>
              <a:off x="5508104" y="1988840"/>
              <a:ext cx="2291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i="1" dirty="0">
                  <a:solidFill>
                    <a:srgbClr val="000000"/>
                  </a:solidFill>
                </a:rPr>
                <a:t>Frozen</a:t>
              </a:r>
              <a:endParaRPr lang="it-IT" sz="14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82F3C-795B-23BE-3FF5-F6B827BE8080}"/>
                </a:ext>
              </a:extLst>
            </p:cNvPr>
            <p:cNvSpPr txBox="1"/>
            <p:nvPr/>
          </p:nvSpPr>
          <p:spPr>
            <a:xfrm>
              <a:off x="1381809" y="1972000"/>
              <a:ext cx="2291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i="1" dirty="0">
                  <a:solidFill>
                    <a:srgbClr val="000000"/>
                  </a:solidFill>
                </a:rPr>
                <a:t>Fine-</a:t>
              </a:r>
              <a:r>
                <a:rPr lang="it-IT" sz="2000" b="1" i="1" dirty="0" err="1">
                  <a:solidFill>
                    <a:srgbClr val="000000"/>
                  </a:solidFill>
                </a:rPr>
                <a:t>tuned</a:t>
              </a:r>
              <a:endParaRPr lang="it-IT" sz="1400" b="1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70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Homework 1</a:t>
            </a:r>
            <a:endParaRPr lang="it-IT" alt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6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Bi-LSTM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074E2A5-D010-A5D7-53EF-0A62C704A879}"/>
              </a:ext>
            </a:extLst>
          </p:cNvPr>
          <p:cNvSpPr/>
          <p:nvPr/>
        </p:nvSpPr>
        <p:spPr bwMode="auto">
          <a:xfrm>
            <a:off x="5148064" y="3284984"/>
            <a:ext cx="1405136" cy="1440160"/>
          </a:xfrm>
          <a:prstGeom prst="flowChartOffpage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EB2837-A152-F7EE-947C-2116EC50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16" y="1903140"/>
            <a:ext cx="8137920" cy="305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7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Homework 1</a:t>
            </a:r>
            <a:endParaRPr lang="it-IT" alt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7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82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POS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Embeddings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with </a:t>
            </a:r>
            <a:endParaRPr lang="en-GB" sz="3200" b="1" dirty="0">
              <a:solidFill>
                <a:srgbClr val="09A7DA"/>
              </a:solidFill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1D1334-05F9-3945-E661-B6F4D82EAF27}"/>
              </a:ext>
            </a:extLst>
          </p:cNvPr>
          <p:cNvGrpSpPr/>
          <p:nvPr/>
        </p:nvGrpSpPr>
        <p:grpSpPr>
          <a:xfrm>
            <a:off x="1011386" y="4359764"/>
            <a:ext cx="1263600" cy="972108"/>
            <a:chOff x="1116013" y="2672916"/>
            <a:chExt cx="2015827" cy="151216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F76C22-A1AF-5C7A-89F6-3535D833D281}"/>
                </a:ext>
              </a:extLst>
            </p:cNvPr>
            <p:cNvSpPr/>
            <p:nvPr/>
          </p:nvSpPr>
          <p:spPr bwMode="auto">
            <a:xfrm>
              <a:off x="1116013" y="2672916"/>
              <a:ext cx="2015827" cy="151216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EFAB36-AA2D-AED8-1D20-1D2AD47A998D}"/>
                </a:ext>
              </a:extLst>
            </p:cNvPr>
            <p:cNvSpPr txBox="1"/>
            <p:nvPr/>
          </p:nvSpPr>
          <p:spPr>
            <a:xfrm>
              <a:off x="1219598" y="3139349"/>
              <a:ext cx="1805977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>
                  <a:solidFill>
                    <a:srgbClr val="000000"/>
                  </a:solidFill>
                </a:rPr>
                <a:t>GloVe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5D27A5-95A8-6F09-CABE-530F9945224D}"/>
              </a:ext>
            </a:extLst>
          </p:cNvPr>
          <p:cNvGrpSpPr/>
          <p:nvPr/>
        </p:nvGrpSpPr>
        <p:grpSpPr>
          <a:xfrm>
            <a:off x="2292286" y="4359764"/>
            <a:ext cx="1264146" cy="972108"/>
            <a:chOff x="2371750" y="2672916"/>
            <a:chExt cx="1079723" cy="97210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C82EE2-4082-7472-50A1-B6A87DECD733}"/>
                </a:ext>
              </a:extLst>
            </p:cNvPr>
            <p:cNvSpPr/>
            <p:nvPr/>
          </p:nvSpPr>
          <p:spPr bwMode="auto">
            <a:xfrm>
              <a:off x="2371750" y="2672916"/>
              <a:ext cx="1079723" cy="97210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C9D857-DEFC-315D-90B8-E714020FE261}"/>
                </a:ext>
              </a:extLst>
            </p:cNvPr>
            <p:cNvSpPr txBox="1"/>
            <p:nvPr/>
          </p:nvSpPr>
          <p:spPr>
            <a:xfrm>
              <a:off x="2427949" y="2938705"/>
              <a:ext cx="96732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>
                  <a:solidFill>
                    <a:srgbClr val="000000"/>
                  </a:solidFill>
                </a:rPr>
                <a:t>FastText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F544FB-7DFD-433B-30CF-BB5752D14972}"/>
              </a:ext>
            </a:extLst>
          </p:cNvPr>
          <p:cNvGrpSpPr/>
          <p:nvPr/>
        </p:nvGrpSpPr>
        <p:grpSpPr>
          <a:xfrm>
            <a:off x="1011386" y="1309457"/>
            <a:ext cx="7121227" cy="2086689"/>
            <a:chOff x="587127" y="1701235"/>
            <a:chExt cx="7121227" cy="20866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A308E7-A5C7-BAFA-616A-27E3F4A19A88}"/>
                </a:ext>
              </a:extLst>
            </p:cNvPr>
            <p:cNvGrpSpPr/>
            <p:nvPr/>
          </p:nvGrpSpPr>
          <p:grpSpPr>
            <a:xfrm>
              <a:off x="1871163" y="1701235"/>
              <a:ext cx="1264146" cy="972108"/>
              <a:chOff x="2371750" y="2672916"/>
              <a:chExt cx="1079723" cy="972108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208EA74-C34F-3601-8363-5D247C9A7C9D}"/>
                  </a:ext>
                </a:extLst>
              </p:cNvPr>
              <p:cNvSpPr/>
              <p:nvPr/>
            </p:nvSpPr>
            <p:spPr bwMode="auto">
              <a:xfrm>
                <a:off x="2371750" y="2672916"/>
                <a:ext cx="1079723" cy="972108"/>
              </a:xfrm>
              <a:prstGeom prst="roundRect">
                <a:avLst/>
              </a:prstGeom>
              <a:grpFill/>
              <a:ln w="9525" cap="flat" cmpd="sng" algn="ctr">
                <a:solidFill>
                  <a:srgbClr val="BFBFB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5D7F6-4533-3B18-B6AB-5D2039BDF951}"/>
                  </a:ext>
                </a:extLst>
              </p:cNvPr>
              <p:cNvSpPr txBox="1"/>
              <p:nvPr/>
            </p:nvSpPr>
            <p:spPr>
              <a:xfrm>
                <a:off x="2429150" y="2998086"/>
                <a:ext cx="967323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rgbClr val="000000"/>
                    </a:solidFill>
                  </a:rPr>
                  <a:t>POS </a:t>
                </a:r>
                <a:r>
                  <a:rPr lang="it-IT" sz="1600" b="1" dirty="0" err="1">
                    <a:solidFill>
                      <a:srgbClr val="000000"/>
                    </a:solidFill>
                  </a:rPr>
                  <a:t>emb</a:t>
                </a:r>
                <a:endParaRPr lang="it-IT" sz="16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421F4F9-5211-6D58-B62E-5D1533B11793}"/>
                </a:ext>
              </a:extLst>
            </p:cNvPr>
            <p:cNvSpPr/>
            <p:nvPr/>
          </p:nvSpPr>
          <p:spPr bwMode="auto">
            <a:xfrm>
              <a:off x="3194173" y="2046766"/>
              <a:ext cx="505421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84EAD6C-95F0-F6A3-664B-2F270CE82EFD}"/>
                </a:ext>
              </a:extLst>
            </p:cNvPr>
            <p:cNvGrpSpPr/>
            <p:nvPr/>
          </p:nvGrpSpPr>
          <p:grpSpPr>
            <a:xfrm>
              <a:off x="3730341" y="1701235"/>
              <a:ext cx="1264146" cy="972108"/>
              <a:chOff x="2371750" y="2622874"/>
              <a:chExt cx="1079723" cy="972108"/>
            </a:xfrm>
            <a:solidFill>
              <a:schemeClr val="bg1"/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0042B6-2BB2-3026-07CA-09D4D6A4EEAC}"/>
                  </a:ext>
                </a:extLst>
              </p:cNvPr>
              <p:cNvSpPr/>
              <p:nvPr/>
            </p:nvSpPr>
            <p:spPr bwMode="auto">
              <a:xfrm>
                <a:off x="2371750" y="2622874"/>
                <a:ext cx="1079723" cy="972108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F0C4AE-C1BB-F6D1-0C51-399B44ACF89D}"/>
                  </a:ext>
                </a:extLst>
              </p:cNvPr>
              <p:cNvSpPr txBox="1"/>
              <p:nvPr/>
            </p:nvSpPr>
            <p:spPr>
              <a:xfrm>
                <a:off x="2427950" y="2816540"/>
                <a:ext cx="967323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rgbClr val="000000"/>
                    </a:solidFill>
                  </a:rPr>
                  <a:t>POS</a:t>
                </a:r>
              </a:p>
              <a:p>
                <a:pPr algn="ctr"/>
                <a:r>
                  <a:rPr lang="it-IT" sz="1600" b="1" dirty="0">
                    <a:solidFill>
                      <a:srgbClr val="000000"/>
                    </a:solidFill>
                  </a:rPr>
                  <a:t>Bi-LSTM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0BA117-4DA5-0AFE-FA08-CE7F520B0F21}"/>
                </a:ext>
              </a:extLst>
            </p:cNvPr>
            <p:cNvGrpSpPr/>
            <p:nvPr/>
          </p:nvGrpSpPr>
          <p:grpSpPr>
            <a:xfrm>
              <a:off x="587127" y="2815816"/>
              <a:ext cx="1263600" cy="972108"/>
              <a:chOff x="1116013" y="2672916"/>
              <a:chExt cx="2015827" cy="1512168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255F78B-24B6-E56F-E7AF-03B7B3940057}"/>
                  </a:ext>
                </a:extLst>
              </p:cNvPr>
              <p:cNvSpPr/>
              <p:nvPr/>
            </p:nvSpPr>
            <p:spPr bwMode="auto">
              <a:xfrm>
                <a:off x="1116013" y="2672916"/>
                <a:ext cx="2015827" cy="151216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9E0D99-5528-D4CA-CC57-0D2251837F2F}"/>
                  </a:ext>
                </a:extLst>
              </p:cNvPr>
              <p:cNvSpPr txBox="1"/>
              <p:nvPr/>
            </p:nvSpPr>
            <p:spPr>
              <a:xfrm>
                <a:off x="1219598" y="3139413"/>
                <a:ext cx="1805977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 err="1">
                    <a:solidFill>
                      <a:srgbClr val="000000"/>
                    </a:solidFill>
                  </a:rPr>
                  <a:t>GloVe</a:t>
                </a:r>
                <a:endParaRPr lang="it-IT" sz="16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668AC25-B4E4-8574-FDD5-C42F7FEF86E5}"/>
                </a:ext>
              </a:extLst>
            </p:cNvPr>
            <p:cNvGrpSpPr/>
            <p:nvPr/>
          </p:nvGrpSpPr>
          <p:grpSpPr>
            <a:xfrm>
              <a:off x="1868027" y="2815816"/>
              <a:ext cx="1264146" cy="972108"/>
              <a:chOff x="2371750" y="2672916"/>
              <a:chExt cx="1079723" cy="97210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7D9D930-AC77-1132-D965-9631B6ED269A}"/>
                  </a:ext>
                </a:extLst>
              </p:cNvPr>
              <p:cNvSpPr/>
              <p:nvPr/>
            </p:nvSpPr>
            <p:spPr bwMode="auto">
              <a:xfrm>
                <a:off x="2371750" y="2672916"/>
                <a:ext cx="1079723" cy="97210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122EAF-0D5F-0844-AB17-94FDDB703A56}"/>
                  </a:ext>
                </a:extLst>
              </p:cNvPr>
              <p:cNvSpPr txBox="1"/>
              <p:nvPr/>
            </p:nvSpPr>
            <p:spPr>
              <a:xfrm>
                <a:off x="2427949" y="2971481"/>
                <a:ext cx="967323" cy="58477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 err="1">
                    <a:solidFill>
                      <a:srgbClr val="000000"/>
                    </a:solidFill>
                  </a:rPr>
                  <a:t>FastText</a:t>
                </a:r>
                <a:endParaRPr lang="it-IT" sz="16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DA4AE8C-E407-CF93-35CE-537068D8DA67}"/>
                </a:ext>
              </a:extLst>
            </p:cNvPr>
            <p:cNvSpPr/>
            <p:nvPr/>
          </p:nvSpPr>
          <p:spPr bwMode="auto">
            <a:xfrm>
              <a:off x="3197971" y="3115707"/>
              <a:ext cx="501623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D6E6C4F-EB22-521F-9845-D2C518D55F82}"/>
                </a:ext>
              </a:extLst>
            </p:cNvPr>
            <p:cNvGrpSpPr/>
            <p:nvPr/>
          </p:nvGrpSpPr>
          <p:grpSpPr>
            <a:xfrm>
              <a:off x="3734139" y="2770176"/>
              <a:ext cx="1264146" cy="972108"/>
              <a:chOff x="2371750" y="2622874"/>
              <a:chExt cx="1079723" cy="972108"/>
            </a:xfrm>
            <a:solidFill>
              <a:schemeClr val="bg1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4BFC9B6-B8B5-44FB-9BBA-6DC51501B01E}"/>
                  </a:ext>
                </a:extLst>
              </p:cNvPr>
              <p:cNvSpPr/>
              <p:nvPr/>
            </p:nvSpPr>
            <p:spPr bwMode="auto">
              <a:xfrm>
                <a:off x="2371750" y="2622874"/>
                <a:ext cx="1079723" cy="972108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1F9249-563A-3D42-8FFA-C99282084C6D}"/>
                  </a:ext>
                </a:extLst>
              </p:cNvPr>
              <p:cNvSpPr txBox="1"/>
              <p:nvPr/>
            </p:nvSpPr>
            <p:spPr>
              <a:xfrm>
                <a:off x="2427950" y="2816540"/>
                <a:ext cx="967323" cy="5847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rgbClr val="000000"/>
                    </a:solidFill>
                  </a:rPr>
                  <a:t>WORD</a:t>
                </a:r>
              </a:p>
              <a:p>
                <a:pPr algn="ctr"/>
                <a:r>
                  <a:rPr lang="it-IT" sz="1600" b="1" dirty="0">
                    <a:solidFill>
                      <a:srgbClr val="000000"/>
                    </a:solidFill>
                  </a:rPr>
                  <a:t>Bi-LSTM</a:t>
                </a:r>
              </a:p>
            </p:txBody>
          </p:sp>
        </p:grpSp>
        <p:sp>
          <p:nvSpPr>
            <p:cNvPr id="35" name="Arrow: Bent 34">
              <a:extLst>
                <a:ext uri="{FF2B5EF4-FFF2-40B4-BE49-F238E27FC236}">
                  <a16:creationId xmlns:a16="http://schemas.microsoft.com/office/drawing/2014/main" id="{3C499186-C06F-CBFA-0F68-3741490C7673}"/>
                </a:ext>
              </a:extLst>
            </p:cNvPr>
            <p:cNvSpPr/>
            <p:nvPr/>
          </p:nvSpPr>
          <p:spPr bwMode="auto">
            <a:xfrm rot="10800000">
              <a:off x="5015508" y="2671176"/>
              <a:ext cx="924026" cy="788567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" name="Arrow: Bent 39">
              <a:extLst>
                <a:ext uri="{FF2B5EF4-FFF2-40B4-BE49-F238E27FC236}">
                  <a16:creationId xmlns:a16="http://schemas.microsoft.com/office/drawing/2014/main" id="{9AFAB4B5-9907-DDBC-1C38-7C1132017638}"/>
                </a:ext>
              </a:extLst>
            </p:cNvPr>
            <p:cNvSpPr/>
            <p:nvPr/>
          </p:nvSpPr>
          <p:spPr bwMode="auto">
            <a:xfrm rot="10800000" flipV="1">
              <a:off x="5018721" y="2068265"/>
              <a:ext cx="920813" cy="788566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7F567AAC-0C4B-7275-8074-7E24AB23EE57}"/>
                </a:ext>
              </a:extLst>
            </p:cNvPr>
            <p:cNvSpPr/>
            <p:nvPr/>
          </p:nvSpPr>
          <p:spPr bwMode="auto">
            <a:xfrm>
              <a:off x="5778353" y="2595499"/>
              <a:ext cx="665855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0D5C2E8-483B-F412-207D-BBAEC734A2F3}"/>
                </a:ext>
              </a:extLst>
            </p:cNvPr>
            <p:cNvGrpSpPr/>
            <p:nvPr/>
          </p:nvGrpSpPr>
          <p:grpSpPr>
            <a:xfrm>
              <a:off x="6444208" y="2254905"/>
              <a:ext cx="1264146" cy="972108"/>
              <a:chOff x="2371750" y="2622874"/>
              <a:chExt cx="1079723" cy="972108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B72DEE2-5FDB-6F7E-B8BC-32DDD45BFD3B}"/>
                  </a:ext>
                </a:extLst>
              </p:cNvPr>
              <p:cNvSpPr/>
              <p:nvPr/>
            </p:nvSpPr>
            <p:spPr bwMode="auto">
              <a:xfrm>
                <a:off x="2371750" y="2622874"/>
                <a:ext cx="1079723" cy="972108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C8FE0B-F2DF-06EB-2F92-8F0E879F9B0B}"/>
                  </a:ext>
                </a:extLst>
              </p:cNvPr>
              <p:cNvSpPr txBox="1"/>
              <p:nvPr/>
            </p:nvSpPr>
            <p:spPr>
              <a:xfrm>
                <a:off x="2427950" y="2944155"/>
                <a:ext cx="967323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solidFill>
                      <a:srgbClr val="000000"/>
                    </a:solidFill>
                  </a:rPr>
                  <a:t>Classifier</a:t>
                </a:r>
              </a:p>
            </p:txBody>
          </p:sp>
        </p:grp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06AC16E-F865-816E-EB7F-49551DBA190E}"/>
              </a:ext>
            </a:extLst>
          </p:cNvPr>
          <p:cNvSpPr/>
          <p:nvPr/>
        </p:nvSpPr>
        <p:spPr bwMode="auto">
          <a:xfrm>
            <a:off x="3588326" y="4359764"/>
            <a:ext cx="1264146" cy="9721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9303AA-E73A-BC88-7D6B-898F2A424651}"/>
              </a:ext>
            </a:extLst>
          </p:cNvPr>
          <p:cNvSpPr txBox="1"/>
          <p:nvPr/>
        </p:nvSpPr>
        <p:spPr>
          <a:xfrm>
            <a:off x="3654125" y="4634776"/>
            <a:ext cx="1132547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000000"/>
                </a:solidFill>
              </a:rPr>
              <a:t>POS </a:t>
            </a:r>
            <a:r>
              <a:rPr lang="it-IT" sz="1600" b="1" dirty="0" err="1">
                <a:solidFill>
                  <a:srgbClr val="000000"/>
                </a:solidFill>
              </a:rPr>
              <a:t>emb</a:t>
            </a:r>
            <a:endParaRPr lang="it-IT" sz="1600" b="1" dirty="0">
              <a:solidFill>
                <a:srgbClr val="000000"/>
              </a:solidFill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6EC4847C-9D29-BCE7-80BE-402DB06A5511}"/>
              </a:ext>
            </a:extLst>
          </p:cNvPr>
          <p:cNvSpPr/>
          <p:nvPr/>
        </p:nvSpPr>
        <p:spPr bwMode="auto">
          <a:xfrm>
            <a:off x="4887668" y="4650460"/>
            <a:ext cx="548428" cy="338554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54E55A-E55B-EB90-7BD3-BB7F32B47D76}"/>
              </a:ext>
            </a:extLst>
          </p:cNvPr>
          <p:cNvSpPr/>
          <p:nvPr/>
        </p:nvSpPr>
        <p:spPr bwMode="auto">
          <a:xfrm>
            <a:off x="5442980" y="4359764"/>
            <a:ext cx="1264146" cy="9721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0F78D5-CDB7-7C03-C33A-403FD8BA1664}"/>
              </a:ext>
            </a:extLst>
          </p:cNvPr>
          <p:cNvSpPr txBox="1"/>
          <p:nvPr/>
        </p:nvSpPr>
        <p:spPr>
          <a:xfrm>
            <a:off x="5508779" y="4650460"/>
            <a:ext cx="11325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000000"/>
                </a:solidFill>
              </a:rPr>
              <a:t>Bi-LSTM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17AEE05-4E32-34D8-EF00-8A0E61B3EFB3}"/>
              </a:ext>
            </a:extLst>
          </p:cNvPr>
          <p:cNvSpPr/>
          <p:nvPr/>
        </p:nvSpPr>
        <p:spPr bwMode="auto">
          <a:xfrm>
            <a:off x="6739020" y="4649223"/>
            <a:ext cx="548428" cy="338554"/>
          </a:xfrm>
          <a:prstGeom prst="right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9A4DBAE-6190-8231-C2F1-A10C38FF0E0C}"/>
              </a:ext>
            </a:extLst>
          </p:cNvPr>
          <p:cNvSpPr/>
          <p:nvPr/>
        </p:nvSpPr>
        <p:spPr bwMode="auto">
          <a:xfrm>
            <a:off x="7318245" y="4359764"/>
            <a:ext cx="1264146" cy="9721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5B7621-3B7E-4FBB-65E7-03CC18052DA9}"/>
              </a:ext>
            </a:extLst>
          </p:cNvPr>
          <p:cNvSpPr txBox="1"/>
          <p:nvPr/>
        </p:nvSpPr>
        <p:spPr>
          <a:xfrm>
            <a:off x="7384044" y="4649223"/>
            <a:ext cx="11325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0000"/>
                </a:solidFill>
              </a:rPr>
              <a:t>Classifier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C22B71-27A6-F1C5-FFE7-361E590DA3D9}"/>
              </a:ext>
            </a:extLst>
          </p:cNvPr>
          <p:cNvCxnSpPr/>
          <p:nvPr/>
        </p:nvCxnSpPr>
        <p:spPr bwMode="auto">
          <a:xfrm>
            <a:off x="718220" y="3861048"/>
            <a:ext cx="8246268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C7FA351-9E16-B359-05BF-EC4BD9A8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40" y="509269"/>
            <a:ext cx="1699332" cy="5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9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D7EE-55C5-A73D-DA4F-540FAF6C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Homework 1</a:t>
            </a:r>
            <a:endParaRPr lang="it-IT" alt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8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82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Depedency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it-IT" sz="3200" b="1" dirty="0" err="1">
                <a:solidFill>
                  <a:srgbClr val="000000"/>
                </a:solidFill>
                <a:latin typeface="+mj-lt"/>
              </a:rPr>
              <a:t>Parsing</a:t>
            </a:r>
            <a:r>
              <a:rPr lang="it-IT" sz="3200" b="1" dirty="0">
                <a:solidFill>
                  <a:srgbClr val="000000"/>
                </a:solidFill>
                <a:latin typeface="+mj-lt"/>
              </a:rPr>
              <a:t> with </a:t>
            </a:r>
            <a:endParaRPr lang="en-GB" sz="3200" b="1" dirty="0">
              <a:solidFill>
                <a:srgbClr val="09A7DA"/>
              </a:solidFill>
              <a:latin typeface="+mj-lt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7FA351-9E16-B359-05BF-EC4BD9A8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34" y="495714"/>
            <a:ext cx="1699332" cy="54126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7D94116-12DC-E193-A7E6-04AA15A9BD1B}"/>
              </a:ext>
            </a:extLst>
          </p:cNvPr>
          <p:cNvGrpSpPr/>
          <p:nvPr/>
        </p:nvGrpSpPr>
        <p:grpSpPr>
          <a:xfrm>
            <a:off x="201229" y="2039374"/>
            <a:ext cx="8741541" cy="976401"/>
            <a:chOff x="201229" y="2039374"/>
            <a:chExt cx="8741541" cy="9764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D1334-05F9-3945-E661-B6F4D82EAF27}"/>
                </a:ext>
              </a:extLst>
            </p:cNvPr>
            <p:cNvGrpSpPr/>
            <p:nvPr/>
          </p:nvGrpSpPr>
          <p:grpSpPr>
            <a:xfrm>
              <a:off x="201229" y="2043667"/>
              <a:ext cx="1263600" cy="972108"/>
              <a:chOff x="1116013" y="2672916"/>
              <a:chExt cx="2015827" cy="151216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7F76C22-A1AF-5C7A-89F6-3535D833D281}"/>
                  </a:ext>
                </a:extLst>
              </p:cNvPr>
              <p:cNvSpPr/>
              <p:nvPr/>
            </p:nvSpPr>
            <p:spPr bwMode="auto">
              <a:xfrm>
                <a:off x="1116013" y="2672916"/>
                <a:ext cx="2015827" cy="151216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EFAB36-AA2D-AED8-1D20-1D2AD47A998D}"/>
                  </a:ext>
                </a:extLst>
              </p:cNvPr>
              <p:cNvSpPr txBox="1"/>
              <p:nvPr/>
            </p:nvSpPr>
            <p:spPr>
              <a:xfrm>
                <a:off x="1220938" y="3118449"/>
                <a:ext cx="1805977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 err="1">
                    <a:solidFill>
                      <a:srgbClr val="000000"/>
                    </a:solidFill>
                  </a:rPr>
                  <a:t>GloVe</a:t>
                </a:r>
                <a:endParaRPr lang="it-IT" sz="16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5D27A5-95A8-6F09-CABE-530F9945224D}"/>
                </a:ext>
              </a:extLst>
            </p:cNvPr>
            <p:cNvGrpSpPr/>
            <p:nvPr/>
          </p:nvGrpSpPr>
          <p:grpSpPr>
            <a:xfrm>
              <a:off x="1493635" y="2039374"/>
              <a:ext cx="1264146" cy="972108"/>
              <a:chOff x="2371750" y="2672916"/>
              <a:chExt cx="1079723" cy="97210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1C82EE2-4082-7472-50A1-B6A87DECD733}"/>
                  </a:ext>
                </a:extLst>
              </p:cNvPr>
              <p:cNvSpPr/>
              <p:nvPr/>
            </p:nvSpPr>
            <p:spPr bwMode="auto">
              <a:xfrm>
                <a:off x="2371750" y="2672916"/>
                <a:ext cx="1079723" cy="97210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C9D857-DEFC-315D-90B8-E714020FE261}"/>
                  </a:ext>
                </a:extLst>
              </p:cNvPr>
              <p:cNvSpPr txBox="1"/>
              <p:nvPr/>
            </p:nvSpPr>
            <p:spPr>
              <a:xfrm>
                <a:off x="2427950" y="2959330"/>
                <a:ext cx="967323" cy="58477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 err="1">
                    <a:solidFill>
                      <a:srgbClr val="000000"/>
                    </a:solidFill>
                  </a:rPr>
                  <a:t>FastText</a:t>
                </a:r>
                <a:endParaRPr lang="it-IT" sz="16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06AC16E-F865-816E-EB7F-49551DBA190E}"/>
                </a:ext>
              </a:extLst>
            </p:cNvPr>
            <p:cNvSpPr/>
            <p:nvPr/>
          </p:nvSpPr>
          <p:spPr bwMode="auto">
            <a:xfrm>
              <a:off x="2778169" y="2043667"/>
              <a:ext cx="1264146" cy="972108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9303AA-E73A-BC88-7D6B-898F2A424651}"/>
                </a:ext>
              </a:extLst>
            </p:cNvPr>
            <p:cNvSpPr txBox="1"/>
            <p:nvPr/>
          </p:nvSpPr>
          <p:spPr>
            <a:xfrm>
              <a:off x="2833039" y="2330081"/>
              <a:ext cx="1179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Head </a:t>
              </a:r>
              <a:r>
                <a:rPr lang="it-IT" sz="1600" b="1" dirty="0" err="1">
                  <a:solidFill>
                    <a:srgbClr val="000000"/>
                  </a:solidFill>
                </a:rPr>
                <a:t>emb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6EC4847C-9D29-BCE7-80BE-402DB06A5511}"/>
                </a:ext>
              </a:extLst>
            </p:cNvPr>
            <p:cNvSpPr/>
            <p:nvPr/>
          </p:nvSpPr>
          <p:spPr bwMode="auto">
            <a:xfrm>
              <a:off x="5358909" y="2330070"/>
              <a:ext cx="489512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A54E55A-E55B-EB90-7BD3-BB7F32B47D76}"/>
                </a:ext>
              </a:extLst>
            </p:cNvPr>
            <p:cNvSpPr/>
            <p:nvPr/>
          </p:nvSpPr>
          <p:spPr bwMode="auto">
            <a:xfrm>
              <a:off x="5874505" y="2039374"/>
              <a:ext cx="1264146" cy="9721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0F78D5-CDB7-7C03-C33A-403FD8BA1664}"/>
                </a:ext>
              </a:extLst>
            </p:cNvPr>
            <p:cNvSpPr txBox="1"/>
            <p:nvPr/>
          </p:nvSpPr>
          <p:spPr>
            <a:xfrm>
              <a:off x="5924301" y="2330070"/>
              <a:ext cx="11325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Bi-LSTM</a:t>
              </a:r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817AEE05-4E32-34D8-EF00-8A0E61B3EFB3}"/>
                </a:ext>
              </a:extLst>
            </p:cNvPr>
            <p:cNvSpPr/>
            <p:nvPr/>
          </p:nvSpPr>
          <p:spPr bwMode="auto">
            <a:xfrm>
              <a:off x="7151925" y="2330070"/>
              <a:ext cx="513425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9A4DBAE-6190-8231-C2F1-A10C38FF0E0C}"/>
                </a:ext>
              </a:extLst>
            </p:cNvPr>
            <p:cNvSpPr/>
            <p:nvPr/>
          </p:nvSpPr>
          <p:spPr bwMode="auto">
            <a:xfrm>
              <a:off x="7678624" y="2040207"/>
              <a:ext cx="1264146" cy="9721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B7621-3B7E-4FBB-65E7-03CC18052DA9}"/>
                </a:ext>
              </a:extLst>
            </p:cNvPr>
            <p:cNvSpPr txBox="1"/>
            <p:nvPr/>
          </p:nvSpPr>
          <p:spPr>
            <a:xfrm>
              <a:off x="7744423" y="2330070"/>
              <a:ext cx="113254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>
                  <a:solidFill>
                    <a:srgbClr val="000000"/>
                  </a:solidFill>
                </a:rPr>
                <a:t>Classifier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49EF4E4-3BE0-F8DB-5A3A-63E5627080B7}"/>
                </a:ext>
              </a:extLst>
            </p:cNvPr>
            <p:cNvSpPr/>
            <p:nvPr/>
          </p:nvSpPr>
          <p:spPr bwMode="auto">
            <a:xfrm>
              <a:off x="4067036" y="2039374"/>
              <a:ext cx="1264146" cy="9721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D625B5-B384-279D-4919-0E580E7C5873}"/>
                </a:ext>
              </a:extLst>
            </p:cNvPr>
            <p:cNvSpPr txBox="1"/>
            <p:nvPr/>
          </p:nvSpPr>
          <p:spPr>
            <a:xfrm>
              <a:off x="4109545" y="2330070"/>
              <a:ext cx="1179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 err="1">
                  <a:solidFill>
                    <a:srgbClr val="000000"/>
                  </a:solidFill>
                </a:rPr>
                <a:t>Dep</a:t>
              </a:r>
              <a:r>
                <a:rPr lang="it-IT" sz="1600" b="1" dirty="0">
                  <a:solidFill>
                    <a:srgbClr val="000000"/>
                  </a:solidFill>
                </a:rPr>
                <a:t> </a:t>
              </a:r>
              <a:r>
                <a:rPr lang="it-IT" sz="1600" b="1" dirty="0" err="1">
                  <a:solidFill>
                    <a:srgbClr val="000000"/>
                  </a:solidFill>
                </a:rPr>
                <a:t>emb</a:t>
              </a:r>
              <a:endParaRPr lang="it-IT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FF3F689-74A1-6933-3711-37379113A108}"/>
              </a:ext>
            </a:extLst>
          </p:cNvPr>
          <p:cNvSpPr txBox="1"/>
          <p:nvPr/>
        </p:nvSpPr>
        <p:spPr>
          <a:xfrm>
            <a:off x="896510" y="3797669"/>
            <a:ext cx="786514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000000"/>
                </a:solidFill>
              </a:rPr>
              <a:t>Head </a:t>
            </a:r>
            <a:r>
              <a:rPr lang="it-IT" sz="1600" b="1" dirty="0" err="1">
                <a:solidFill>
                  <a:srgbClr val="000000"/>
                </a:solidFill>
              </a:rPr>
              <a:t>embedding</a:t>
            </a:r>
            <a:r>
              <a:rPr lang="it-IT" sz="1600" dirty="0">
                <a:solidFill>
                  <a:srgbClr val="000000"/>
                </a:solidFill>
              </a:rPr>
              <a:t>:</a:t>
            </a:r>
            <a:r>
              <a:rPr lang="it-IT" sz="1600" b="1" dirty="0">
                <a:solidFill>
                  <a:srgbClr val="000000"/>
                </a:solidFill>
              </a:rPr>
              <a:t> </a:t>
            </a:r>
            <a:r>
              <a:rPr lang="it-IT" sz="1600" dirty="0">
                <a:solidFill>
                  <a:srgbClr val="000000"/>
                </a:solidFill>
              </a:rPr>
              <a:t>word </a:t>
            </a:r>
            <a:r>
              <a:rPr lang="it-IT" sz="1600" dirty="0" err="1">
                <a:solidFill>
                  <a:srgbClr val="000000"/>
                </a:solidFill>
              </a:rPr>
              <a:t>embedding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dirty="0" err="1">
                <a:solidFill>
                  <a:srgbClr val="000000"/>
                </a:solidFill>
              </a:rPr>
              <a:t>GloVe</a:t>
            </a:r>
            <a:r>
              <a:rPr lang="it-IT" sz="1600" dirty="0">
                <a:solidFill>
                  <a:srgbClr val="000000"/>
                </a:solidFill>
              </a:rPr>
              <a:t> + </a:t>
            </a:r>
            <a:r>
              <a:rPr lang="it-IT" sz="1600" dirty="0" err="1">
                <a:solidFill>
                  <a:srgbClr val="000000"/>
                </a:solidFill>
              </a:rPr>
              <a:t>FastText</a:t>
            </a:r>
            <a:r>
              <a:rPr lang="it-IT" sz="1600" dirty="0">
                <a:solidFill>
                  <a:srgbClr val="000000"/>
                </a:solidFill>
              </a:rPr>
              <a:t>) of the head 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000000"/>
                </a:solidFill>
              </a:rPr>
              <a:t>Dependency</a:t>
            </a:r>
            <a:r>
              <a:rPr lang="it-IT" sz="1600" b="1" dirty="0">
                <a:solidFill>
                  <a:srgbClr val="000000"/>
                </a:solidFill>
              </a:rPr>
              <a:t> </a:t>
            </a:r>
            <a:r>
              <a:rPr lang="it-IT" sz="1600" b="1" dirty="0" err="1">
                <a:solidFill>
                  <a:srgbClr val="000000"/>
                </a:solidFill>
              </a:rPr>
              <a:t>embedding</a:t>
            </a:r>
            <a:r>
              <a:rPr lang="it-IT" sz="1600" dirty="0">
                <a:solidFill>
                  <a:srgbClr val="000000"/>
                </a:solidFill>
              </a:rPr>
              <a:t>: </a:t>
            </a:r>
            <a:r>
              <a:rPr lang="it-IT" sz="1600" dirty="0" err="1">
                <a:solidFill>
                  <a:srgbClr val="000000"/>
                </a:solidFill>
              </a:rPr>
              <a:t>dependency</a:t>
            </a:r>
            <a:r>
              <a:rPr lang="it-IT" sz="1600" dirty="0">
                <a:solidFill>
                  <a:srgbClr val="000000"/>
                </a:solidFill>
              </a:rPr>
              <a:t> relation (</a:t>
            </a:r>
            <a:r>
              <a:rPr lang="it-IT" sz="1600" dirty="0" err="1">
                <a:solidFill>
                  <a:srgbClr val="000000"/>
                </a:solidFill>
              </a:rPr>
              <a:t>nsubj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prep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det</a:t>
            </a:r>
            <a:r>
              <a:rPr lang="it-IT" sz="1600" dirty="0">
                <a:solidFill>
                  <a:srgbClr val="000000"/>
                </a:solidFill>
              </a:rPr>
              <a:t>, etc.) </a:t>
            </a:r>
            <a:r>
              <a:rPr lang="it-IT" sz="1600" dirty="0" err="1">
                <a:solidFill>
                  <a:srgbClr val="000000"/>
                </a:solidFill>
              </a:rPr>
              <a:t>embedding</a:t>
            </a:r>
            <a:endParaRPr lang="it-IT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0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1998-4F1C-E168-2263-224304E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Homework 1</a:t>
            </a:r>
            <a:endParaRPr lang="it-IT" alt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7B79-D7AC-0682-E58A-660957E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Page </a:t>
            </a:r>
            <a:fld id="{821845D4-96CA-4525-9C36-B6840FEEDB38}" type="slidenum">
              <a:rPr lang="it-IT" altLang="it-IT" smtClean="0"/>
              <a:pPr>
                <a:defRPr/>
              </a:pPr>
              <a:t>9</a:t>
            </a:fld>
            <a:endParaRPr lang="it-IT" alt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2226-E03A-843C-BA5F-FDA98586056A}"/>
              </a:ext>
            </a:extLst>
          </p:cNvPr>
          <p:cNvSpPr txBox="1"/>
          <p:nvPr/>
        </p:nvSpPr>
        <p:spPr>
          <a:xfrm>
            <a:off x="887016" y="450175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00"/>
                </a:solidFill>
                <a:latin typeface="+mj-lt"/>
              </a:rPr>
              <a:t>Best Model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C28677-877F-16F7-65E0-42904B0CAAD2}"/>
              </a:ext>
            </a:extLst>
          </p:cNvPr>
          <p:cNvGrpSpPr/>
          <p:nvPr/>
        </p:nvGrpSpPr>
        <p:grpSpPr>
          <a:xfrm>
            <a:off x="539552" y="1412776"/>
            <a:ext cx="8468896" cy="972110"/>
            <a:chOff x="467544" y="3108909"/>
            <a:chExt cx="8468896" cy="9721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BAA1616-5E5F-8F68-8CAC-E85321A1CD0A}"/>
                </a:ext>
              </a:extLst>
            </p:cNvPr>
            <p:cNvGrpSpPr/>
            <p:nvPr/>
          </p:nvGrpSpPr>
          <p:grpSpPr>
            <a:xfrm rot="5400000">
              <a:off x="7358743" y="3108966"/>
              <a:ext cx="972107" cy="972000"/>
              <a:chOff x="3995937" y="898030"/>
              <a:chExt cx="1264146" cy="972000"/>
            </a:xfrm>
          </p:grpSpPr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5E27D9B4-138D-8A95-84BD-ACC4F323A45D}"/>
                  </a:ext>
                </a:extLst>
              </p:cNvPr>
              <p:cNvSpPr/>
              <p:nvPr/>
            </p:nvSpPr>
            <p:spPr bwMode="auto">
              <a:xfrm>
                <a:off x="3995937" y="898030"/>
                <a:ext cx="1264146" cy="972000"/>
              </a:xfrm>
              <a:prstGeom prst="round2Same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441D81-8BDC-913A-E333-B5272E2B97AC}"/>
                  </a:ext>
                </a:extLst>
              </p:cNvPr>
              <p:cNvSpPr txBox="1"/>
              <p:nvPr/>
            </p:nvSpPr>
            <p:spPr>
              <a:xfrm rot="16200000">
                <a:off x="4211161" y="1188580"/>
                <a:ext cx="762641" cy="440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rgbClr val="000000"/>
                    </a:solidFill>
                  </a:rPr>
                  <a:t>CRF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70F437-95FA-0941-39E0-128A349F30CF}"/>
                </a:ext>
              </a:extLst>
            </p:cNvPr>
            <p:cNvGrpSpPr/>
            <p:nvPr/>
          </p:nvGrpSpPr>
          <p:grpSpPr>
            <a:xfrm>
              <a:off x="467544" y="3108909"/>
              <a:ext cx="1263600" cy="972108"/>
              <a:chOff x="1116013" y="2672916"/>
              <a:chExt cx="2015827" cy="1512168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6D7CEA2-1AA6-801E-D57A-964D40C3D3C8}"/>
                  </a:ext>
                </a:extLst>
              </p:cNvPr>
              <p:cNvSpPr/>
              <p:nvPr/>
            </p:nvSpPr>
            <p:spPr bwMode="auto">
              <a:xfrm>
                <a:off x="1116013" y="2672916"/>
                <a:ext cx="2015827" cy="151216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DB8A1-6ADF-3E46-D9F1-03617B67D16D}"/>
                  </a:ext>
                </a:extLst>
              </p:cNvPr>
              <p:cNvSpPr txBox="1"/>
              <p:nvPr/>
            </p:nvSpPr>
            <p:spPr>
              <a:xfrm>
                <a:off x="1219598" y="3139349"/>
                <a:ext cx="1805977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 err="1">
                    <a:solidFill>
                      <a:srgbClr val="000000"/>
                    </a:solidFill>
                  </a:rPr>
                  <a:t>GloVe</a:t>
                </a:r>
                <a:endParaRPr lang="it-IT" sz="16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A6CFCB-F984-FE77-17E6-266575791580}"/>
                </a:ext>
              </a:extLst>
            </p:cNvPr>
            <p:cNvGrpSpPr/>
            <p:nvPr/>
          </p:nvGrpSpPr>
          <p:grpSpPr>
            <a:xfrm>
              <a:off x="1748444" y="3108909"/>
              <a:ext cx="1264146" cy="972108"/>
              <a:chOff x="2371750" y="2672916"/>
              <a:chExt cx="1079723" cy="97210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95A7B2F-70A7-780F-720F-B397669BC3E6}"/>
                  </a:ext>
                </a:extLst>
              </p:cNvPr>
              <p:cNvSpPr/>
              <p:nvPr/>
            </p:nvSpPr>
            <p:spPr bwMode="auto">
              <a:xfrm>
                <a:off x="2371750" y="2672916"/>
                <a:ext cx="1079723" cy="97210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CD31FA-DD5B-6911-483D-FC4226F2072C}"/>
                  </a:ext>
                </a:extLst>
              </p:cNvPr>
              <p:cNvSpPr txBox="1"/>
              <p:nvPr/>
            </p:nvSpPr>
            <p:spPr>
              <a:xfrm>
                <a:off x="2427949" y="2938705"/>
                <a:ext cx="967323" cy="5847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BBE0E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 err="1">
                    <a:solidFill>
                      <a:srgbClr val="000000"/>
                    </a:solidFill>
                  </a:rPr>
                  <a:t>FastText</a:t>
                </a:r>
                <a:endParaRPr lang="it-IT" sz="16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44EC9AA-0F58-4328-41AB-C998046241EE}"/>
                </a:ext>
              </a:extLst>
            </p:cNvPr>
            <p:cNvSpPr/>
            <p:nvPr/>
          </p:nvSpPr>
          <p:spPr bwMode="auto">
            <a:xfrm>
              <a:off x="3054052" y="3399605"/>
              <a:ext cx="548428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08089D-E58D-0B32-7436-0B188B81C0C3}"/>
                </a:ext>
              </a:extLst>
            </p:cNvPr>
            <p:cNvSpPr/>
            <p:nvPr/>
          </p:nvSpPr>
          <p:spPr bwMode="auto">
            <a:xfrm>
              <a:off x="3609364" y="3108909"/>
              <a:ext cx="1264146" cy="9721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785594-9B17-1D4A-2F21-7B2D9BC8F88D}"/>
                </a:ext>
              </a:extLst>
            </p:cNvPr>
            <p:cNvSpPr txBox="1"/>
            <p:nvPr/>
          </p:nvSpPr>
          <p:spPr>
            <a:xfrm>
              <a:off x="3675163" y="3399605"/>
              <a:ext cx="11325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000000"/>
                  </a:solidFill>
                </a:rPr>
                <a:t>Bi-LSTM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BA8727A9-329A-3552-0CF9-15CFC1DDAF04}"/>
                </a:ext>
              </a:extLst>
            </p:cNvPr>
            <p:cNvSpPr/>
            <p:nvPr/>
          </p:nvSpPr>
          <p:spPr bwMode="auto">
            <a:xfrm>
              <a:off x="4905404" y="3398368"/>
              <a:ext cx="548428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534D3E-7E8D-BA5B-B6AD-1B89C88AA5E8}"/>
                </a:ext>
              </a:extLst>
            </p:cNvPr>
            <p:cNvSpPr/>
            <p:nvPr/>
          </p:nvSpPr>
          <p:spPr bwMode="auto">
            <a:xfrm>
              <a:off x="5484629" y="3108909"/>
              <a:ext cx="1264146" cy="9721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2A03BF-1C62-BD22-A59E-B736B9F43EEE}"/>
                </a:ext>
              </a:extLst>
            </p:cNvPr>
            <p:cNvSpPr txBox="1"/>
            <p:nvPr/>
          </p:nvSpPr>
          <p:spPr>
            <a:xfrm>
              <a:off x="5573967" y="3384320"/>
              <a:ext cx="11325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000000"/>
                  </a:solidFill>
                </a:rPr>
                <a:t>Classifier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33C758DF-BACB-2B9C-0357-71D07E4FF286}"/>
                </a:ext>
              </a:extLst>
            </p:cNvPr>
            <p:cNvSpPr/>
            <p:nvPr/>
          </p:nvSpPr>
          <p:spPr bwMode="auto">
            <a:xfrm>
              <a:off x="6779572" y="3374698"/>
              <a:ext cx="548428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37154244-2AB1-F50F-753E-63718B0EBF70}"/>
                </a:ext>
              </a:extLst>
            </p:cNvPr>
            <p:cNvSpPr/>
            <p:nvPr/>
          </p:nvSpPr>
          <p:spPr bwMode="auto">
            <a:xfrm>
              <a:off x="8388012" y="3374698"/>
              <a:ext cx="548428" cy="338554"/>
            </a:xfrm>
            <a:prstGeom prst="rightArrow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258AAD1-7C60-C1AE-37E4-FB9AA4EB9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15489"/>
            <a:ext cx="3797610" cy="3500706"/>
          </a:xfrm>
          <a:prstGeom prst="rect">
            <a:avLst/>
          </a:prstGeom>
        </p:spPr>
      </p:pic>
      <p:sp>
        <p:nvSpPr>
          <p:cNvPr id="50" name="Date Placeholder 2">
            <a:extLst>
              <a:ext uri="{FF2B5EF4-FFF2-40B4-BE49-F238E27FC236}">
                <a16:creationId xmlns:a16="http://schemas.microsoft.com/office/drawing/2014/main" id="{5E438C67-FA39-2633-E699-2E3CD032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3400" y="6146800"/>
            <a:ext cx="1905000" cy="457200"/>
          </a:xfrm>
        </p:spPr>
        <p:txBody>
          <a:bodyPr/>
          <a:lstStyle/>
          <a:p>
            <a:pPr>
              <a:defRPr/>
            </a:pPr>
            <a:fld id="{DC61B517-6C9B-4C1B-BED8-3B44817E43EB}" type="datetime1">
              <a:rPr lang="it-IT" altLang="it-IT" smtClean="0"/>
              <a:pPr>
                <a:defRPr/>
              </a:pPr>
              <a:t>18/09/2022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27638191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2908</TotalTime>
  <Words>583</Words>
  <Application>Microsoft Office PowerPoint</Application>
  <PresentationFormat>On-screen Show (4:3)</PresentationFormat>
  <Paragraphs>184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Palatino Linotype</vt:lpstr>
      <vt:lpstr>la sapienza</vt:lpstr>
      <vt:lpstr>Projects Presentation Natural Language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Florin Cuconasu</cp:lastModifiedBy>
  <cp:revision>39</cp:revision>
  <dcterms:created xsi:type="dcterms:W3CDTF">2006-11-20T16:13:10Z</dcterms:created>
  <dcterms:modified xsi:type="dcterms:W3CDTF">2022-09-18T19:23:10Z</dcterms:modified>
  <cp:category/>
</cp:coreProperties>
</file>