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0FE45-464F-4D75-8A49-5115E19AF585}" v="18" dt="2022-02-04T11:22:41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Sugeac" userId="1422a4ea09798371" providerId="LiveId" clId="{C810FE45-464F-4D75-8A49-5115E19AF585}"/>
    <pc:docChg chg="undo custSel addSld modSld">
      <pc:chgData name="Andrei Sugeac" userId="1422a4ea09798371" providerId="LiveId" clId="{C810FE45-464F-4D75-8A49-5115E19AF585}" dt="2022-02-04T13:33:08.989" v="1853" actId="20577"/>
      <pc:docMkLst>
        <pc:docMk/>
      </pc:docMkLst>
      <pc:sldChg chg="modSp mod">
        <pc:chgData name="Andrei Sugeac" userId="1422a4ea09798371" providerId="LiveId" clId="{C810FE45-464F-4D75-8A49-5115E19AF585}" dt="2022-02-04T13:33:08.989" v="1853" actId="20577"/>
        <pc:sldMkLst>
          <pc:docMk/>
          <pc:sldMk cId="2246848056" sldId="256"/>
        </pc:sldMkLst>
        <pc:spChg chg="mod">
          <ac:chgData name="Andrei Sugeac" userId="1422a4ea09798371" providerId="LiveId" clId="{C810FE45-464F-4D75-8A49-5115E19AF585}" dt="2022-02-04T13:33:08.989" v="1853" actId="20577"/>
          <ac:spMkLst>
            <pc:docMk/>
            <pc:sldMk cId="2246848056" sldId="256"/>
            <ac:spMk id="2" creationId="{4BC37E38-8F7F-4775-8808-913F81A3A38D}"/>
          </ac:spMkLst>
        </pc:spChg>
      </pc:sldChg>
      <pc:sldChg chg="addSp delSp modSp mod">
        <pc:chgData name="Andrei Sugeac" userId="1422a4ea09798371" providerId="LiveId" clId="{C810FE45-464F-4D75-8A49-5115E19AF585}" dt="2022-02-03T20:57:57.280" v="1814" actId="2711"/>
        <pc:sldMkLst>
          <pc:docMk/>
          <pc:sldMk cId="3829942070" sldId="257"/>
        </pc:sldMkLst>
        <pc:spChg chg="del">
          <ac:chgData name="Andrei Sugeac" userId="1422a4ea09798371" providerId="LiveId" clId="{C810FE45-464F-4D75-8A49-5115E19AF585}" dt="2022-02-03T20:16:44.702" v="0" actId="931"/>
          <ac:spMkLst>
            <pc:docMk/>
            <pc:sldMk cId="3829942070" sldId="257"/>
            <ac:spMk id="3" creationId="{DF8EF5E2-7DA6-4FE7-BAC2-B6F5C309C019}"/>
          </ac:spMkLst>
        </pc:spChg>
        <pc:spChg chg="add mod">
          <ac:chgData name="Andrei Sugeac" userId="1422a4ea09798371" providerId="LiveId" clId="{C810FE45-464F-4D75-8A49-5115E19AF585}" dt="2022-02-03T20:57:57.280" v="1814" actId="2711"/>
          <ac:spMkLst>
            <pc:docMk/>
            <pc:sldMk cId="3829942070" sldId="257"/>
            <ac:spMk id="6" creationId="{8DECB4B7-425C-4257-B8B7-9B14C1B0A266}"/>
          </ac:spMkLst>
        </pc:spChg>
        <pc:picChg chg="add mod">
          <ac:chgData name="Andrei Sugeac" userId="1422a4ea09798371" providerId="LiveId" clId="{C810FE45-464F-4D75-8A49-5115E19AF585}" dt="2022-02-03T20:17:07.497" v="5" actId="1076"/>
          <ac:picMkLst>
            <pc:docMk/>
            <pc:sldMk cId="3829942070" sldId="257"/>
            <ac:picMk id="5" creationId="{5FFFB588-5A25-4AC6-8BC6-5B965C07EF3A}"/>
          </ac:picMkLst>
        </pc:picChg>
      </pc:sldChg>
      <pc:sldChg chg="modSp mod">
        <pc:chgData name="Andrei Sugeac" userId="1422a4ea09798371" providerId="LiveId" clId="{C810FE45-464F-4D75-8A49-5115E19AF585}" dt="2022-02-04T13:02:59.710" v="1838" actId="20577"/>
        <pc:sldMkLst>
          <pc:docMk/>
          <pc:sldMk cId="2362550390" sldId="258"/>
        </pc:sldMkLst>
        <pc:spChg chg="mod">
          <ac:chgData name="Andrei Sugeac" userId="1422a4ea09798371" providerId="LiveId" clId="{C810FE45-464F-4D75-8A49-5115E19AF585}" dt="2022-02-04T13:02:59.710" v="1838" actId="20577"/>
          <ac:spMkLst>
            <pc:docMk/>
            <pc:sldMk cId="2362550390" sldId="258"/>
            <ac:spMk id="2" creationId="{2B5D6681-497B-42F5-9A20-406178644176}"/>
          </ac:spMkLst>
        </pc:spChg>
        <pc:spChg chg="mod">
          <ac:chgData name="Andrei Sugeac" userId="1422a4ea09798371" providerId="LiveId" clId="{C810FE45-464F-4D75-8A49-5115E19AF585}" dt="2022-02-03T20:58:05.677" v="1815" actId="2711"/>
          <ac:spMkLst>
            <pc:docMk/>
            <pc:sldMk cId="2362550390" sldId="258"/>
            <ac:spMk id="3" creationId="{FC0657B9-A486-4067-996E-277D10EBBC63}"/>
          </ac:spMkLst>
        </pc:spChg>
      </pc:sldChg>
      <pc:sldChg chg="addSp delSp modSp mod">
        <pc:chgData name="Andrei Sugeac" userId="1422a4ea09798371" providerId="LiveId" clId="{C810FE45-464F-4D75-8A49-5115E19AF585}" dt="2022-02-04T13:01:02.502" v="1830" actId="20577"/>
        <pc:sldMkLst>
          <pc:docMk/>
          <pc:sldMk cId="2106430374" sldId="259"/>
        </pc:sldMkLst>
        <pc:spChg chg="mod">
          <ac:chgData name="Andrei Sugeac" userId="1422a4ea09798371" providerId="LiveId" clId="{C810FE45-464F-4D75-8A49-5115E19AF585}" dt="2022-02-04T13:01:02.502" v="1830" actId="20577"/>
          <ac:spMkLst>
            <pc:docMk/>
            <pc:sldMk cId="2106430374" sldId="259"/>
            <ac:spMk id="2" creationId="{1F66666E-4097-4FC0-835D-5A82A1EB14CD}"/>
          </ac:spMkLst>
        </pc:spChg>
        <pc:spChg chg="del">
          <ac:chgData name="Andrei Sugeac" userId="1422a4ea09798371" providerId="LiveId" clId="{C810FE45-464F-4D75-8A49-5115E19AF585}" dt="2022-02-03T20:28:26.306" v="796" actId="931"/>
          <ac:spMkLst>
            <pc:docMk/>
            <pc:sldMk cId="2106430374" sldId="259"/>
            <ac:spMk id="3" creationId="{A41B6C2D-6974-4AF5-8E75-F01EE447AE08}"/>
          </ac:spMkLst>
        </pc:spChg>
        <pc:picChg chg="add mod">
          <ac:chgData name="Andrei Sugeac" userId="1422a4ea09798371" providerId="LiveId" clId="{C810FE45-464F-4D75-8A49-5115E19AF585}" dt="2022-02-03T20:37:45.028" v="865" actId="1076"/>
          <ac:picMkLst>
            <pc:docMk/>
            <pc:sldMk cId="2106430374" sldId="259"/>
            <ac:picMk id="5" creationId="{6121F434-807F-4175-B8A1-085D5CC8482B}"/>
          </ac:picMkLst>
        </pc:picChg>
      </pc:sldChg>
      <pc:sldChg chg="addSp delSp modSp mod">
        <pc:chgData name="Andrei Sugeac" userId="1422a4ea09798371" providerId="LiveId" clId="{C810FE45-464F-4D75-8A49-5115E19AF585}" dt="2022-02-04T13:05:50.929" v="1852" actId="20577"/>
        <pc:sldMkLst>
          <pc:docMk/>
          <pc:sldMk cId="133943410" sldId="260"/>
        </pc:sldMkLst>
        <pc:spChg chg="mod">
          <ac:chgData name="Andrei Sugeac" userId="1422a4ea09798371" providerId="LiveId" clId="{C810FE45-464F-4D75-8A49-5115E19AF585}" dt="2022-02-04T13:03:19.263" v="1850" actId="20577"/>
          <ac:spMkLst>
            <pc:docMk/>
            <pc:sldMk cId="133943410" sldId="260"/>
            <ac:spMk id="2" creationId="{2B90F4EE-FD9A-4DC7-AF6D-CCBE25B9C8B0}"/>
          </ac:spMkLst>
        </pc:spChg>
        <pc:spChg chg="del">
          <ac:chgData name="Andrei Sugeac" userId="1422a4ea09798371" providerId="LiveId" clId="{C810FE45-464F-4D75-8A49-5115E19AF585}" dt="2022-02-03T20:30:23.279" v="798"/>
          <ac:spMkLst>
            <pc:docMk/>
            <pc:sldMk cId="133943410" sldId="260"/>
            <ac:spMk id="3" creationId="{28D9A9D8-83CC-4ED8-A2F1-C7A3F6B7C263}"/>
          </ac:spMkLst>
        </pc:spChg>
        <pc:spChg chg="add mod">
          <ac:chgData name="Andrei Sugeac" userId="1422a4ea09798371" providerId="LiveId" clId="{C810FE45-464F-4D75-8A49-5115E19AF585}" dt="2022-02-04T13:05:50.929" v="1852" actId="20577"/>
          <ac:spMkLst>
            <pc:docMk/>
            <pc:sldMk cId="133943410" sldId="260"/>
            <ac:spMk id="5" creationId="{4FEC68C6-EB95-471A-8373-296E6E2B8A52}"/>
          </ac:spMkLst>
        </pc:spChg>
        <pc:picChg chg="add mod">
          <ac:chgData name="Andrei Sugeac" userId="1422a4ea09798371" providerId="LiveId" clId="{C810FE45-464F-4D75-8A49-5115E19AF585}" dt="2022-02-03T20:30:33.880" v="803" actId="1076"/>
          <ac:picMkLst>
            <pc:docMk/>
            <pc:sldMk cId="133943410" sldId="260"/>
            <ac:picMk id="4" creationId="{9D87248C-0BF2-45CF-BE20-F1257A08F7BF}"/>
          </ac:picMkLst>
        </pc:picChg>
      </pc:sldChg>
      <pc:sldChg chg="addSp delSp modSp mod">
        <pc:chgData name="Andrei Sugeac" userId="1422a4ea09798371" providerId="LiveId" clId="{C810FE45-464F-4D75-8A49-5115E19AF585}" dt="2022-02-04T11:22:46.079" v="1823" actId="1076"/>
        <pc:sldMkLst>
          <pc:docMk/>
          <pc:sldMk cId="142850891" sldId="261"/>
        </pc:sldMkLst>
        <pc:spChg chg="mod">
          <ac:chgData name="Andrei Sugeac" userId="1422a4ea09798371" providerId="LiveId" clId="{C810FE45-464F-4D75-8A49-5115E19AF585}" dt="2022-02-03T20:45:13.840" v="1123" actId="2711"/>
          <ac:spMkLst>
            <pc:docMk/>
            <pc:sldMk cId="142850891" sldId="261"/>
            <ac:spMk id="2" creationId="{821CB0BE-98FD-4527-A4BA-2C56D85073AD}"/>
          </ac:spMkLst>
        </pc:spChg>
        <pc:spChg chg="del">
          <ac:chgData name="Andrei Sugeac" userId="1422a4ea09798371" providerId="LiveId" clId="{C810FE45-464F-4D75-8A49-5115E19AF585}" dt="2022-02-03T20:31:18.238" v="804"/>
          <ac:spMkLst>
            <pc:docMk/>
            <pc:sldMk cId="142850891" sldId="261"/>
            <ac:spMk id="3" creationId="{CAEF587A-8D29-468F-9A9D-FC47A4DFD020}"/>
          </ac:spMkLst>
        </pc:spChg>
        <pc:spChg chg="add del mod">
          <ac:chgData name="Andrei Sugeac" userId="1422a4ea09798371" providerId="LiveId" clId="{C810FE45-464F-4D75-8A49-5115E19AF585}" dt="2022-02-03T20:45:58.819" v="1126"/>
          <ac:spMkLst>
            <pc:docMk/>
            <pc:sldMk cId="142850891" sldId="261"/>
            <ac:spMk id="6" creationId="{D9B72EEB-35B8-4F1F-9138-D775DF13B1E1}"/>
          </ac:spMkLst>
        </pc:spChg>
        <pc:spChg chg="add del mod">
          <ac:chgData name="Andrei Sugeac" userId="1422a4ea09798371" providerId="LiveId" clId="{C810FE45-464F-4D75-8A49-5115E19AF585}" dt="2022-02-03T20:48:57.186" v="1389" actId="478"/>
          <ac:spMkLst>
            <pc:docMk/>
            <pc:sldMk cId="142850891" sldId="261"/>
            <ac:spMk id="7" creationId="{4F84C10B-85F2-4C70-9D77-03A1E2D8AA64}"/>
          </ac:spMkLst>
        </pc:spChg>
        <pc:spChg chg="add mod">
          <ac:chgData name="Andrei Sugeac" userId="1422a4ea09798371" providerId="LiveId" clId="{C810FE45-464F-4D75-8A49-5115E19AF585}" dt="2022-02-03T20:53:11.419" v="1479" actId="1076"/>
          <ac:spMkLst>
            <pc:docMk/>
            <pc:sldMk cId="142850891" sldId="261"/>
            <ac:spMk id="11" creationId="{27334236-D268-43D1-89B2-E8E3E2D962F9}"/>
          </ac:spMkLst>
        </pc:spChg>
        <pc:spChg chg="add mod">
          <ac:chgData name="Andrei Sugeac" userId="1422a4ea09798371" providerId="LiveId" clId="{C810FE45-464F-4D75-8A49-5115E19AF585}" dt="2022-02-03T20:53:00.058" v="1477" actId="2711"/>
          <ac:spMkLst>
            <pc:docMk/>
            <pc:sldMk cId="142850891" sldId="261"/>
            <ac:spMk id="12" creationId="{665797B2-93CF-4DC9-89CF-78D27189CC99}"/>
          </ac:spMkLst>
        </pc:spChg>
        <pc:spChg chg="add mod">
          <ac:chgData name="Andrei Sugeac" userId="1422a4ea09798371" providerId="LiveId" clId="{C810FE45-464F-4D75-8A49-5115E19AF585}" dt="2022-02-03T20:53:20.620" v="1481" actId="1076"/>
          <ac:spMkLst>
            <pc:docMk/>
            <pc:sldMk cId="142850891" sldId="261"/>
            <ac:spMk id="13" creationId="{F8144AB2-9036-4D6A-8884-F33F81CF030C}"/>
          </ac:spMkLst>
        </pc:spChg>
        <pc:spChg chg="add mod">
          <ac:chgData name="Andrei Sugeac" userId="1422a4ea09798371" providerId="LiveId" clId="{C810FE45-464F-4D75-8A49-5115E19AF585}" dt="2022-02-03T20:54:29.561" v="1580" actId="1076"/>
          <ac:spMkLst>
            <pc:docMk/>
            <pc:sldMk cId="142850891" sldId="261"/>
            <ac:spMk id="14" creationId="{63793E41-7175-4260-A1E0-4E6FEE8778D3}"/>
          </ac:spMkLst>
        </pc:spChg>
        <pc:picChg chg="add mod">
          <ac:chgData name="Andrei Sugeac" userId="1422a4ea09798371" providerId="LiveId" clId="{C810FE45-464F-4D75-8A49-5115E19AF585}" dt="2022-02-03T20:31:25.640" v="805" actId="1076"/>
          <ac:picMkLst>
            <pc:docMk/>
            <pc:sldMk cId="142850891" sldId="261"/>
            <ac:picMk id="4" creationId="{8163DE91-45E8-43CD-ABD7-2DB88D729613}"/>
          </ac:picMkLst>
        </pc:picChg>
        <pc:picChg chg="add mod">
          <ac:chgData name="Andrei Sugeac" userId="1422a4ea09798371" providerId="LiveId" clId="{C810FE45-464F-4D75-8A49-5115E19AF585}" dt="2022-02-03T20:31:56.748" v="811" actId="1076"/>
          <ac:picMkLst>
            <pc:docMk/>
            <pc:sldMk cId="142850891" sldId="261"/>
            <ac:picMk id="5" creationId="{5A6E0E88-54B1-4A6B-BC1A-B074F0609214}"/>
          </ac:picMkLst>
        </pc:picChg>
        <pc:picChg chg="add mod">
          <ac:chgData name="Andrei Sugeac" userId="1422a4ea09798371" providerId="LiveId" clId="{C810FE45-464F-4D75-8A49-5115E19AF585}" dt="2022-02-04T11:22:46.079" v="1823" actId="1076"/>
          <ac:picMkLst>
            <pc:docMk/>
            <pc:sldMk cId="142850891" sldId="261"/>
            <ac:picMk id="9" creationId="{23D1E769-2004-4C54-9FA7-9BEBFC25E089}"/>
          </ac:picMkLst>
        </pc:picChg>
        <pc:cxnChg chg="add del mod">
          <ac:chgData name="Andrei Sugeac" userId="1422a4ea09798371" providerId="LiveId" clId="{C810FE45-464F-4D75-8A49-5115E19AF585}" dt="2022-02-03T20:49:30.085" v="1393" actId="478"/>
          <ac:cxnSpMkLst>
            <pc:docMk/>
            <pc:sldMk cId="142850891" sldId="261"/>
            <ac:cxnSpMk id="9" creationId="{0EC7565E-17FD-49DA-8A1C-E27EA40E2472}"/>
          </ac:cxnSpMkLst>
        </pc:cxnChg>
      </pc:sldChg>
      <pc:sldChg chg="addSp delSp modSp new mod">
        <pc:chgData name="Andrei Sugeac" userId="1422a4ea09798371" providerId="LiveId" clId="{C810FE45-464F-4D75-8A49-5115E19AF585}" dt="2022-02-03T20:57:07.624" v="1809" actId="2710"/>
        <pc:sldMkLst>
          <pc:docMk/>
          <pc:sldMk cId="2737803932" sldId="262"/>
        </pc:sldMkLst>
        <pc:spChg chg="mod">
          <ac:chgData name="Andrei Sugeac" userId="1422a4ea09798371" providerId="LiveId" clId="{C810FE45-464F-4D75-8A49-5115E19AF585}" dt="2022-02-03T20:33:00.295" v="826" actId="2711"/>
          <ac:spMkLst>
            <pc:docMk/>
            <pc:sldMk cId="2737803932" sldId="262"/>
            <ac:spMk id="2" creationId="{6C3A3AF4-D426-4D6D-828A-F99B11CFB72A}"/>
          </ac:spMkLst>
        </pc:spChg>
        <pc:spChg chg="del">
          <ac:chgData name="Andrei Sugeac" userId="1422a4ea09798371" providerId="LiveId" clId="{C810FE45-464F-4D75-8A49-5115E19AF585}" dt="2022-02-03T20:32:31.376" v="814"/>
          <ac:spMkLst>
            <pc:docMk/>
            <pc:sldMk cId="2737803932" sldId="262"/>
            <ac:spMk id="3" creationId="{15E3874B-BB81-4BEB-9886-91078C31F6E5}"/>
          </ac:spMkLst>
        </pc:spChg>
        <pc:spChg chg="add del mod">
          <ac:chgData name="Andrei Sugeac" userId="1422a4ea09798371" providerId="LiveId" clId="{C810FE45-464F-4D75-8A49-5115E19AF585}" dt="2022-02-03T20:33:59.603" v="831"/>
          <ac:spMkLst>
            <pc:docMk/>
            <pc:sldMk cId="2737803932" sldId="262"/>
            <ac:spMk id="5" creationId="{282ED390-2FE4-4D9A-B36D-BD70FD6F2A77}"/>
          </ac:spMkLst>
        </pc:spChg>
        <pc:spChg chg="add mod">
          <ac:chgData name="Andrei Sugeac" userId="1422a4ea09798371" providerId="LiveId" clId="{C810FE45-464F-4D75-8A49-5115E19AF585}" dt="2022-02-03T20:57:07.624" v="1809" actId="2710"/>
          <ac:spMkLst>
            <pc:docMk/>
            <pc:sldMk cId="2737803932" sldId="262"/>
            <ac:spMk id="6" creationId="{3F0A52CE-C50A-4900-BAE4-543CB305AC07}"/>
          </ac:spMkLst>
        </pc:spChg>
        <pc:picChg chg="add mod">
          <ac:chgData name="Andrei Sugeac" userId="1422a4ea09798371" providerId="LiveId" clId="{C810FE45-464F-4D75-8A49-5115E19AF585}" dt="2022-02-03T20:32:35.929" v="815" actId="1076"/>
          <ac:picMkLst>
            <pc:docMk/>
            <pc:sldMk cId="2737803932" sldId="262"/>
            <ac:picMk id="4" creationId="{0DF78A51-F6FE-4CBB-B83D-1806B7F1092A}"/>
          </ac:picMkLst>
        </pc:picChg>
      </pc:sldChg>
      <pc:sldChg chg="addSp delSp modSp new mod setBg">
        <pc:chgData name="Andrei Sugeac" userId="1422a4ea09798371" providerId="LiveId" clId="{C810FE45-464F-4D75-8A49-5115E19AF585}" dt="2022-02-03T20:37:07.599" v="863" actId="1076"/>
        <pc:sldMkLst>
          <pc:docMk/>
          <pc:sldMk cId="3748914562" sldId="263"/>
        </pc:sldMkLst>
        <pc:spChg chg="del">
          <ac:chgData name="Andrei Sugeac" userId="1422a4ea09798371" providerId="LiveId" clId="{C810FE45-464F-4D75-8A49-5115E19AF585}" dt="2022-02-03T20:34:57.076" v="832" actId="478"/>
          <ac:spMkLst>
            <pc:docMk/>
            <pc:sldMk cId="3748914562" sldId="263"/>
            <ac:spMk id="2" creationId="{2C9FE25A-3FFC-4DE9-B1BF-0905FA947635}"/>
          </ac:spMkLst>
        </pc:spChg>
        <pc:spChg chg="del mod">
          <ac:chgData name="Andrei Sugeac" userId="1422a4ea09798371" providerId="LiveId" clId="{C810FE45-464F-4D75-8A49-5115E19AF585}" dt="2022-02-03T20:35:07.349" v="834"/>
          <ac:spMkLst>
            <pc:docMk/>
            <pc:sldMk cId="3748914562" sldId="263"/>
            <ac:spMk id="3" creationId="{702378BF-970A-461F-8EEB-316B56E678FE}"/>
          </ac:spMkLst>
        </pc:spChg>
        <pc:spChg chg="add del">
          <ac:chgData name="Andrei Sugeac" userId="1422a4ea09798371" providerId="LiveId" clId="{C810FE45-464F-4D75-8A49-5115E19AF585}" dt="2022-02-03T20:36:50.260" v="861" actId="26606"/>
          <ac:spMkLst>
            <pc:docMk/>
            <pc:sldMk cId="3748914562" sldId="263"/>
            <ac:spMk id="11" creationId="{4752F87E-B883-4C5E-B2DB-289E61D30AC0}"/>
          </ac:spMkLst>
        </pc:spChg>
        <pc:spChg chg="add del">
          <ac:chgData name="Andrei Sugeac" userId="1422a4ea09798371" providerId="LiveId" clId="{C810FE45-464F-4D75-8A49-5115E19AF585}" dt="2022-02-03T20:36:50.260" v="861" actId="26606"/>
          <ac:spMkLst>
            <pc:docMk/>
            <pc:sldMk cId="3748914562" sldId="263"/>
            <ac:spMk id="14" creationId="{990D0034-F768-41E7-85D4-F38C4DE85770}"/>
          </ac:spMkLst>
        </pc:spChg>
        <pc:picChg chg="add mod ord">
          <ac:chgData name="Andrei Sugeac" userId="1422a4ea09798371" providerId="LiveId" clId="{C810FE45-464F-4D75-8A49-5115E19AF585}" dt="2022-02-03T20:36:50.260" v="861" actId="26606"/>
          <ac:picMkLst>
            <pc:docMk/>
            <pc:sldMk cId="3748914562" sldId="263"/>
            <ac:picMk id="4" creationId="{CDDB2F84-C7D2-4D35-B30D-7CF78ADD4E31}"/>
          </ac:picMkLst>
        </pc:picChg>
        <pc:picChg chg="add mod ord">
          <ac:chgData name="Andrei Sugeac" userId="1422a4ea09798371" providerId="LiveId" clId="{C810FE45-464F-4D75-8A49-5115E19AF585}" dt="2022-02-03T20:36:50.260" v="861" actId="26606"/>
          <ac:picMkLst>
            <pc:docMk/>
            <pc:sldMk cId="3748914562" sldId="263"/>
            <ac:picMk id="5" creationId="{C60C078E-C8D5-4EC0-B403-6654D973D78B}"/>
          </ac:picMkLst>
        </pc:picChg>
        <pc:picChg chg="add mod ord">
          <ac:chgData name="Andrei Sugeac" userId="1422a4ea09798371" providerId="LiveId" clId="{C810FE45-464F-4D75-8A49-5115E19AF585}" dt="2022-02-03T20:36:50.260" v="861" actId="26606"/>
          <ac:picMkLst>
            <pc:docMk/>
            <pc:sldMk cId="3748914562" sldId="263"/>
            <ac:picMk id="6" creationId="{D6515846-757A-4572-BD85-92CBE23F46D4}"/>
          </ac:picMkLst>
        </pc:picChg>
        <pc:picChg chg="add mod">
          <ac:chgData name="Andrei Sugeac" userId="1422a4ea09798371" providerId="LiveId" clId="{C810FE45-464F-4D75-8A49-5115E19AF585}" dt="2022-02-03T20:37:07.599" v="863" actId="1076"/>
          <ac:picMkLst>
            <pc:docMk/>
            <pc:sldMk cId="3748914562" sldId="263"/>
            <ac:picMk id="7" creationId="{62E1887F-3881-42E8-937F-13C4B4477C61}"/>
          </ac:picMkLst>
        </pc:picChg>
        <pc:cxnChg chg="add del">
          <ac:chgData name="Andrei Sugeac" userId="1422a4ea09798371" providerId="LiveId" clId="{C810FE45-464F-4D75-8A49-5115E19AF585}" dt="2022-02-03T20:36:50.260" v="861" actId="26606"/>
          <ac:cxnSpMkLst>
            <pc:docMk/>
            <pc:sldMk cId="3748914562" sldId="263"/>
            <ac:cxnSpMk id="16" creationId="{5A0A5CF6-407C-4691-8122-49DF69D002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4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3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8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6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financial digital analysis">
            <a:extLst>
              <a:ext uri="{FF2B5EF4-FFF2-40B4-BE49-F238E27FC236}">
                <a16:creationId xmlns:a16="http://schemas.microsoft.com/office/drawing/2014/main" id="{B68C8792-B6F7-412F-A495-438C02D7C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37E38-8F7F-4775-8808-913F81A3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</a:t>
            </a:r>
            <a:r>
              <a:rPr lang="en-US" sz="5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5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eficientizarea</a:t>
            </a:r>
            <a:r>
              <a:rPr lang="en-US" sz="5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offloading-</a:t>
            </a:r>
            <a:r>
              <a:rPr lang="en-US" sz="52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5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</a:t>
            </a:r>
            <a:r>
              <a:rPr lang="ro-RO" sz="5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US" sz="52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ional</a:t>
            </a:r>
            <a:r>
              <a:rPr lang="en-US" sz="5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5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într-un sistem IOT</a:t>
            </a:r>
            <a:r>
              <a:rPr lang="en-US" sz="5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MEC</a:t>
            </a:r>
            <a:endParaRPr lang="en-GB" sz="5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4EF2B-3372-458A-AE53-0F0DDC713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SUGEAC ANDREI</a:t>
            </a:r>
            <a:endParaRPr lang="en-GB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6848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5675-8944-48F9-B446-9608F4FF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Introducere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FFB588-5A25-4AC6-8BC6-5B965C07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04" y="2546739"/>
            <a:ext cx="5780376" cy="3098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CB4B7-425C-4257-B8B7-9B14C1B0A266}"/>
              </a:ext>
            </a:extLst>
          </p:cNvPr>
          <p:cNvSpPr txBox="1"/>
          <p:nvPr/>
        </p:nvSpPr>
        <p:spPr>
          <a:xfrm>
            <a:off x="1097280" y="2546739"/>
            <a:ext cx="38792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Dispozitivele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mobile au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devenit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parte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indispensabila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viata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cotidiana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aspect care este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reflectat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entuziasmul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fata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domeniul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IOT care este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considerat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urmatorul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 major in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conectivitatea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tehnologica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IOT se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bazeaza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utilizarea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capacitatilor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infrastructurii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oferite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de Mobile Wireless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putea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procesa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task-urile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299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6681-497B-42F5-9A20-40617864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Obiectiv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57B9-A486-4067-996E-277D10EB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ca MEC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optiune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buna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decat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MCC,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eficienta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acestui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determinata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costul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computational care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deciziilor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de offload computational.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MCE-GA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propune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noua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varianta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optimizarea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acestor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decizii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5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666E-4097-4FC0-835D-5A82A1EB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MEC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121F434-807F-4175-B8A1-085D5CC84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00" y="2124243"/>
            <a:ext cx="7565160" cy="3760788"/>
          </a:xfrm>
        </p:spPr>
      </p:pic>
    </p:spTree>
    <p:extLst>
      <p:ext uri="{BB962C8B-B14F-4D97-AF65-F5344CB8AC3E}">
        <p14:creationId xmlns:p14="http://schemas.microsoft.com/office/powerpoint/2010/main" val="210643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F4EE-FD9A-4DC7-AF6D-CCBE25B9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Formularea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problemei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9D87248C-0BF2-45CF-BE20-F1257A08F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4130"/>
            <a:ext cx="4659503" cy="2566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C68C6-EB95-471A-8373-296E6E2B8A52}"/>
              </a:ext>
            </a:extLst>
          </p:cNvPr>
          <p:cNvSpPr txBox="1"/>
          <p:nvPr/>
        </p:nvSpPr>
        <p:spPr>
          <a:xfrm>
            <a:off x="6435219" y="2711671"/>
            <a:ext cx="4403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C1: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latenta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executiei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generate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UEi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C2: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perechile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task-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dependentele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C3: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decizia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offload a task-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0BE-98FD-4527-A4BA-2C56D85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propus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163DE91-45E8-43CD-ABD7-2DB88D72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78" y="2079050"/>
            <a:ext cx="3947502" cy="77730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A6E0E88-54B1-4A6B-BC1A-B074F0609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856357"/>
            <a:ext cx="4893608" cy="285939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334236-D268-43D1-89B2-E8E3E2D962F9}"/>
              </a:ext>
            </a:extLst>
          </p:cNvPr>
          <p:cNvSpPr/>
          <p:nvPr/>
        </p:nvSpPr>
        <p:spPr>
          <a:xfrm>
            <a:off x="5257800" y="2367440"/>
            <a:ext cx="1066800" cy="200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797B2-93CF-4DC9-89CF-78D27189CC99}"/>
              </a:ext>
            </a:extLst>
          </p:cNvPr>
          <p:cNvSpPr txBox="1"/>
          <p:nvPr/>
        </p:nvSpPr>
        <p:spPr>
          <a:xfrm>
            <a:off x="1227221" y="2173705"/>
            <a:ext cx="3756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Structura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cromozom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decizie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offload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P1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8144AB2-9036-4D6A-8884-F33F81CF030C}"/>
              </a:ext>
            </a:extLst>
          </p:cNvPr>
          <p:cNvSpPr/>
          <p:nvPr/>
        </p:nvSpPr>
        <p:spPr>
          <a:xfrm>
            <a:off x="5253790" y="4286054"/>
            <a:ext cx="1066800" cy="200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93E41-7175-4260-A1E0-4E6FEE8778D3}"/>
              </a:ext>
            </a:extLst>
          </p:cNvPr>
          <p:cNvSpPr txBox="1"/>
          <p:nvPr/>
        </p:nvSpPr>
        <p:spPr>
          <a:xfrm>
            <a:off x="1227221" y="4063151"/>
            <a:ext cx="375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Operatia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crossover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populatiilor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cromozomi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23D1E769-2004-4C54-9FA7-9BEBFC25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91" y="5112649"/>
            <a:ext cx="35814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3AF4-D426-4D6D-828A-F99B11CF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DF78A51-F6FE-4CBB-B83D-1806B7F1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36192"/>
            <a:ext cx="4917574" cy="3760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A52CE-C50A-4900-BAE4-543CB305AC07}"/>
              </a:ext>
            </a:extLst>
          </p:cNvPr>
          <p:cNvSpPr txBox="1"/>
          <p:nvPr/>
        </p:nvSpPr>
        <p:spPr>
          <a:xfrm>
            <a:off x="6914147" y="2136192"/>
            <a:ext cx="4241533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Both"/>
            </a:pP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selectia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en-US" dirty="0" err="1"/>
              <a:t>Operatia</a:t>
            </a:r>
            <a:r>
              <a:rPr lang="en-US" dirty="0"/>
              <a:t> de crossover</a:t>
            </a:r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en-US" dirty="0" err="1"/>
              <a:t>Operatia</a:t>
            </a:r>
            <a:r>
              <a:rPr lang="en-US" dirty="0"/>
              <a:t> de </a:t>
            </a:r>
            <a:r>
              <a:rPr lang="en-US" dirty="0" err="1"/>
              <a:t>mutatie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en-US" dirty="0" err="1"/>
              <a:t>Migratia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populatiei</a:t>
            </a:r>
            <a:r>
              <a:rPr lang="en-US" dirty="0"/>
              <a:t> optime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80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CDDB2F84-C7D2-4D35-B30D-7CF78ADD4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56" y="3072333"/>
            <a:ext cx="7537888" cy="319864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60C078E-C8D5-4EC0-B403-6654D973D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"/>
          <a:stretch/>
        </p:blipFill>
        <p:spPr bwMode="auto">
          <a:xfrm>
            <a:off x="375148" y="263127"/>
            <a:ext cx="3467671" cy="28812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6515846-757A-4572-BD85-92CBE23F46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r="11783"/>
          <a:stretch/>
        </p:blipFill>
        <p:spPr bwMode="auto">
          <a:xfrm>
            <a:off x="3842819" y="162725"/>
            <a:ext cx="3483702" cy="2981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2E1887F-3881-42E8-937F-13C4B4477C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90" y="360154"/>
            <a:ext cx="4100459" cy="27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4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176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Tw Cen MT</vt:lpstr>
      <vt:lpstr>RetrospectVTI</vt:lpstr>
      <vt:lpstr>Algoritm pentru eficientizarea offloading-ului computațional într-un sistem IOT / MEC</vt:lpstr>
      <vt:lpstr>Introducere</vt:lpstr>
      <vt:lpstr>Obiectiv</vt:lpstr>
      <vt:lpstr>Modelul MEC</vt:lpstr>
      <vt:lpstr>Formularea problemei</vt:lpstr>
      <vt:lpstr>Modelul propus</vt:lpstr>
      <vt:lpstr>Algoritmul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Algormitm pentru eficientizarea offloading-ului computațional într-un sistem IOT</dc:title>
  <dc:creator>Andrei Sugeac</dc:creator>
  <cp:lastModifiedBy>Andrei Sugeac</cp:lastModifiedBy>
  <cp:revision>1</cp:revision>
  <dcterms:created xsi:type="dcterms:W3CDTF">2022-02-02T20:19:55Z</dcterms:created>
  <dcterms:modified xsi:type="dcterms:W3CDTF">2022-02-04T13:33:35Z</dcterms:modified>
</cp:coreProperties>
</file>