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28fa7f6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28fa7f6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28fa7f6a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28fa7f6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18fcf9de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18fcf9de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18fcf9de8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18fcf9de8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18fcf9de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18fcf9de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18fcf9de8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18fcf9de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18fcf9de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18fcf9de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18fcf9de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18fcf9de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18fcf9de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18fcf9de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18fcf9de8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18fcf9de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18fcf9de8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18fcf9de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18fcf9de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18fcf9de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73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Optimal Topology Generation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for Linear Wireless Sensor Networks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based on Genetic Algorithm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Posibilie</a:t>
            </a:r>
            <a:r>
              <a:rPr lang="en-GB"/>
              <a:t> imbunatatiri /</a:t>
            </a:r>
            <a:r>
              <a:rPr lang="en-GB"/>
              <a:t> continuari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Pc si Pm ar putea evolua pe parcursul programului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S-ar putea </a:t>
            </a:r>
            <a:r>
              <a:rPr lang="en-GB">
                <a:solidFill>
                  <a:srgbClr val="000000"/>
                </a:solidFill>
              </a:rPr>
              <a:t>folosi aranjamente mai eficiente ale nodurilor releu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Luarea in considerare a mai multor rezultate (in afara de energia consumata)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Rezolvarea aplicatilor tridimensionale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Aplicatie tridimensionala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63" y="1017725"/>
            <a:ext cx="729206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1E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311708" y="1173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Performance Analysis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of Node Placement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in</a:t>
            </a:r>
            <a:r>
              <a:rPr lang="en-GB" sz="3600"/>
              <a:t> </a:t>
            </a:r>
            <a:r>
              <a:rPr lang="en-GB" sz="3600"/>
              <a:t>Linear Wireless Sensor Networks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Arajarea nodurilor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25" y="1124875"/>
            <a:ext cx="3194671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0996" y="1757088"/>
            <a:ext cx="4859903" cy="2556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Wireless Sensor Network (LWSN)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388" y="1017725"/>
            <a:ext cx="395123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LWSN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75" y="1017725"/>
            <a:ext cx="8578650" cy="38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11700" y="1199925"/>
            <a:ext cx="46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Problema: Utilizarea eficienta a energiei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LWSN Cai posibile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63" y="1017725"/>
            <a:ext cx="72348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LWSN Exemplu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584" y="1017725"/>
            <a:ext cx="5778824" cy="294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2575" y="3962101"/>
            <a:ext cx="5710914" cy="87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NS-2 (Network Simulator)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925" y="955825"/>
            <a:ext cx="75121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Optimal Topology Generator (OpToGen)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234425"/>
            <a:ext cx="8679900" cy="2767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OpToGen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713" y="1017725"/>
            <a:ext cx="4704586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Rezultate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4905425" y="1103450"/>
            <a:ext cx="3927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Testarea tuturor variantelor in acest exemplu ar insemna 4</a:t>
            </a:r>
            <a:r>
              <a:rPr baseline="30000" lang="en-GB" sz="1800"/>
              <a:t>6</a:t>
            </a:r>
            <a:r>
              <a:rPr lang="en-GB" sz="1800"/>
              <a:t> = 4096 configuratii (fiecare dintre cei 6 senzori poate transmite la oricare din cele 4 puncte de acces).</a:t>
            </a:r>
            <a:endParaRPr sz="1800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3450"/>
            <a:ext cx="4593726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