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F73C4-F60D-4DC9-B25C-5E088B3330E8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A7737-4C7D-4CDD-951C-9160BD96921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831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Ziele</a:t>
            </a:r>
            <a:r>
              <a:rPr lang="en-US" dirty="0"/>
              <a:t> </a:t>
            </a:r>
            <a:r>
              <a:rPr lang="en-US" dirty="0" err="1"/>
              <a:t>erklären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7737-4C7D-4CDD-951C-9160BD969210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63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Ziele</a:t>
            </a:r>
            <a:r>
              <a:rPr lang="en-US" dirty="0"/>
              <a:t> idee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7737-4C7D-4CDD-951C-9160BD969210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318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Schwierigkeitsgrad</a:t>
            </a:r>
            <a:endParaRPr lang="en-US" dirty="0"/>
          </a:p>
          <a:p>
            <a:r>
              <a:rPr lang="en-US" dirty="0"/>
              <a:t>Spieler </a:t>
            </a:r>
            <a:r>
              <a:rPr lang="en-US" dirty="0" err="1"/>
              <a:t>einladen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7737-4C7D-4CDD-951C-9160BD969210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9986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Rainbow-tables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A7737-4C7D-4CDD-951C-9160BD969210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5273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AE07-8F26-4B03-9D6F-90DFC16BB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7B844-1A68-47F6-B8E2-F316A6382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312C-BB96-464B-BF12-2DAB9B1F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01FE-E4FE-4230-857D-0738A266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67CCA-8D92-49B1-A421-7F5FFF3D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19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1F18-56AC-4C57-AEBB-498DE9A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4B229-E606-4943-A38F-E37D1ACF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8DEA-AC64-4254-91B4-E8134503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FE91-32EB-4F66-83AB-2F650846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B1723-A82A-4F3D-9F3D-528F942B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492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8ED1-2639-4671-B354-A7FECB027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06CCF-57A4-4159-BE57-BE630F05D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2875C-07F7-485E-A8CB-54FFDAC3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C4F48-36B4-45E0-A7B5-3D0B5A1F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4A0E-38EB-461F-876C-1666CA75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552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7413-920B-40FF-9FBE-B5E9D4D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EEB5-C5D5-4315-B533-666B11F2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CBCE-D13B-484F-9919-99240AE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EDDD-9C33-40E4-9074-1E6ADDA3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38BA-DF6E-4E53-8DDD-4545180B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20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A6F3-0FF9-4382-8B9D-EDCFAC6D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89CC-E1F8-4B4C-8463-B3359159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4A7C-24B6-4DD6-B3AB-7C9194B5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5061-B437-4E79-9FBA-7D41423A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562E6-1620-4E58-A357-F6795E75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7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D61E-8285-431A-99CF-325FFC73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35415-D0DF-4F29-9A7A-6D0C5221D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0C520-729D-442B-84A5-73F9A2355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4455-72AE-45BD-9AFB-1F3FCDC2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56841-E881-433D-BEA5-2339EA49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260E-2FA1-4D39-92A6-BB8823A1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289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682-A85C-4A53-B09C-2E124BA9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B8C7-210A-45A8-9E45-8C5E2412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39C0C-47A6-4B90-A538-127604B2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51D6A-4D8D-4E1F-A538-7C08D1C7E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9E4F-BAAB-48B6-BD63-57EFEF50E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D7BB1-E919-4886-8411-1FFE533E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A3325-B82C-4DD1-9806-DA3C7FA9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67EF6-4281-47BD-8F33-5F3991F1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024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F1AE-D849-4905-82A4-55DB3CEB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63D9C-4E46-43B4-B701-8FFD928A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F358B-BB8E-4589-AAB9-C248A5D9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2BF60-BE55-4329-9D29-9D7E958E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813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C3817-DA1C-4533-9EDB-59ED9B08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2BC06-8647-40DA-9E33-D02D134F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BDABE-202A-478B-82B2-6C611904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86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7C27-7CA9-488E-9D0F-47C3F202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C0FD-4BD1-4E6B-8360-A8FEFD8C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9CD88-3519-4FE4-8ABA-AE365050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A6534-5DE6-4FC1-88D7-B6E9FE6A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53073-30B4-42EC-B927-8128C080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92603-C33A-410C-BE85-71681D88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85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F6ED-39BD-4CD5-97FC-EC6E9DE9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CCD73-4563-4CED-A678-0FBC10F0C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E4E45-FD61-43A2-939F-DF64D90D1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58CE-6AA7-4C95-AA28-7BDDF254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C810-2946-467B-BDF8-9D8B6840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CF0E1-2112-4B37-B007-BE67AB0D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640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AD65D-4D54-4ABD-ABBA-B00A951E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E3E3-518E-496E-A157-3F863844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E0A9-62BF-4016-89EC-33BB48DB5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51A5-5B03-43A5-A0ED-AB26B65AA912}" type="datetimeFigureOut">
              <a:rPr lang="en-CH" smtClean="0"/>
              <a:t>23/02/2021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2C9D-3544-4EE5-B751-D011A3BF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B7C9-E841-456C-81AA-85EC35C6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50D7-E75F-4261-A6D1-210009D06A4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578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D077C0-62E3-4214-A17F-CC9AC30BF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68" r="104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A4AAA-751D-42CE-A258-6A8FFA01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  <a:solidFill>
            <a:srgbClr val="000000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Multiplayer Tic-Tac-Toe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Autor: Florin Barbisch</a:t>
            </a:r>
            <a:endParaRPr lang="en-CH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BFC6E-4090-456E-85AC-7A9BE4B30C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472849"/>
            <a:ext cx="5698434" cy="3947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AB1D-B99E-4D3E-8AB4-C2D865B4F9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12070" y="1472847"/>
            <a:ext cx="6179930" cy="4975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3C506B-4D3C-4E78-9B5C-D17232FD8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857999"/>
          </a:xfrm>
          <a:solidFill>
            <a:srgbClr val="000000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Alte </a:t>
            </a:r>
            <a:r>
              <a:rPr lang="en-US" dirty="0" err="1">
                <a:solidFill>
                  <a:schemeClr val="bg1"/>
                </a:solidFill>
              </a:rPr>
              <a:t>Applikation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06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8C52-AA7A-4BF4-AA2C-9FCBBF54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8599-E22C-4A3B-A9BD-595CA82A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 </a:t>
            </a:r>
            <a:r>
              <a:rPr lang="en-US" dirty="0" err="1"/>
              <a:t>Scriptsprache</a:t>
            </a:r>
            <a:r>
              <a:rPr lang="en-US" dirty="0"/>
              <a:t> (PHP) </a:t>
            </a:r>
            <a:r>
              <a:rPr lang="en-US" dirty="0" err="1"/>
              <a:t>ablösen</a:t>
            </a:r>
            <a:endParaRPr lang="en-US" dirty="0"/>
          </a:p>
          <a:p>
            <a:r>
              <a:rPr lang="en-US" dirty="0" err="1"/>
              <a:t>Identitätsüberprüfung</a:t>
            </a:r>
            <a:endParaRPr lang="en-US" dirty="0"/>
          </a:p>
          <a:p>
            <a:r>
              <a:rPr lang="en-US" dirty="0" err="1"/>
              <a:t>Mehrspieler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2 </a:t>
            </a:r>
            <a:r>
              <a:rPr lang="en-US" dirty="0" err="1"/>
              <a:t>Rechner</a:t>
            </a:r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1636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F861-F1D2-4CD4-85DD-2B7B836B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1EDC-D22A-40B2-BF06-79B324A1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 err="1"/>
              <a:t>Einzelspieler</a:t>
            </a:r>
            <a:endParaRPr lang="en-US" dirty="0"/>
          </a:p>
          <a:p>
            <a:r>
              <a:rPr lang="en-US" dirty="0"/>
              <a:t>Live </a:t>
            </a:r>
            <a:r>
              <a:rPr lang="en-US" dirty="0" err="1"/>
              <a:t>Mehrspieler</a:t>
            </a:r>
            <a:r>
              <a:rPr lang="en-US" dirty="0"/>
              <a:t> </a:t>
            </a:r>
          </a:p>
          <a:p>
            <a:r>
              <a:rPr lang="en-US" dirty="0" err="1"/>
              <a:t>Ergebnisse</a:t>
            </a:r>
            <a:r>
              <a:rPr lang="en-US" dirty="0"/>
              <a:t> </a:t>
            </a:r>
            <a:r>
              <a:rPr lang="en-US" dirty="0" err="1"/>
              <a:t>ansehen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8719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3DB7-9519-4FC5-96C3-065D0CC7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Eckdaten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5900-6E95-462F-8AFC-12CD05454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VueJS</a:t>
            </a:r>
            <a:endParaRPr lang="en-US" dirty="0"/>
          </a:p>
          <a:p>
            <a:r>
              <a:rPr lang="en-US" dirty="0"/>
              <a:t>NodeJS/</a:t>
            </a:r>
            <a:r>
              <a:rPr lang="en-US" dirty="0" err="1"/>
              <a:t>expressJS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REST</a:t>
            </a:r>
          </a:p>
          <a:p>
            <a:r>
              <a:rPr lang="en-US" dirty="0"/>
              <a:t>MongoDB </a:t>
            </a:r>
          </a:p>
          <a:p>
            <a:r>
              <a:rPr lang="en-US" dirty="0"/>
              <a:t>+3’000 </a:t>
            </a:r>
            <a:r>
              <a:rPr lang="en-US" dirty="0" err="1"/>
              <a:t>Zeilen</a:t>
            </a:r>
            <a:r>
              <a:rPr lang="en-US" dirty="0"/>
              <a:t> Code</a:t>
            </a:r>
          </a:p>
          <a:p>
            <a:r>
              <a:rPr lang="en-US" dirty="0"/>
              <a:t>85 </a:t>
            </a:r>
            <a:r>
              <a:rPr lang="en-US" dirty="0" err="1"/>
              <a:t>Arbeitstunden</a:t>
            </a:r>
            <a:endParaRPr lang="en-US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03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E0DEB-A22B-4A23-B59D-C2A5A32C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E6CFF-2DF2-4F86-9FFF-2A2ADC51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rgbClr val="000000">
              <a:alpha val="80000"/>
            </a:srgb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Live-Demo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5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EE0DEB-A22B-4A23-B59D-C2A5A32C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12537077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E6CFF-2DF2-4F86-9FFF-2A2ADC51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2192001" cy="6857998"/>
          </a:xfrm>
          <a:solidFill>
            <a:srgbClr val="000000">
              <a:alpha val="50196"/>
            </a:srgb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Aufbau der </a:t>
            </a:r>
            <a:r>
              <a:rPr lang="en-US" dirty="0" err="1">
                <a:solidFill>
                  <a:schemeClr val="bg1"/>
                </a:solidFill>
              </a:rPr>
              <a:t>Anwendung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8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FCED-294E-4B34-8C86-A153D6A6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Sicherheitsaspekte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8E16-D98F-46A5-8BA7-B2DEB38C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via </a:t>
            </a:r>
            <a:r>
              <a:rPr lang="en-US" dirty="0" err="1"/>
              <a:t>Benutzername</a:t>
            </a:r>
            <a:r>
              <a:rPr lang="en-US" dirty="0"/>
              <a:t> und </a:t>
            </a:r>
            <a:r>
              <a:rPr lang="en-US" dirty="0" err="1"/>
              <a:t>Passwort</a:t>
            </a:r>
            <a:endParaRPr lang="en-US" dirty="0"/>
          </a:p>
          <a:p>
            <a:r>
              <a:rPr lang="en-US" dirty="0" err="1"/>
              <a:t>Passwort</a:t>
            </a:r>
            <a:r>
              <a:rPr lang="en-US" dirty="0"/>
              <a:t> </a:t>
            </a:r>
            <a:r>
              <a:rPr lang="en-US" dirty="0" err="1"/>
              <a:t>mindestens</a:t>
            </a:r>
            <a:r>
              <a:rPr lang="en-US" dirty="0"/>
              <a:t> 8 </a:t>
            </a:r>
            <a:r>
              <a:rPr lang="en-US" dirty="0" err="1"/>
              <a:t>Zeichen</a:t>
            </a:r>
            <a:endParaRPr lang="en-US" dirty="0"/>
          </a:p>
          <a:p>
            <a:pPr lvl="1"/>
            <a:r>
              <a:rPr lang="en-US" dirty="0"/>
              <a:t>10’000 SHA512-Iterationen </a:t>
            </a:r>
            <a:r>
              <a:rPr lang="en-US" dirty="0" err="1"/>
              <a:t>mit</a:t>
            </a:r>
            <a:r>
              <a:rPr lang="en-US" dirty="0"/>
              <a:t> 128-bit salt</a:t>
            </a:r>
          </a:p>
          <a:p>
            <a:r>
              <a:rPr lang="en-US" dirty="0"/>
              <a:t>JWT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819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B3E842-57EA-4411-9F36-4007D928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" y="0"/>
            <a:ext cx="215941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1C597-70A9-4A63-B264-F707EBAA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58000"/>
          </a:xfrm>
          <a:solidFill>
            <a:srgbClr val="000000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Fazit</a:t>
            </a:r>
            <a:r>
              <a:rPr lang="en-US" dirty="0">
                <a:solidFill>
                  <a:schemeClr val="bg1"/>
                </a:solidFill>
              </a:rPr>
              <a:t> &amp; </a:t>
            </a:r>
            <a:r>
              <a:rPr lang="en-US" dirty="0" err="1">
                <a:solidFill>
                  <a:schemeClr val="bg1"/>
                </a:solidFill>
              </a:rPr>
              <a:t>Fragen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1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</Words>
  <Application>Microsoft Office PowerPoint</Application>
  <PresentationFormat>Widescreen</PresentationFormat>
  <Paragraphs>34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Multiplayer Tic-Tac-Toe Autor: Florin Barbisch</vt:lpstr>
      <vt:lpstr>Alte Applikation</vt:lpstr>
      <vt:lpstr>Idee</vt:lpstr>
      <vt:lpstr>Funktionen</vt:lpstr>
      <vt:lpstr>Technische Eckdaten</vt:lpstr>
      <vt:lpstr>Live-Demo</vt:lpstr>
      <vt:lpstr>Aufbau der Anwendung</vt:lpstr>
      <vt:lpstr>Sicherheitsaspekte</vt:lpstr>
      <vt:lpstr>Fazit &amp; 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Tic-Tac-Toe</dc:title>
  <dc:creator>Florin Barbisch</dc:creator>
  <cp:lastModifiedBy>Florin Barbisch</cp:lastModifiedBy>
  <cp:revision>10</cp:revision>
  <dcterms:created xsi:type="dcterms:W3CDTF">2021-02-22T18:08:34Z</dcterms:created>
  <dcterms:modified xsi:type="dcterms:W3CDTF">2021-02-23T13:20:38Z</dcterms:modified>
</cp:coreProperties>
</file>