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Mosimann" initials="DM" lastIdx="1" clrIdx="0">
    <p:extLst>
      <p:ext uri="{19B8F6BF-5375-455C-9EA6-DF929625EA0E}">
        <p15:presenceInfo xmlns:p15="http://schemas.microsoft.com/office/powerpoint/2012/main" userId="Daniel Mosi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AECE1-1CFD-4A65-A4D5-064D7BCE6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67BF7-A483-4466-B8F4-7B86C282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482F1-A049-4311-9592-736EA2FE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BB34B-F5F9-4A41-9315-6577545F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7E438-DDCC-4CA5-B79D-D4DB042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51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3CDA-DEC5-43FE-A0DF-1E8F1C95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0706A-1EAD-446B-B4AB-5E29A074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5FAEE-8DB5-42BA-9897-7B518420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0BB07-5131-4874-9866-7CCB32DC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62634-5A09-4856-84CC-7896C858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399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20293D-C93A-4892-A44D-E1B4F764E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6FE295-0EF1-4BB9-9868-0BD493F0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02512-E210-4455-B101-59CF13F9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3C148-99E8-45FD-9B62-B83F660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F7911-DC1D-4474-90EE-F41A8CBD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4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FC0-21E4-4233-9E34-E368AC27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F895A-2BE3-4A61-8305-8DE09818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9766A1-1272-4EEA-BEA6-8F419DFB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62031-8D4A-4C5E-8542-99261894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86F960-43AB-440A-8CB3-30325AC8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7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04415-1129-4EE8-9D34-F8F1F96C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52F12-37A2-46AB-9FB6-74A38675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AAEF8-FF48-4D70-BF75-630E0FF9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B7969-CAC7-46CA-B8FB-497986B2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6E124-9095-45BE-9102-86E10D55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5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B6993-90FA-431B-B6FF-073503B3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91DF0-BDF2-4CB4-B51A-A925A4923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C5CA7-F584-46D9-9141-5B8AA8A1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8D4D80-2810-4535-B6F6-46249809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77E08C-AA41-456F-ABAD-BAA3FC74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14D5D-7AEF-4B9A-BB64-33B675AE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6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4C18A-D879-456C-B6FC-C5A1AAE5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B7F63-E884-4E63-9691-6DBB9F8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CB2DB-67AE-42E2-BA50-209B1333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EA7C93-DBEF-4EF8-BD9A-428DF77D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B1F6AD-F32E-4CF4-B736-F8141EFB2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33163D-E576-46DC-B169-7F9653F2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D25C7A-633E-4EB6-AF32-1BA13792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42CED-2363-41C7-B523-4CB7684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5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0EB51-F4C8-4B26-8C69-D40536F8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83E7B4-43C3-4B19-9445-0DB69A0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C22282-E14F-4536-8677-73804A0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DC6077-8742-4C57-865E-E0D23A6A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9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9C4DE-23AF-463A-9ABC-BEB156F6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BEFFFC-54BA-4EC1-8F03-C7DA6D6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B177B-BF6D-4B3C-91C9-6EB0C736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31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DFDE2-52A0-48DC-A257-C74FEC78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06604-2539-4D8E-8A7A-512D6AFB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D3090C-AB8B-4F8C-ACC8-78A9A037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E95DF-9E9E-4563-A5F9-5599130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E17191-CB34-403A-A27D-2CE8D41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D4D387-ED91-41E5-8BB6-565B8EA3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5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CC824-E8C3-42DC-BB8B-4EE539F1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1B65FE-CAE8-4045-9DF1-B10BDC11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5D482-2DA7-4F08-96D2-CFC01FA3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C4BF3-5256-4FF4-B04F-1C5732F9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064D07-C897-4804-B72A-97C6A65C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AA58AC-AF02-4EF4-87B0-297A16E0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6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2DCC13-55BC-49A0-9095-C1279C16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E2AF2-3725-4D71-8C14-AC5416A7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7DEE2-0EC0-4058-9282-8472FEBF5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809-ECA4-45EA-95FF-86F7DDCC0B1C}" type="datetimeFigureOut">
              <a:rPr lang="de-CH" smtClean="0"/>
              <a:t>24.07.2019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06188-1BB1-4014-835C-7F88EA3F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276602-3011-44C3-8BDA-C53DEFCD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6F4F-1F86-45E3-869B-46CDDA5D96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84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DBB9122-BE80-4032-B865-16271D02F037}"/>
              </a:ext>
            </a:extLst>
          </p:cNvPr>
          <p:cNvGrpSpPr/>
          <p:nvPr/>
        </p:nvGrpSpPr>
        <p:grpSpPr>
          <a:xfrm>
            <a:off x="606642" y="1570883"/>
            <a:ext cx="10083461" cy="647886"/>
            <a:chOff x="606642" y="1570883"/>
            <a:chExt cx="10083461" cy="647886"/>
          </a:xfrm>
        </p:grpSpPr>
        <p:sp>
          <p:nvSpPr>
            <p:cNvPr id="4" name="Flussdiagramm: Verzweigung 3">
              <a:extLst>
                <a:ext uri="{FF2B5EF4-FFF2-40B4-BE49-F238E27FC236}">
                  <a16:creationId xmlns:a16="http://schemas.microsoft.com/office/drawing/2014/main" id="{E403D061-D7E7-493F-BB0F-7FA0F7B95D56}"/>
                </a:ext>
              </a:extLst>
            </p:cNvPr>
            <p:cNvSpPr/>
            <p:nvPr/>
          </p:nvSpPr>
          <p:spPr>
            <a:xfrm>
              <a:off x="606642" y="1579577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Flussdiagramm: Verzweigung 4">
              <a:extLst>
                <a:ext uri="{FF2B5EF4-FFF2-40B4-BE49-F238E27FC236}">
                  <a16:creationId xmlns:a16="http://schemas.microsoft.com/office/drawing/2014/main" id="{A83CBB22-6476-4017-8C51-A4BEC94E9F62}"/>
                </a:ext>
              </a:extLst>
            </p:cNvPr>
            <p:cNvSpPr/>
            <p:nvPr/>
          </p:nvSpPr>
          <p:spPr>
            <a:xfrm>
              <a:off x="5455583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Flussdiagramm: Verzweigung 5">
              <a:extLst>
                <a:ext uri="{FF2B5EF4-FFF2-40B4-BE49-F238E27FC236}">
                  <a16:creationId xmlns:a16="http://schemas.microsoft.com/office/drawing/2014/main" id="{81D21DCF-6581-4A06-8877-1A518F8522DD}"/>
                </a:ext>
              </a:extLst>
            </p:cNvPr>
            <p:cNvSpPr/>
            <p:nvPr/>
          </p:nvSpPr>
          <p:spPr>
            <a:xfrm>
              <a:off x="1029948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Verzweigung 6">
              <a:extLst>
                <a:ext uri="{FF2B5EF4-FFF2-40B4-BE49-F238E27FC236}">
                  <a16:creationId xmlns:a16="http://schemas.microsoft.com/office/drawing/2014/main" id="{F39114CE-C9B0-4241-B440-BC041BD0B272}"/>
                </a:ext>
              </a:extLst>
            </p:cNvPr>
            <p:cNvSpPr/>
            <p:nvPr/>
          </p:nvSpPr>
          <p:spPr>
            <a:xfrm>
              <a:off x="3030337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lussdiagramm: Verzweigung 7">
              <a:extLst>
                <a:ext uri="{FF2B5EF4-FFF2-40B4-BE49-F238E27FC236}">
                  <a16:creationId xmlns:a16="http://schemas.microsoft.com/office/drawing/2014/main" id="{0474C4DC-274E-4291-A6B8-536497039A89}"/>
                </a:ext>
              </a:extLst>
            </p:cNvPr>
            <p:cNvSpPr/>
            <p:nvPr/>
          </p:nvSpPr>
          <p:spPr>
            <a:xfrm>
              <a:off x="787124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75A6FE4-C60D-40B7-98C7-6EFB101941CB}"/>
                </a:ext>
              </a:extLst>
            </p:cNvPr>
            <p:cNvSpPr/>
            <p:nvPr/>
          </p:nvSpPr>
          <p:spPr>
            <a:xfrm>
              <a:off x="997259" y="1655221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Initialisierung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78BF8E2-052D-48BE-821A-75FA80163C1A}"/>
                </a:ext>
              </a:extLst>
            </p:cNvPr>
            <p:cNvSpPr/>
            <p:nvPr/>
          </p:nvSpPr>
          <p:spPr>
            <a:xfrm>
              <a:off x="3425745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Konzept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715DA61-511D-4CDD-8D74-149BC1CAE8D6}"/>
                </a:ext>
              </a:extLst>
            </p:cNvPr>
            <p:cNvSpPr/>
            <p:nvPr/>
          </p:nvSpPr>
          <p:spPr>
            <a:xfrm>
              <a:off x="5846200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Realisierung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EFDA31-771D-4E09-AC58-187B76AF6D55}"/>
                </a:ext>
              </a:extLst>
            </p:cNvPr>
            <p:cNvSpPr/>
            <p:nvPr/>
          </p:nvSpPr>
          <p:spPr>
            <a:xfrm>
              <a:off x="8269360" y="1655220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Einführung</a:t>
              </a:r>
            </a:p>
          </p:txBody>
        </p: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28F4410-975F-400D-98E9-BF79D2926CBE}"/>
              </a:ext>
            </a:extLst>
          </p:cNvPr>
          <p:cNvCxnSpPr/>
          <p:nvPr/>
        </p:nvCxnSpPr>
        <p:spPr>
          <a:xfrm>
            <a:off x="799888" y="902825"/>
            <a:ext cx="0" cy="56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806E471-99CB-499F-AC08-2BD30DC3F4B1}"/>
              </a:ext>
            </a:extLst>
          </p:cNvPr>
          <p:cNvSpPr txBox="1"/>
          <p:nvPr/>
        </p:nvSpPr>
        <p:spPr>
          <a:xfrm>
            <a:off x="320700" y="601808"/>
            <a:ext cx="957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Projektstart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4A4378-9B46-4E2D-B571-CCFD7F17DE39}"/>
              </a:ext>
            </a:extLst>
          </p:cNvPr>
          <p:cNvCxnSpPr/>
          <p:nvPr/>
        </p:nvCxnSpPr>
        <p:spPr>
          <a:xfrm>
            <a:off x="10504720" y="902825"/>
            <a:ext cx="0" cy="56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6970284-A049-4AE5-A0F1-A6B44A9B5EFC}"/>
              </a:ext>
            </a:extLst>
          </p:cNvPr>
          <p:cNvSpPr txBox="1"/>
          <p:nvPr/>
        </p:nvSpPr>
        <p:spPr>
          <a:xfrm>
            <a:off x="9870018" y="601808"/>
            <a:ext cx="127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Projektabschluss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ED33ED4-27BE-4E35-81B9-CB4C2A5C774C}"/>
              </a:ext>
            </a:extLst>
          </p:cNvPr>
          <p:cNvCxnSpPr/>
          <p:nvPr/>
        </p:nvCxnSpPr>
        <p:spPr>
          <a:xfrm>
            <a:off x="3233849" y="902825"/>
            <a:ext cx="0" cy="56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BA11DD6-9225-47F4-9AFD-159F4A660BC2}"/>
              </a:ext>
            </a:extLst>
          </p:cNvPr>
          <p:cNvSpPr txBox="1"/>
          <p:nvPr/>
        </p:nvSpPr>
        <p:spPr>
          <a:xfrm>
            <a:off x="2728021" y="388743"/>
            <a:ext cx="10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Abschluss</a:t>
            </a:r>
          </a:p>
          <a:p>
            <a:r>
              <a:rPr lang="de-CH" sz="1200" dirty="0"/>
              <a:t>Initialisierung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671E46E-E1F9-4EB1-8FF0-60DDC014AF16}"/>
              </a:ext>
            </a:extLst>
          </p:cNvPr>
          <p:cNvCxnSpPr/>
          <p:nvPr/>
        </p:nvCxnSpPr>
        <p:spPr>
          <a:xfrm>
            <a:off x="5667810" y="900540"/>
            <a:ext cx="0" cy="56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05C45-0604-432A-96F2-32BDCD4DAE79}"/>
              </a:ext>
            </a:extLst>
          </p:cNvPr>
          <p:cNvSpPr txBox="1"/>
          <p:nvPr/>
        </p:nvSpPr>
        <p:spPr>
          <a:xfrm>
            <a:off x="5304032" y="404209"/>
            <a:ext cx="95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Abschluss</a:t>
            </a:r>
          </a:p>
          <a:p>
            <a:r>
              <a:rPr lang="de-CH" sz="1200" dirty="0"/>
              <a:t>Konzept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CEB9230-4C7C-4F0E-BFB3-57C8145DFFB4}"/>
              </a:ext>
            </a:extLst>
          </p:cNvPr>
          <p:cNvCxnSpPr/>
          <p:nvPr/>
        </p:nvCxnSpPr>
        <p:spPr>
          <a:xfrm>
            <a:off x="8075131" y="907953"/>
            <a:ext cx="0" cy="5671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381B1FB-BD01-4CE8-995E-13A95E4579B3}"/>
              </a:ext>
            </a:extLst>
          </p:cNvPr>
          <p:cNvSpPr txBox="1"/>
          <p:nvPr/>
        </p:nvSpPr>
        <p:spPr>
          <a:xfrm>
            <a:off x="7595943" y="429382"/>
            <a:ext cx="95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Abschluss</a:t>
            </a:r>
          </a:p>
          <a:p>
            <a:r>
              <a:rPr lang="de-CH" sz="1200" dirty="0"/>
              <a:t>Realisierung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376371C-5A63-4E17-A2C5-8CDA57EF2036}"/>
              </a:ext>
            </a:extLst>
          </p:cNvPr>
          <p:cNvCxnSpPr>
            <a:cxnSpLocks/>
          </p:cNvCxnSpPr>
          <p:nvPr/>
        </p:nvCxnSpPr>
        <p:spPr>
          <a:xfrm flipV="1">
            <a:off x="2757228" y="2457801"/>
            <a:ext cx="0" cy="5881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CBE46F8-6341-4988-BE6F-501A9F57BECC}"/>
              </a:ext>
            </a:extLst>
          </p:cNvPr>
          <p:cNvSpPr txBox="1"/>
          <p:nvPr/>
        </p:nvSpPr>
        <p:spPr>
          <a:xfrm>
            <a:off x="2393729" y="3115767"/>
            <a:ext cx="10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Varianten-entscheid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52AA619-5570-43A7-969A-FA292BD64A14}"/>
              </a:ext>
            </a:extLst>
          </p:cNvPr>
          <p:cNvCxnSpPr>
            <a:cxnSpLocks/>
          </p:cNvCxnSpPr>
          <p:nvPr/>
        </p:nvCxnSpPr>
        <p:spPr>
          <a:xfrm flipV="1">
            <a:off x="7606780" y="2457801"/>
            <a:ext cx="0" cy="5881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2A73E97-559D-4CCC-9726-02A56B7A5073}"/>
              </a:ext>
            </a:extLst>
          </p:cNvPr>
          <p:cNvSpPr txBox="1"/>
          <p:nvPr/>
        </p:nvSpPr>
        <p:spPr>
          <a:xfrm>
            <a:off x="7259890" y="3098012"/>
            <a:ext cx="10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Tests</a:t>
            </a:r>
          </a:p>
          <a:p>
            <a:r>
              <a:rPr lang="de-CH" sz="1200" dirty="0"/>
              <a:t>abgeschlossen</a:t>
            </a:r>
          </a:p>
        </p:txBody>
      </p:sp>
      <p:sp>
        <p:nvSpPr>
          <p:cNvPr id="38" name="Flussdiagramm: Verzweigung 37">
            <a:extLst>
              <a:ext uri="{FF2B5EF4-FFF2-40B4-BE49-F238E27FC236}">
                <a16:creationId xmlns:a16="http://schemas.microsoft.com/office/drawing/2014/main" id="{8CF60AB6-2DF1-4FA7-9BEB-C6A5707CDB52}"/>
              </a:ext>
            </a:extLst>
          </p:cNvPr>
          <p:cNvSpPr/>
          <p:nvPr/>
        </p:nvSpPr>
        <p:spPr>
          <a:xfrm>
            <a:off x="2639387" y="2005657"/>
            <a:ext cx="230825" cy="391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Verzweigung 38">
            <a:extLst>
              <a:ext uri="{FF2B5EF4-FFF2-40B4-BE49-F238E27FC236}">
                <a16:creationId xmlns:a16="http://schemas.microsoft.com/office/drawing/2014/main" id="{0D0ED65E-DA1B-4422-B5C1-F594F7FC7ACD}"/>
              </a:ext>
            </a:extLst>
          </p:cNvPr>
          <p:cNvSpPr/>
          <p:nvPr/>
        </p:nvSpPr>
        <p:spPr>
          <a:xfrm>
            <a:off x="7480530" y="2003628"/>
            <a:ext cx="230825" cy="3914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9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E80DB39F-DDF9-44B8-BD59-862A06B81CD3}"/>
              </a:ext>
            </a:extLst>
          </p:cNvPr>
          <p:cNvSpPr/>
          <p:nvPr/>
        </p:nvSpPr>
        <p:spPr>
          <a:xfrm>
            <a:off x="1188721" y="1981200"/>
            <a:ext cx="9702800" cy="36612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A921159-B626-429B-B7E4-11A38CD467C5}"/>
              </a:ext>
            </a:extLst>
          </p:cNvPr>
          <p:cNvGrpSpPr/>
          <p:nvPr/>
        </p:nvGrpSpPr>
        <p:grpSpPr>
          <a:xfrm>
            <a:off x="988382" y="1206899"/>
            <a:ext cx="10083461" cy="647886"/>
            <a:chOff x="606642" y="1570883"/>
            <a:chExt cx="10083461" cy="647886"/>
          </a:xfrm>
        </p:grpSpPr>
        <p:sp>
          <p:nvSpPr>
            <p:cNvPr id="5" name="Flussdiagramm: Verzweigung 4">
              <a:extLst>
                <a:ext uri="{FF2B5EF4-FFF2-40B4-BE49-F238E27FC236}">
                  <a16:creationId xmlns:a16="http://schemas.microsoft.com/office/drawing/2014/main" id="{4AD137D4-1E43-43B9-A438-76A734FE1F29}"/>
                </a:ext>
              </a:extLst>
            </p:cNvPr>
            <p:cNvSpPr/>
            <p:nvPr/>
          </p:nvSpPr>
          <p:spPr>
            <a:xfrm>
              <a:off x="606642" y="1579577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Flussdiagramm: Verzweigung 5">
              <a:extLst>
                <a:ext uri="{FF2B5EF4-FFF2-40B4-BE49-F238E27FC236}">
                  <a16:creationId xmlns:a16="http://schemas.microsoft.com/office/drawing/2014/main" id="{EBE06480-EE41-4058-BF54-68E6E1EDA54D}"/>
                </a:ext>
              </a:extLst>
            </p:cNvPr>
            <p:cNvSpPr/>
            <p:nvPr/>
          </p:nvSpPr>
          <p:spPr>
            <a:xfrm>
              <a:off x="5455583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lussdiagramm: Verzweigung 6">
              <a:extLst>
                <a:ext uri="{FF2B5EF4-FFF2-40B4-BE49-F238E27FC236}">
                  <a16:creationId xmlns:a16="http://schemas.microsoft.com/office/drawing/2014/main" id="{3C90D86B-97AA-45DE-BB27-EB05F8759F5F}"/>
                </a:ext>
              </a:extLst>
            </p:cNvPr>
            <p:cNvSpPr/>
            <p:nvPr/>
          </p:nvSpPr>
          <p:spPr>
            <a:xfrm>
              <a:off x="1029948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lussdiagramm: Verzweigung 7">
              <a:extLst>
                <a:ext uri="{FF2B5EF4-FFF2-40B4-BE49-F238E27FC236}">
                  <a16:creationId xmlns:a16="http://schemas.microsoft.com/office/drawing/2014/main" id="{64A8FAAD-14A8-4D58-A5DF-C9D169A1587A}"/>
                </a:ext>
              </a:extLst>
            </p:cNvPr>
            <p:cNvSpPr/>
            <p:nvPr/>
          </p:nvSpPr>
          <p:spPr>
            <a:xfrm>
              <a:off x="3030337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lussdiagramm: Verzweigung 8">
              <a:extLst>
                <a:ext uri="{FF2B5EF4-FFF2-40B4-BE49-F238E27FC236}">
                  <a16:creationId xmlns:a16="http://schemas.microsoft.com/office/drawing/2014/main" id="{DD5525A2-46F9-4243-BF88-2C1C8E0A44C9}"/>
                </a:ext>
              </a:extLst>
            </p:cNvPr>
            <p:cNvSpPr/>
            <p:nvPr/>
          </p:nvSpPr>
          <p:spPr>
            <a:xfrm>
              <a:off x="787124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76B146C-37BA-4AFB-AF48-8B7B848ECFDA}"/>
                </a:ext>
              </a:extLst>
            </p:cNvPr>
            <p:cNvSpPr/>
            <p:nvPr/>
          </p:nvSpPr>
          <p:spPr>
            <a:xfrm>
              <a:off x="997259" y="1655221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Initialisierung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6F021C2-6769-4338-80C0-638962D2E22F}"/>
                </a:ext>
              </a:extLst>
            </p:cNvPr>
            <p:cNvSpPr/>
            <p:nvPr/>
          </p:nvSpPr>
          <p:spPr>
            <a:xfrm>
              <a:off x="3425745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Konzept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9DA000-03AB-42FE-A44F-9E6C43CBA8F4}"/>
                </a:ext>
              </a:extLst>
            </p:cNvPr>
            <p:cNvSpPr/>
            <p:nvPr/>
          </p:nvSpPr>
          <p:spPr>
            <a:xfrm>
              <a:off x="5846200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Realisierung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661C91-5339-42CE-A067-A2A8FE48278A}"/>
                </a:ext>
              </a:extLst>
            </p:cNvPr>
            <p:cNvSpPr/>
            <p:nvPr/>
          </p:nvSpPr>
          <p:spPr>
            <a:xfrm>
              <a:off x="8269360" y="1655220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Einführung</a:t>
              </a:r>
            </a:p>
          </p:txBody>
        </p:sp>
      </p:grp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847A0C6E-E7B6-4E0E-B37E-89E288F608EC}"/>
              </a:ext>
            </a:extLst>
          </p:cNvPr>
          <p:cNvSpPr/>
          <p:nvPr/>
        </p:nvSpPr>
        <p:spPr>
          <a:xfrm>
            <a:off x="1389265" y="2182649"/>
            <a:ext cx="9284464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Projektsteuerung</a:t>
            </a:r>
          </a:p>
        </p:txBody>
      </p:sp>
      <p:sp>
        <p:nvSpPr>
          <p:cNvPr id="15" name="Pfeil: Fünfeck 14">
            <a:extLst>
              <a:ext uri="{FF2B5EF4-FFF2-40B4-BE49-F238E27FC236}">
                <a16:creationId xmlns:a16="http://schemas.microsoft.com/office/drawing/2014/main" id="{C389AEEF-DB8B-4112-BD04-FABC2C2F1276}"/>
              </a:ext>
            </a:extLst>
          </p:cNvPr>
          <p:cNvSpPr/>
          <p:nvPr/>
        </p:nvSpPr>
        <p:spPr>
          <a:xfrm>
            <a:off x="1378999" y="2845589"/>
            <a:ext cx="9284464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Projektführung</a:t>
            </a:r>
          </a:p>
        </p:txBody>
      </p:sp>
      <p:sp>
        <p:nvSpPr>
          <p:cNvPr id="16" name="Pfeil: Fünfeck 15">
            <a:extLst>
              <a:ext uri="{FF2B5EF4-FFF2-40B4-BE49-F238E27FC236}">
                <a16:creationId xmlns:a16="http://schemas.microsoft.com/office/drawing/2014/main" id="{A48C4B36-F43A-462F-9708-AC0D30E413A0}"/>
              </a:ext>
            </a:extLst>
          </p:cNvPr>
          <p:cNvSpPr/>
          <p:nvPr/>
        </p:nvSpPr>
        <p:spPr>
          <a:xfrm>
            <a:off x="1378999" y="3521470"/>
            <a:ext cx="2095721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Projektgrundlagen</a:t>
            </a:r>
          </a:p>
        </p:txBody>
      </p:sp>
      <p:sp>
        <p:nvSpPr>
          <p:cNvPr id="17" name="Pfeil: Fünfeck 16">
            <a:extLst>
              <a:ext uri="{FF2B5EF4-FFF2-40B4-BE49-F238E27FC236}">
                <a16:creationId xmlns:a16="http://schemas.microsoft.com/office/drawing/2014/main" id="{A33030E0-BE62-4216-BC41-E0AA9A343BD1}"/>
              </a:ext>
            </a:extLst>
          </p:cNvPr>
          <p:cNvSpPr/>
          <p:nvPr/>
        </p:nvSpPr>
        <p:spPr>
          <a:xfrm>
            <a:off x="3480474" y="3511310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18" name="Pfeil: Fünfeck 17">
            <a:extLst>
              <a:ext uri="{FF2B5EF4-FFF2-40B4-BE49-F238E27FC236}">
                <a16:creationId xmlns:a16="http://schemas.microsoft.com/office/drawing/2014/main" id="{4A9C31D8-F74E-4C39-8955-00E268F326BC}"/>
              </a:ext>
            </a:extLst>
          </p:cNvPr>
          <p:cNvSpPr/>
          <p:nvPr/>
        </p:nvSpPr>
        <p:spPr>
          <a:xfrm>
            <a:off x="3498237" y="4192815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Geschäftsorganisation</a:t>
            </a:r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70F4D9ED-C897-4012-993A-13EBCB2CB3C1}"/>
              </a:ext>
            </a:extLst>
          </p:cNvPr>
          <p:cNvSpPr/>
          <p:nvPr/>
        </p:nvSpPr>
        <p:spPr>
          <a:xfrm>
            <a:off x="3490740" y="4886235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Einführungsorganisation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A657B17-672D-4D10-A687-37605A2A2F16}"/>
              </a:ext>
            </a:extLst>
          </p:cNvPr>
          <p:cNvSpPr txBox="1"/>
          <p:nvPr/>
        </p:nvSpPr>
        <p:spPr>
          <a:xfrm>
            <a:off x="1049342" y="508000"/>
            <a:ext cx="34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Szenario Dienstleistungen/Produkt</a:t>
            </a:r>
          </a:p>
        </p:txBody>
      </p:sp>
    </p:spTree>
    <p:extLst>
      <p:ext uri="{BB962C8B-B14F-4D97-AF65-F5344CB8AC3E}">
        <p14:creationId xmlns:p14="http://schemas.microsoft.com/office/powerpoint/2010/main" val="11942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AE1007-DC10-45B6-B79A-A900F2853918}"/>
              </a:ext>
            </a:extLst>
          </p:cNvPr>
          <p:cNvSpPr/>
          <p:nvPr/>
        </p:nvSpPr>
        <p:spPr>
          <a:xfrm>
            <a:off x="984535" y="1340528"/>
            <a:ext cx="9702800" cy="3737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: Fünfeck 5">
            <a:extLst>
              <a:ext uri="{FF2B5EF4-FFF2-40B4-BE49-F238E27FC236}">
                <a16:creationId xmlns:a16="http://schemas.microsoft.com/office/drawing/2014/main" id="{BCD119CE-69E2-4BC6-A91E-E6CE11A41425}"/>
              </a:ext>
            </a:extLst>
          </p:cNvPr>
          <p:cNvSpPr/>
          <p:nvPr/>
        </p:nvSpPr>
        <p:spPr>
          <a:xfrm>
            <a:off x="1174813" y="1531694"/>
            <a:ext cx="9284464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Projektführung</a:t>
            </a: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62DF4602-3293-47CF-AF75-3AD23F79BD78}"/>
              </a:ext>
            </a:extLst>
          </p:cNvPr>
          <p:cNvSpPr/>
          <p:nvPr/>
        </p:nvSpPr>
        <p:spPr>
          <a:xfrm>
            <a:off x="1174813" y="2207575"/>
            <a:ext cx="2095721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Projektgrundlagen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A43C10ED-A763-4CAD-BCEC-9A7EAA8B78B9}"/>
              </a:ext>
            </a:extLst>
          </p:cNvPr>
          <p:cNvSpPr/>
          <p:nvPr/>
        </p:nvSpPr>
        <p:spPr>
          <a:xfrm>
            <a:off x="3276288" y="2197415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Informationssicherheit und Datenschutz</a:t>
            </a:r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F173DF2F-7553-4A80-9B7B-8941FA60CA77}"/>
              </a:ext>
            </a:extLst>
          </p:cNvPr>
          <p:cNvSpPr/>
          <p:nvPr/>
        </p:nvSpPr>
        <p:spPr>
          <a:xfrm>
            <a:off x="3276288" y="2897663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IT-System</a:t>
            </a: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EC6B5255-3D70-4208-986F-40307248BE5D}"/>
              </a:ext>
            </a:extLst>
          </p:cNvPr>
          <p:cNvSpPr/>
          <p:nvPr/>
        </p:nvSpPr>
        <p:spPr>
          <a:xfrm>
            <a:off x="3276288" y="3587751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Testen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EDC67F-CC37-4F48-B218-697D57FA5791}"/>
              </a:ext>
            </a:extLst>
          </p:cNvPr>
          <p:cNvGrpSpPr/>
          <p:nvPr/>
        </p:nvGrpSpPr>
        <p:grpSpPr>
          <a:xfrm>
            <a:off x="794204" y="563249"/>
            <a:ext cx="10083461" cy="647886"/>
            <a:chOff x="606642" y="1570883"/>
            <a:chExt cx="10083461" cy="647886"/>
          </a:xfrm>
        </p:grpSpPr>
        <p:sp>
          <p:nvSpPr>
            <p:cNvPr id="12" name="Flussdiagramm: Verzweigung 11">
              <a:extLst>
                <a:ext uri="{FF2B5EF4-FFF2-40B4-BE49-F238E27FC236}">
                  <a16:creationId xmlns:a16="http://schemas.microsoft.com/office/drawing/2014/main" id="{E108B350-2B55-4405-8087-C5C367E843AE}"/>
                </a:ext>
              </a:extLst>
            </p:cNvPr>
            <p:cNvSpPr/>
            <p:nvPr/>
          </p:nvSpPr>
          <p:spPr>
            <a:xfrm>
              <a:off x="606642" y="1579577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Flussdiagramm: Verzweigung 12">
              <a:extLst>
                <a:ext uri="{FF2B5EF4-FFF2-40B4-BE49-F238E27FC236}">
                  <a16:creationId xmlns:a16="http://schemas.microsoft.com/office/drawing/2014/main" id="{FB4F6A66-310D-48D3-A5EA-186EB43754AA}"/>
                </a:ext>
              </a:extLst>
            </p:cNvPr>
            <p:cNvSpPr/>
            <p:nvPr/>
          </p:nvSpPr>
          <p:spPr>
            <a:xfrm>
              <a:off x="5455583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Flussdiagramm: Verzweigung 13">
              <a:extLst>
                <a:ext uri="{FF2B5EF4-FFF2-40B4-BE49-F238E27FC236}">
                  <a16:creationId xmlns:a16="http://schemas.microsoft.com/office/drawing/2014/main" id="{84C45CB9-ADAB-490E-9533-A778540127F2}"/>
                </a:ext>
              </a:extLst>
            </p:cNvPr>
            <p:cNvSpPr/>
            <p:nvPr/>
          </p:nvSpPr>
          <p:spPr>
            <a:xfrm>
              <a:off x="1029948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Flussdiagramm: Verzweigung 14">
              <a:extLst>
                <a:ext uri="{FF2B5EF4-FFF2-40B4-BE49-F238E27FC236}">
                  <a16:creationId xmlns:a16="http://schemas.microsoft.com/office/drawing/2014/main" id="{18A5DEFE-27B5-4779-829C-F19FE29E5E38}"/>
                </a:ext>
              </a:extLst>
            </p:cNvPr>
            <p:cNvSpPr/>
            <p:nvPr/>
          </p:nvSpPr>
          <p:spPr>
            <a:xfrm>
              <a:off x="3030337" y="1570883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Flussdiagramm: Verzweigung 15">
              <a:extLst>
                <a:ext uri="{FF2B5EF4-FFF2-40B4-BE49-F238E27FC236}">
                  <a16:creationId xmlns:a16="http://schemas.microsoft.com/office/drawing/2014/main" id="{FF5AB106-322B-4F42-B952-6FE72D238BDB}"/>
                </a:ext>
              </a:extLst>
            </p:cNvPr>
            <p:cNvSpPr/>
            <p:nvPr/>
          </p:nvSpPr>
          <p:spPr>
            <a:xfrm>
              <a:off x="7871246" y="1579576"/>
              <a:ext cx="390617" cy="63919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FE075F1-CC9E-48CA-BF73-729DCC3D97E8}"/>
                </a:ext>
              </a:extLst>
            </p:cNvPr>
            <p:cNvSpPr/>
            <p:nvPr/>
          </p:nvSpPr>
          <p:spPr>
            <a:xfrm>
              <a:off x="997259" y="1655221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Initialisierung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B38CA01-0FEC-4894-9CC9-EBD8A21ABE73}"/>
                </a:ext>
              </a:extLst>
            </p:cNvPr>
            <p:cNvSpPr/>
            <p:nvPr/>
          </p:nvSpPr>
          <p:spPr>
            <a:xfrm>
              <a:off x="3425745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Konzept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F93736C-34A9-4A45-B520-9452635B58A3}"/>
                </a:ext>
              </a:extLst>
            </p:cNvPr>
            <p:cNvSpPr/>
            <p:nvPr/>
          </p:nvSpPr>
          <p:spPr>
            <a:xfrm>
              <a:off x="5846200" y="1663914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Realisierung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96702F9-7FBF-428E-99C9-397F2B84C6E6}"/>
                </a:ext>
              </a:extLst>
            </p:cNvPr>
            <p:cNvSpPr/>
            <p:nvPr/>
          </p:nvSpPr>
          <p:spPr>
            <a:xfrm>
              <a:off x="8269360" y="1655220"/>
              <a:ext cx="2022629" cy="4705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</a:rPr>
                <a:t>Einführung</a:t>
              </a:r>
            </a:p>
          </p:txBody>
        </p:sp>
      </p:grp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C16BE485-09CF-400C-9878-01DB60024970}"/>
              </a:ext>
            </a:extLst>
          </p:cNvPr>
          <p:cNvSpPr/>
          <p:nvPr/>
        </p:nvSpPr>
        <p:spPr>
          <a:xfrm>
            <a:off x="3278162" y="4287621"/>
            <a:ext cx="7182989" cy="54153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IPA-Dokumentation</a:t>
            </a:r>
          </a:p>
        </p:txBody>
      </p:sp>
    </p:spTree>
    <p:extLst>
      <p:ext uri="{BB962C8B-B14F-4D97-AF65-F5344CB8AC3E}">
        <p14:creationId xmlns:p14="http://schemas.microsoft.com/office/powerpoint/2010/main" val="2616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Mosimann</dc:creator>
  <cp:lastModifiedBy>Daniel Mosimann</cp:lastModifiedBy>
  <cp:revision>11</cp:revision>
  <dcterms:created xsi:type="dcterms:W3CDTF">2019-06-03T12:03:25Z</dcterms:created>
  <dcterms:modified xsi:type="dcterms:W3CDTF">2019-07-24T17:29:31Z</dcterms:modified>
</cp:coreProperties>
</file>