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80" r:id="rId4"/>
    <p:sldId id="258" r:id="rId5"/>
    <p:sldId id="260" r:id="rId6"/>
    <p:sldId id="261" r:id="rId7"/>
    <p:sldId id="273" r:id="rId8"/>
    <p:sldId id="274" r:id="rId9"/>
    <p:sldId id="262" r:id="rId10"/>
    <p:sldId id="275" r:id="rId11"/>
    <p:sldId id="276" r:id="rId12"/>
    <p:sldId id="277" r:id="rId13"/>
    <p:sldId id="265" r:id="rId14"/>
    <p:sldId id="278" r:id="rId15"/>
    <p:sldId id="279" r:id="rId16"/>
    <p:sldId id="264" r:id="rId17"/>
    <p:sldId id="266" r:id="rId18"/>
    <p:sldId id="270" r:id="rId19"/>
    <p:sldId id="271" r:id="rId20"/>
    <p:sldId id="272" r:id="rId21"/>
    <p:sldId id="269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9DB-4B80-9DBC-21E84FD0707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9DB-4B80-9DBC-21E84FD0707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9DB-4B80-9DBC-21E84FD0707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9DB-4B80-9DBC-21E84FD0707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DED-4907-98CB-95768BEDD18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Checking the old courses</c:v>
                </c:pt>
                <c:pt idx="1">
                  <c:v>Creating the workshops</c:v>
                </c:pt>
                <c:pt idx="2">
                  <c:v>LoRa research</c:v>
                </c:pt>
                <c:pt idx="3">
                  <c:v>Analyzing the tests</c:v>
                </c:pt>
                <c:pt idx="4">
                  <c:v>Preparation for the presentation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10</c:v>
                </c:pt>
                <c:pt idx="2">
                  <c:v>15</c:v>
                </c:pt>
                <c:pt idx="3">
                  <c:v>8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9D-44A7-AD1A-DD87EBD6650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8F148B-AB89-424D-BC38-354B4F6846E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275E34-129C-4B84-BB79-00EE5FF405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main objective</a:t>
          </a:r>
        </a:p>
      </dgm:t>
    </dgm:pt>
    <dgm:pt modelId="{70201F06-23A7-4153-89B6-19CC684F1CBA}" type="parTrans" cxnId="{7A1D35F2-3457-4478-8B6A-EE6C604FEC73}">
      <dgm:prSet/>
      <dgm:spPr/>
      <dgm:t>
        <a:bodyPr/>
        <a:lstStyle/>
        <a:p>
          <a:endParaRPr lang="en-US"/>
        </a:p>
      </dgm:t>
    </dgm:pt>
    <dgm:pt modelId="{A29E372B-919F-48A5-AC79-B5A4A01A4828}" type="sibTrans" cxnId="{7A1D35F2-3457-4478-8B6A-EE6C604FEC73}">
      <dgm:prSet/>
      <dgm:spPr/>
      <dgm:t>
        <a:bodyPr/>
        <a:lstStyle/>
        <a:p>
          <a:endParaRPr lang="en-US"/>
        </a:p>
      </dgm:t>
    </dgm:pt>
    <dgm:pt modelId="{B8593F1E-408A-4106-9894-DBEC9E5375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Fulfilling the objective</a:t>
          </a:r>
        </a:p>
      </dgm:t>
    </dgm:pt>
    <dgm:pt modelId="{7189570A-A1B5-4065-97F3-480157F8BF7F}" type="parTrans" cxnId="{63D85487-0AC8-4C18-B6B3-10E1991AC365}">
      <dgm:prSet/>
      <dgm:spPr/>
      <dgm:t>
        <a:bodyPr/>
        <a:lstStyle/>
        <a:p>
          <a:endParaRPr lang="en-US"/>
        </a:p>
      </dgm:t>
    </dgm:pt>
    <dgm:pt modelId="{63295327-B588-4BF8-ABD2-224AC6CCD5E1}" type="sibTrans" cxnId="{63D85487-0AC8-4C18-B6B3-10E1991AC365}">
      <dgm:prSet/>
      <dgm:spPr/>
      <dgm:t>
        <a:bodyPr/>
        <a:lstStyle/>
        <a:p>
          <a:endParaRPr lang="en-US"/>
        </a:p>
      </dgm:t>
    </dgm:pt>
    <dgm:pt modelId="{AFFAFDE0-25FE-4D76-930A-E16FC197CE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40 hours</a:t>
          </a:r>
        </a:p>
      </dgm:t>
    </dgm:pt>
    <dgm:pt modelId="{8ACBD650-D39A-406D-912A-69AA51528AC9}" type="parTrans" cxnId="{AFBDB06C-F512-4A5F-8D70-2F8B9720A35C}">
      <dgm:prSet/>
      <dgm:spPr/>
      <dgm:t>
        <a:bodyPr/>
        <a:lstStyle/>
        <a:p>
          <a:endParaRPr lang="en-US"/>
        </a:p>
      </dgm:t>
    </dgm:pt>
    <dgm:pt modelId="{81FC1B71-D4DA-4A72-B256-4F52DDD57A7E}" type="sibTrans" cxnId="{AFBDB06C-F512-4A5F-8D70-2F8B9720A35C}">
      <dgm:prSet/>
      <dgm:spPr/>
      <dgm:t>
        <a:bodyPr/>
        <a:lstStyle/>
        <a:p>
          <a:endParaRPr lang="en-US"/>
        </a:p>
      </dgm:t>
    </dgm:pt>
    <dgm:pt modelId="{37DA2B29-AC64-4532-BDA1-10F0730012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Reflection</a:t>
          </a:r>
        </a:p>
      </dgm:t>
    </dgm:pt>
    <dgm:pt modelId="{75D1A69B-22F6-4F3D-B68E-A2B16E962962}" type="parTrans" cxnId="{A42118D0-5882-4A4B-BCAC-7B8E8A1B4771}">
      <dgm:prSet/>
      <dgm:spPr/>
      <dgm:t>
        <a:bodyPr/>
        <a:lstStyle/>
        <a:p>
          <a:endParaRPr lang="en-US"/>
        </a:p>
      </dgm:t>
    </dgm:pt>
    <dgm:pt modelId="{93356704-6FAE-4D0E-BF7E-774A676DA867}" type="sibTrans" cxnId="{A42118D0-5882-4A4B-BCAC-7B8E8A1B4771}">
      <dgm:prSet/>
      <dgm:spPr/>
      <dgm:t>
        <a:bodyPr/>
        <a:lstStyle/>
        <a:p>
          <a:endParaRPr lang="en-US"/>
        </a:p>
      </dgm:t>
    </dgm:pt>
    <dgm:pt modelId="{56BFF045-77C9-4262-8CA9-8271474C48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Research question</a:t>
          </a:r>
        </a:p>
      </dgm:t>
    </dgm:pt>
    <dgm:pt modelId="{F18449DE-B3D8-4F95-94FB-B5316A9D5A28}" type="parTrans" cxnId="{D1DF3D69-1BA3-430D-9EEE-E701EB4BA5E2}">
      <dgm:prSet/>
      <dgm:spPr/>
      <dgm:t>
        <a:bodyPr/>
        <a:lstStyle/>
        <a:p>
          <a:endParaRPr lang="en-US"/>
        </a:p>
      </dgm:t>
    </dgm:pt>
    <dgm:pt modelId="{53821EC5-09BA-452E-8C46-95FF1EF83387}" type="sibTrans" cxnId="{D1DF3D69-1BA3-430D-9EEE-E701EB4BA5E2}">
      <dgm:prSet/>
      <dgm:spPr/>
      <dgm:t>
        <a:bodyPr/>
        <a:lstStyle/>
        <a:p>
          <a:endParaRPr lang="en-US"/>
        </a:p>
      </dgm:t>
    </dgm:pt>
    <dgm:pt modelId="{3912CC28-84A6-4F71-A21C-ACF8A993FE70}" type="pres">
      <dgm:prSet presAssocID="{568F148B-AB89-424D-BC38-354B4F6846ED}" presName="root" presStyleCnt="0">
        <dgm:presLayoutVars>
          <dgm:dir/>
          <dgm:resizeHandles val="exact"/>
        </dgm:presLayoutVars>
      </dgm:prSet>
      <dgm:spPr/>
    </dgm:pt>
    <dgm:pt modelId="{3BA0CEF2-00EF-4A44-9599-90A081D86CC3}" type="pres">
      <dgm:prSet presAssocID="{5C275E34-129C-4B84-BB79-00EE5FF405D0}" presName="compNode" presStyleCnt="0"/>
      <dgm:spPr/>
    </dgm:pt>
    <dgm:pt modelId="{71C06F9D-4101-47D0-8BB3-D55FEB844B67}" type="pres">
      <dgm:prSet presAssocID="{5C275E34-129C-4B84-BB79-00EE5FF405D0}" presName="bgRect" presStyleLbl="bgShp" presStyleIdx="0" presStyleCnt="5"/>
      <dgm:spPr/>
    </dgm:pt>
    <dgm:pt modelId="{86468A14-7566-444C-86CC-BAA9AB5B7203}" type="pres">
      <dgm:prSet presAssocID="{5C275E34-129C-4B84-BB79-00EE5FF405D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81CA835-FA08-4B38-907C-C22F73A566C2}" type="pres">
      <dgm:prSet presAssocID="{5C275E34-129C-4B84-BB79-00EE5FF405D0}" presName="spaceRect" presStyleCnt="0"/>
      <dgm:spPr/>
    </dgm:pt>
    <dgm:pt modelId="{0C24F298-A2D2-44B1-A3F9-E8D898BE5B52}" type="pres">
      <dgm:prSet presAssocID="{5C275E34-129C-4B84-BB79-00EE5FF405D0}" presName="parTx" presStyleLbl="revTx" presStyleIdx="0" presStyleCnt="5">
        <dgm:presLayoutVars>
          <dgm:chMax val="0"/>
          <dgm:chPref val="0"/>
        </dgm:presLayoutVars>
      </dgm:prSet>
      <dgm:spPr/>
    </dgm:pt>
    <dgm:pt modelId="{35C6A371-EEBC-4F0D-9D6A-4AB3927C9E20}" type="pres">
      <dgm:prSet presAssocID="{A29E372B-919F-48A5-AC79-B5A4A01A4828}" presName="sibTrans" presStyleCnt="0"/>
      <dgm:spPr/>
    </dgm:pt>
    <dgm:pt modelId="{E691564A-2013-40C6-AEBC-2E7C5619D00C}" type="pres">
      <dgm:prSet presAssocID="{56BFF045-77C9-4262-8CA9-8271474C4807}" presName="compNode" presStyleCnt="0"/>
      <dgm:spPr/>
    </dgm:pt>
    <dgm:pt modelId="{46E0EC49-EE3A-415F-8F96-4A99EF3422EB}" type="pres">
      <dgm:prSet presAssocID="{56BFF045-77C9-4262-8CA9-8271474C4807}" presName="bgRect" presStyleLbl="bgShp" presStyleIdx="1" presStyleCnt="5"/>
      <dgm:spPr/>
    </dgm:pt>
    <dgm:pt modelId="{19701496-E3CD-4F06-8014-195BA18D28FD}" type="pres">
      <dgm:prSet presAssocID="{56BFF045-77C9-4262-8CA9-8271474C480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 with solid fill"/>
        </a:ext>
      </dgm:extLst>
    </dgm:pt>
    <dgm:pt modelId="{718E3065-6159-4CC8-9058-0CCB1DF84A97}" type="pres">
      <dgm:prSet presAssocID="{56BFF045-77C9-4262-8CA9-8271474C4807}" presName="spaceRect" presStyleCnt="0"/>
      <dgm:spPr/>
    </dgm:pt>
    <dgm:pt modelId="{7AEED0C3-460A-4441-ACA7-B50791FAAA4B}" type="pres">
      <dgm:prSet presAssocID="{56BFF045-77C9-4262-8CA9-8271474C4807}" presName="parTx" presStyleLbl="revTx" presStyleIdx="1" presStyleCnt="5">
        <dgm:presLayoutVars>
          <dgm:chMax val="0"/>
          <dgm:chPref val="0"/>
        </dgm:presLayoutVars>
      </dgm:prSet>
      <dgm:spPr/>
    </dgm:pt>
    <dgm:pt modelId="{1C190139-7034-4CE6-AAEA-5E8951E687A3}" type="pres">
      <dgm:prSet presAssocID="{53821EC5-09BA-452E-8C46-95FF1EF83387}" presName="sibTrans" presStyleCnt="0"/>
      <dgm:spPr/>
    </dgm:pt>
    <dgm:pt modelId="{735F5F54-3471-40BA-BD71-6008D00C1028}" type="pres">
      <dgm:prSet presAssocID="{B8593F1E-408A-4106-9894-DBEC9E5375A8}" presName="compNode" presStyleCnt="0"/>
      <dgm:spPr/>
    </dgm:pt>
    <dgm:pt modelId="{2FC50525-8BAA-4C76-A74D-C0E375012D0B}" type="pres">
      <dgm:prSet presAssocID="{B8593F1E-408A-4106-9894-DBEC9E5375A8}" presName="bgRect" presStyleLbl="bgShp" presStyleIdx="2" presStyleCnt="5"/>
      <dgm:spPr/>
    </dgm:pt>
    <dgm:pt modelId="{C428CB5C-CD15-4DF9-ACB1-562F117F0B91}" type="pres">
      <dgm:prSet presAssocID="{B8593F1E-408A-4106-9894-DBEC9E5375A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64AB009-4272-4BA2-BBB7-65808236A057}" type="pres">
      <dgm:prSet presAssocID="{B8593F1E-408A-4106-9894-DBEC9E5375A8}" presName="spaceRect" presStyleCnt="0"/>
      <dgm:spPr/>
    </dgm:pt>
    <dgm:pt modelId="{38AE4723-8337-41D8-9AA4-44BB6A27998D}" type="pres">
      <dgm:prSet presAssocID="{B8593F1E-408A-4106-9894-DBEC9E5375A8}" presName="parTx" presStyleLbl="revTx" presStyleIdx="2" presStyleCnt="5">
        <dgm:presLayoutVars>
          <dgm:chMax val="0"/>
          <dgm:chPref val="0"/>
        </dgm:presLayoutVars>
      </dgm:prSet>
      <dgm:spPr/>
    </dgm:pt>
    <dgm:pt modelId="{F3BC427F-C864-4676-9FF1-027B5CD5EB9A}" type="pres">
      <dgm:prSet presAssocID="{63295327-B588-4BF8-ABD2-224AC6CCD5E1}" presName="sibTrans" presStyleCnt="0"/>
      <dgm:spPr/>
    </dgm:pt>
    <dgm:pt modelId="{9BB5BC43-7F17-4E98-B102-D149D0E71C1E}" type="pres">
      <dgm:prSet presAssocID="{AFFAFDE0-25FE-4D76-930A-E16FC197CEF3}" presName="compNode" presStyleCnt="0"/>
      <dgm:spPr/>
    </dgm:pt>
    <dgm:pt modelId="{A93FA82B-4172-4C90-8A5D-E4B0D3B79534}" type="pres">
      <dgm:prSet presAssocID="{AFFAFDE0-25FE-4D76-930A-E16FC197CEF3}" presName="bgRect" presStyleLbl="bgShp" presStyleIdx="3" presStyleCnt="5"/>
      <dgm:spPr/>
    </dgm:pt>
    <dgm:pt modelId="{DCAA3D78-518F-4D97-94C1-05214D9C731B}" type="pres">
      <dgm:prSet presAssocID="{AFFAFDE0-25FE-4D76-930A-E16FC197CEF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9E9FD092-7CF9-4F40-95DD-B967B76391A6}" type="pres">
      <dgm:prSet presAssocID="{AFFAFDE0-25FE-4D76-930A-E16FC197CEF3}" presName="spaceRect" presStyleCnt="0"/>
      <dgm:spPr/>
    </dgm:pt>
    <dgm:pt modelId="{99FD87E5-F26D-4CE2-A5F0-D9124133033A}" type="pres">
      <dgm:prSet presAssocID="{AFFAFDE0-25FE-4D76-930A-E16FC197CEF3}" presName="parTx" presStyleLbl="revTx" presStyleIdx="3" presStyleCnt="5">
        <dgm:presLayoutVars>
          <dgm:chMax val="0"/>
          <dgm:chPref val="0"/>
        </dgm:presLayoutVars>
      </dgm:prSet>
      <dgm:spPr/>
    </dgm:pt>
    <dgm:pt modelId="{108B6CD2-C21F-4822-A931-6F29A2D72D0E}" type="pres">
      <dgm:prSet presAssocID="{81FC1B71-D4DA-4A72-B256-4F52DDD57A7E}" presName="sibTrans" presStyleCnt="0"/>
      <dgm:spPr/>
    </dgm:pt>
    <dgm:pt modelId="{360E658E-373C-49BB-A134-60AF4D95832C}" type="pres">
      <dgm:prSet presAssocID="{37DA2B29-AC64-4532-BDA1-10F0730012C0}" presName="compNode" presStyleCnt="0"/>
      <dgm:spPr/>
    </dgm:pt>
    <dgm:pt modelId="{A0BE2E9E-7CC5-4856-B700-7D66DC8CAB19}" type="pres">
      <dgm:prSet presAssocID="{37DA2B29-AC64-4532-BDA1-10F0730012C0}" presName="bgRect" presStyleLbl="bgShp" presStyleIdx="4" presStyleCnt="5"/>
      <dgm:spPr/>
    </dgm:pt>
    <dgm:pt modelId="{EBA12215-10DB-4AA6-9111-DA31A5E3F8CF}" type="pres">
      <dgm:prSet presAssocID="{37DA2B29-AC64-4532-BDA1-10F0730012C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28A7A62D-1571-4B00-8DD4-10D70AE7E4BC}" type="pres">
      <dgm:prSet presAssocID="{37DA2B29-AC64-4532-BDA1-10F0730012C0}" presName="spaceRect" presStyleCnt="0"/>
      <dgm:spPr/>
    </dgm:pt>
    <dgm:pt modelId="{8894B5C2-EDF0-41B8-997D-ADAA568179CE}" type="pres">
      <dgm:prSet presAssocID="{37DA2B29-AC64-4532-BDA1-10F0730012C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2BAD20F-60CC-460B-A665-7F85C81CEA46}" type="presOf" srcId="{37DA2B29-AC64-4532-BDA1-10F0730012C0}" destId="{8894B5C2-EDF0-41B8-997D-ADAA568179CE}" srcOrd="0" destOrd="0" presId="urn:microsoft.com/office/officeart/2018/2/layout/IconVerticalSolidList"/>
    <dgm:cxn modelId="{878BB411-EFE0-402D-88C6-6118CBB7C543}" type="presOf" srcId="{56BFF045-77C9-4262-8CA9-8271474C4807}" destId="{7AEED0C3-460A-4441-ACA7-B50791FAAA4B}" srcOrd="0" destOrd="0" presId="urn:microsoft.com/office/officeart/2018/2/layout/IconVerticalSolidList"/>
    <dgm:cxn modelId="{D1DF3D69-1BA3-430D-9EEE-E701EB4BA5E2}" srcId="{568F148B-AB89-424D-BC38-354B4F6846ED}" destId="{56BFF045-77C9-4262-8CA9-8271474C4807}" srcOrd="1" destOrd="0" parTransId="{F18449DE-B3D8-4F95-94FB-B5316A9D5A28}" sibTransId="{53821EC5-09BA-452E-8C46-95FF1EF83387}"/>
    <dgm:cxn modelId="{AFBDB06C-F512-4A5F-8D70-2F8B9720A35C}" srcId="{568F148B-AB89-424D-BC38-354B4F6846ED}" destId="{AFFAFDE0-25FE-4D76-930A-E16FC197CEF3}" srcOrd="3" destOrd="0" parTransId="{8ACBD650-D39A-406D-912A-69AA51528AC9}" sibTransId="{81FC1B71-D4DA-4A72-B256-4F52DDD57A7E}"/>
    <dgm:cxn modelId="{63D85487-0AC8-4C18-B6B3-10E1991AC365}" srcId="{568F148B-AB89-424D-BC38-354B4F6846ED}" destId="{B8593F1E-408A-4106-9894-DBEC9E5375A8}" srcOrd="2" destOrd="0" parTransId="{7189570A-A1B5-4065-97F3-480157F8BF7F}" sibTransId="{63295327-B588-4BF8-ABD2-224AC6CCD5E1}"/>
    <dgm:cxn modelId="{70A81289-3FCC-41F1-B136-1F7A32ECFBFA}" type="presOf" srcId="{568F148B-AB89-424D-BC38-354B4F6846ED}" destId="{3912CC28-84A6-4F71-A21C-ACF8A993FE70}" srcOrd="0" destOrd="0" presId="urn:microsoft.com/office/officeart/2018/2/layout/IconVerticalSolidList"/>
    <dgm:cxn modelId="{56AF66C9-9A95-45F5-B39B-DC8624D908E9}" type="presOf" srcId="{AFFAFDE0-25FE-4D76-930A-E16FC197CEF3}" destId="{99FD87E5-F26D-4CE2-A5F0-D9124133033A}" srcOrd="0" destOrd="0" presId="urn:microsoft.com/office/officeart/2018/2/layout/IconVerticalSolidList"/>
    <dgm:cxn modelId="{A42118D0-5882-4A4B-BCAC-7B8E8A1B4771}" srcId="{568F148B-AB89-424D-BC38-354B4F6846ED}" destId="{37DA2B29-AC64-4532-BDA1-10F0730012C0}" srcOrd="4" destOrd="0" parTransId="{75D1A69B-22F6-4F3D-B68E-A2B16E962962}" sibTransId="{93356704-6FAE-4D0E-BF7E-774A676DA867}"/>
    <dgm:cxn modelId="{C2325ADB-09B6-4CB9-84A0-94147D7FDDD4}" type="presOf" srcId="{B8593F1E-408A-4106-9894-DBEC9E5375A8}" destId="{38AE4723-8337-41D8-9AA4-44BB6A27998D}" srcOrd="0" destOrd="0" presId="urn:microsoft.com/office/officeart/2018/2/layout/IconVerticalSolidList"/>
    <dgm:cxn modelId="{7A1D35F2-3457-4478-8B6A-EE6C604FEC73}" srcId="{568F148B-AB89-424D-BC38-354B4F6846ED}" destId="{5C275E34-129C-4B84-BB79-00EE5FF405D0}" srcOrd="0" destOrd="0" parTransId="{70201F06-23A7-4153-89B6-19CC684F1CBA}" sibTransId="{A29E372B-919F-48A5-AC79-B5A4A01A4828}"/>
    <dgm:cxn modelId="{849AE1FC-9F5C-487E-B771-8F5B1CC76455}" type="presOf" srcId="{5C275E34-129C-4B84-BB79-00EE5FF405D0}" destId="{0C24F298-A2D2-44B1-A3F9-E8D898BE5B52}" srcOrd="0" destOrd="0" presId="urn:microsoft.com/office/officeart/2018/2/layout/IconVerticalSolidList"/>
    <dgm:cxn modelId="{8110E9FD-75CF-45CF-AAE9-D4DEA72C3698}" type="presParOf" srcId="{3912CC28-84A6-4F71-A21C-ACF8A993FE70}" destId="{3BA0CEF2-00EF-4A44-9599-90A081D86CC3}" srcOrd="0" destOrd="0" presId="urn:microsoft.com/office/officeart/2018/2/layout/IconVerticalSolidList"/>
    <dgm:cxn modelId="{703225CC-1C54-481A-926B-4F132E51FC70}" type="presParOf" srcId="{3BA0CEF2-00EF-4A44-9599-90A081D86CC3}" destId="{71C06F9D-4101-47D0-8BB3-D55FEB844B67}" srcOrd="0" destOrd="0" presId="urn:microsoft.com/office/officeart/2018/2/layout/IconVerticalSolidList"/>
    <dgm:cxn modelId="{2A5A45DE-69DD-44AA-B9CA-828AE4DBAF3C}" type="presParOf" srcId="{3BA0CEF2-00EF-4A44-9599-90A081D86CC3}" destId="{86468A14-7566-444C-86CC-BAA9AB5B7203}" srcOrd="1" destOrd="0" presId="urn:microsoft.com/office/officeart/2018/2/layout/IconVerticalSolidList"/>
    <dgm:cxn modelId="{633561AF-59FD-41A2-BACC-FA2DEA47C89A}" type="presParOf" srcId="{3BA0CEF2-00EF-4A44-9599-90A081D86CC3}" destId="{D81CA835-FA08-4B38-907C-C22F73A566C2}" srcOrd="2" destOrd="0" presId="urn:microsoft.com/office/officeart/2018/2/layout/IconVerticalSolidList"/>
    <dgm:cxn modelId="{CFEDD2FF-8EFF-431D-9377-9716ABC06743}" type="presParOf" srcId="{3BA0CEF2-00EF-4A44-9599-90A081D86CC3}" destId="{0C24F298-A2D2-44B1-A3F9-E8D898BE5B52}" srcOrd="3" destOrd="0" presId="urn:microsoft.com/office/officeart/2018/2/layout/IconVerticalSolidList"/>
    <dgm:cxn modelId="{C78AC7D8-70E9-4C8A-A21A-732F6D2AD8D0}" type="presParOf" srcId="{3912CC28-84A6-4F71-A21C-ACF8A993FE70}" destId="{35C6A371-EEBC-4F0D-9D6A-4AB3927C9E20}" srcOrd="1" destOrd="0" presId="urn:microsoft.com/office/officeart/2018/2/layout/IconVerticalSolidList"/>
    <dgm:cxn modelId="{B2796BFA-0CDD-4A71-96A5-4777BEC8A49C}" type="presParOf" srcId="{3912CC28-84A6-4F71-A21C-ACF8A993FE70}" destId="{E691564A-2013-40C6-AEBC-2E7C5619D00C}" srcOrd="2" destOrd="0" presId="urn:microsoft.com/office/officeart/2018/2/layout/IconVerticalSolidList"/>
    <dgm:cxn modelId="{DEA18A09-394E-4258-94E4-4A4B2C970191}" type="presParOf" srcId="{E691564A-2013-40C6-AEBC-2E7C5619D00C}" destId="{46E0EC49-EE3A-415F-8F96-4A99EF3422EB}" srcOrd="0" destOrd="0" presId="urn:microsoft.com/office/officeart/2018/2/layout/IconVerticalSolidList"/>
    <dgm:cxn modelId="{2F085CBC-8AEE-49BD-A256-F718D28778E0}" type="presParOf" srcId="{E691564A-2013-40C6-AEBC-2E7C5619D00C}" destId="{19701496-E3CD-4F06-8014-195BA18D28FD}" srcOrd="1" destOrd="0" presId="urn:microsoft.com/office/officeart/2018/2/layout/IconVerticalSolidList"/>
    <dgm:cxn modelId="{2254944A-2375-411F-A546-09770D56ADBE}" type="presParOf" srcId="{E691564A-2013-40C6-AEBC-2E7C5619D00C}" destId="{718E3065-6159-4CC8-9058-0CCB1DF84A97}" srcOrd="2" destOrd="0" presId="urn:microsoft.com/office/officeart/2018/2/layout/IconVerticalSolidList"/>
    <dgm:cxn modelId="{F0ACE402-2309-4E15-BEA8-619E3976B7E5}" type="presParOf" srcId="{E691564A-2013-40C6-AEBC-2E7C5619D00C}" destId="{7AEED0C3-460A-4441-ACA7-B50791FAAA4B}" srcOrd="3" destOrd="0" presId="urn:microsoft.com/office/officeart/2018/2/layout/IconVerticalSolidList"/>
    <dgm:cxn modelId="{70AB6B69-3E86-49C0-874C-61F9EEF95417}" type="presParOf" srcId="{3912CC28-84A6-4F71-A21C-ACF8A993FE70}" destId="{1C190139-7034-4CE6-AAEA-5E8951E687A3}" srcOrd="3" destOrd="0" presId="urn:microsoft.com/office/officeart/2018/2/layout/IconVerticalSolidList"/>
    <dgm:cxn modelId="{1DED52AA-B1AE-4389-959C-C64701C38D37}" type="presParOf" srcId="{3912CC28-84A6-4F71-A21C-ACF8A993FE70}" destId="{735F5F54-3471-40BA-BD71-6008D00C1028}" srcOrd="4" destOrd="0" presId="urn:microsoft.com/office/officeart/2018/2/layout/IconVerticalSolidList"/>
    <dgm:cxn modelId="{307CDF52-4B98-4D2E-9796-7BFB82EC8509}" type="presParOf" srcId="{735F5F54-3471-40BA-BD71-6008D00C1028}" destId="{2FC50525-8BAA-4C76-A74D-C0E375012D0B}" srcOrd="0" destOrd="0" presId="urn:microsoft.com/office/officeart/2018/2/layout/IconVerticalSolidList"/>
    <dgm:cxn modelId="{F3B2BEEC-F885-47CA-9830-FEA196D1D8F6}" type="presParOf" srcId="{735F5F54-3471-40BA-BD71-6008D00C1028}" destId="{C428CB5C-CD15-4DF9-ACB1-562F117F0B91}" srcOrd="1" destOrd="0" presId="urn:microsoft.com/office/officeart/2018/2/layout/IconVerticalSolidList"/>
    <dgm:cxn modelId="{EAA3C31B-A5BF-43A8-8D61-07EC8F55A21D}" type="presParOf" srcId="{735F5F54-3471-40BA-BD71-6008D00C1028}" destId="{264AB009-4272-4BA2-BBB7-65808236A057}" srcOrd="2" destOrd="0" presId="urn:microsoft.com/office/officeart/2018/2/layout/IconVerticalSolidList"/>
    <dgm:cxn modelId="{34988AEF-42AD-4B1F-A308-48F924C07D42}" type="presParOf" srcId="{735F5F54-3471-40BA-BD71-6008D00C1028}" destId="{38AE4723-8337-41D8-9AA4-44BB6A27998D}" srcOrd="3" destOrd="0" presId="urn:microsoft.com/office/officeart/2018/2/layout/IconVerticalSolidList"/>
    <dgm:cxn modelId="{EBC98CF5-830A-4BD1-9C91-2AD49DB3D0DE}" type="presParOf" srcId="{3912CC28-84A6-4F71-A21C-ACF8A993FE70}" destId="{F3BC427F-C864-4676-9FF1-027B5CD5EB9A}" srcOrd="5" destOrd="0" presId="urn:microsoft.com/office/officeart/2018/2/layout/IconVerticalSolidList"/>
    <dgm:cxn modelId="{98288178-4628-4B23-AF31-73A7199FD2F8}" type="presParOf" srcId="{3912CC28-84A6-4F71-A21C-ACF8A993FE70}" destId="{9BB5BC43-7F17-4E98-B102-D149D0E71C1E}" srcOrd="6" destOrd="0" presId="urn:microsoft.com/office/officeart/2018/2/layout/IconVerticalSolidList"/>
    <dgm:cxn modelId="{8BC8729C-25F5-4005-B979-24AC13053868}" type="presParOf" srcId="{9BB5BC43-7F17-4E98-B102-D149D0E71C1E}" destId="{A93FA82B-4172-4C90-8A5D-E4B0D3B79534}" srcOrd="0" destOrd="0" presId="urn:microsoft.com/office/officeart/2018/2/layout/IconVerticalSolidList"/>
    <dgm:cxn modelId="{1CB49073-2981-4050-8243-78B4B34DC7C0}" type="presParOf" srcId="{9BB5BC43-7F17-4E98-B102-D149D0E71C1E}" destId="{DCAA3D78-518F-4D97-94C1-05214D9C731B}" srcOrd="1" destOrd="0" presId="urn:microsoft.com/office/officeart/2018/2/layout/IconVerticalSolidList"/>
    <dgm:cxn modelId="{73CAA926-D8D2-4C45-AF28-C05A16D01166}" type="presParOf" srcId="{9BB5BC43-7F17-4E98-B102-D149D0E71C1E}" destId="{9E9FD092-7CF9-4F40-95DD-B967B76391A6}" srcOrd="2" destOrd="0" presId="urn:microsoft.com/office/officeart/2018/2/layout/IconVerticalSolidList"/>
    <dgm:cxn modelId="{6795C9B8-F74A-475E-99D7-FF82F1392A6D}" type="presParOf" srcId="{9BB5BC43-7F17-4E98-B102-D149D0E71C1E}" destId="{99FD87E5-F26D-4CE2-A5F0-D9124133033A}" srcOrd="3" destOrd="0" presId="urn:microsoft.com/office/officeart/2018/2/layout/IconVerticalSolidList"/>
    <dgm:cxn modelId="{CA21D2C7-E58E-4513-A639-109C75F49D7B}" type="presParOf" srcId="{3912CC28-84A6-4F71-A21C-ACF8A993FE70}" destId="{108B6CD2-C21F-4822-A931-6F29A2D72D0E}" srcOrd="7" destOrd="0" presId="urn:microsoft.com/office/officeart/2018/2/layout/IconVerticalSolidList"/>
    <dgm:cxn modelId="{1AEE1A97-5089-4949-8A4E-DFDB5E37F2F4}" type="presParOf" srcId="{3912CC28-84A6-4F71-A21C-ACF8A993FE70}" destId="{360E658E-373C-49BB-A134-60AF4D95832C}" srcOrd="8" destOrd="0" presId="urn:microsoft.com/office/officeart/2018/2/layout/IconVerticalSolidList"/>
    <dgm:cxn modelId="{2E26338F-9290-4C97-BB64-2B340FE6B192}" type="presParOf" srcId="{360E658E-373C-49BB-A134-60AF4D95832C}" destId="{A0BE2E9E-7CC5-4856-B700-7D66DC8CAB19}" srcOrd="0" destOrd="0" presId="urn:microsoft.com/office/officeart/2018/2/layout/IconVerticalSolidList"/>
    <dgm:cxn modelId="{A1F4B7E1-654F-47F8-ABE9-33A8DAB6518B}" type="presParOf" srcId="{360E658E-373C-49BB-A134-60AF4D95832C}" destId="{EBA12215-10DB-4AA6-9111-DA31A5E3F8CF}" srcOrd="1" destOrd="0" presId="urn:microsoft.com/office/officeart/2018/2/layout/IconVerticalSolidList"/>
    <dgm:cxn modelId="{FFD41817-FF24-4538-9F47-812BD1BB6544}" type="presParOf" srcId="{360E658E-373C-49BB-A134-60AF4D95832C}" destId="{28A7A62D-1571-4B00-8DD4-10D70AE7E4BC}" srcOrd="2" destOrd="0" presId="urn:microsoft.com/office/officeart/2018/2/layout/IconVerticalSolidList"/>
    <dgm:cxn modelId="{51CB08F5-39FA-4A63-8E49-DF20AD869E18}" type="presParOf" srcId="{360E658E-373C-49BB-A134-60AF4D95832C}" destId="{8894B5C2-EDF0-41B8-997D-ADAA568179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8F148B-AB89-424D-BC38-354B4F6846E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275E34-129C-4B84-BB79-00EE5FF405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Revisiting the infrastructure course from semester 1</a:t>
          </a:r>
        </a:p>
      </dgm:t>
    </dgm:pt>
    <dgm:pt modelId="{70201F06-23A7-4153-89B6-19CC684F1CBA}" type="parTrans" cxnId="{7A1D35F2-3457-4478-8B6A-EE6C604FEC73}">
      <dgm:prSet/>
      <dgm:spPr/>
      <dgm:t>
        <a:bodyPr/>
        <a:lstStyle/>
        <a:p>
          <a:endParaRPr lang="en-US"/>
        </a:p>
      </dgm:t>
    </dgm:pt>
    <dgm:pt modelId="{A29E372B-919F-48A5-AC79-B5A4A01A4828}" type="sibTrans" cxnId="{7A1D35F2-3457-4478-8B6A-EE6C604FEC73}">
      <dgm:prSet/>
      <dgm:spPr/>
      <dgm:t>
        <a:bodyPr/>
        <a:lstStyle/>
        <a:p>
          <a:endParaRPr lang="en-US"/>
        </a:p>
      </dgm:t>
    </dgm:pt>
    <dgm:pt modelId="{B8593F1E-408A-4106-9894-DBEC9E5375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Researching</a:t>
          </a:r>
          <a:r>
            <a:rPr lang="en-US" baseline="0" dirty="0"/>
            <a:t> my old testing techniques and security</a:t>
          </a:r>
          <a:endParaRPr lang="en-US" dirty="0"/>
        </a:p>
      </dgm:t>
    </dgm:pt>
    <dgm:pt modelId="{7189570A-A1B5-4065-97F3-480157F8BF7F}" type="parTrans" cxnId="{63D85487-0AC8-4C18-B6B3-10E1991AC365}">
      <dgm:prSet/>
      <dgm:spPr/>
      <dgm:t>
        <a:bodyPr/>
        <a:lstStyle/>
        <a:p>
          <a:endParaRPr lang="en-US"/>
        </a:p>
      </dgm:t>
    </dgm:pt>
    <dgm:pt modelId="{63295327-B588-4BF8-ABD2-224AC6CCD5E1}" type="sibTrans" cxnId="{63D85487-0AC8-4C18-B6B3-10E1991AC365}">
      <dgm:prSet/>
      <dgm:spPr/>
      <dgm:t>
        <a:bodyPr/>
        <a:lstStyle/>
        <a:p>
          <a:endParaRPr lang="en-US"/>
        </a:p>
      </dgm:t>
    </dgm:pt>
    <dgm:pt modelId="{AFFAFDE0-25FE-4D76-930A-E16FC197CE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LoRa research</a:t>
          </a:r>
        </a:p>
      </dgm:t>
    </dgm:pt>
    <dgm:pt modelId="{8ACBD650-D39A-406D-912A-69AA51528AC9}" type="parTrans" cxnId="{AFBDB06C-F512-4A5F-8D70-2F8B9720A35C}">
      <dgm:prSet/>
      <dgm:spPr/>
      <dgm:t>
        <a:bodyPr/>
        <a:lstStyle/>
        <a:p>
          <a:endParaRPr lang="en-US"/>
        </a:p>
      </dgm:t>
    </dgm:pt>
    <dgm:pt modelId="{81FC1B71-D4DA-4A72-B256-4F52DDD57A7E}" type="sibTrans" cxnId="{AFBDB06C-F512-4A5F-8D70-2F8B9720A35C}">
      <dgm:prSet/>
      <dgm:spPr/>
      <dgm:t>
        <a:bodyPr/>
        <a:lstStyle/>
        <a:p>
          <a:endParaRPr lang="en-US"/>
        </a:p>
      </dgm:t>
    </dgm:pt>
    <dgm:pt modelId="{37DA2B29-AC64-4532-BDA1-10F0730012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Additional workshops</a:t>
          </a:r>
        </a:p>
      </dgm:t>
    </dgm:pt>
    <dgm:pt modelId="{75D1A69B-22F6-4F3D-B68E-A2B16E962962}" type="parTrans" cxnId="{A42118D0-5882-4A4B-BCAC-7B8E8A1B4771}">
      <dgm:prSet/>
      <dgm:spPr/>
      <dgm:t>
        <a:bodyPr/>
        <a:lstStyle/>
        <a:p>
          <a:endParaRPr lang="en-US"/>
        </a:p>
      </dgm:t>
    </dgm:pt>
    <dgm:pt modelId="{93356704-6FAE-4D0E-BF7E-774A676DA867}" type="sibTrans" cxnId="{A42118D0-5882-4A4B-BCAC-7B8E8A1B4771}">
      <dgm:prSet/>
      <dgm:spPr/>
      <dgm:t>
        <a:bodyPr/>
        <a:lstStyle/>
        <a:p>
          <a:endParaRPr lang="en-US"/>
        </a:p>
      </dgm:t>
    </dgm:pt>
    <dgm:pt modelId="{3912CC28-84A6-4F71-A21C-ACF8A993FE70}" type="pres">
      <dgm:prSet presAssocID="{568F148B-AB89-424D-BC38-354B4F6846ED}" presName="root" presStyleCnt="0">
        <dgm:presLayoutVars>
          <dgm:dir/>
          <dgm:resizeHandles val="exact"/>
        </dgm:presLayoutVars>
      </dgm:prSet>
      <dgm:spPr/>
    </dgm:pt>
    <dgm:pt modelId="{3BA0CEF2-00EF-4A44-9599-90A081D86CC3}" type="pres">
      <dgm:prSet presAssocID="{5C275E34-129C-4B84-BB79-00EE5FF405D0}" presName="compNode" presStyleCnt="0"/>
      <dgm:spPr/>
    </dgm:pt>
    <dgm:pt modelId="{71C06F9D-4101-47D0-8BB3-D55FEB844B67}" type="pres">
      <dgm:prSet presAssocID="{5C275E34-129C-4B84-BB79-00EE5FF405D0}" presName="bgRect" presStyleLbl="bgShp" presStyleIdx="0" presStyleCnt="4"/>
      <dgm:spPr/>
    </dgm:pt>
    <dgm:pt modelId="{86468A14-7566-444C-86CC-BAA9AB5B7203}" type="pres">
      <dgm:prSet presAssocID="{5C275E34-129C-4B84-BB79-00EE5FF405D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81CA835-FA08-4B38-907C-C22F73A566C2}" type="pres">
      <dgm:prSet presAssocID="{5C275E34-129C-4B84-BB79-00EE5FF405D0}" presName="spaceRect" presStyleCnt="0"/>
      <dgm:spPr/>
    </dgm:pt>
    <dgm:pt modelId="{0C24F298-A2D2-44B1-A3F9-E8D898BE5B52}" type="pres">
      <dgm:prSet presAssocID="{5C275E34-129C-4B84-BB79-00EE5FF405D0}" presName="parTx" presStyleLbl="revTx" presStyleIdx="0" presStyleCnt="4">
        <dgm:presLayoutVars>
          <dgm:chMax val="0"/>
          <dgm:chPref val="0"/>
        </dgm:presLayoutVars>
      </dgm:prSet>
      <dgm:spPr/>
    </dgm:pt>
    <dgm:pt modelId="{35C6A371-EEBC-4F0D-9D6A-4AB3927C9E20}" type="pres">
      <dgm:prSet presAssocID="{A29E372B-919F-48A5-AC79-B5A4A01A4828}" presName="sibTrans" presStyleCnt="0"/>
      <dgm:spPr/>
    </dgm:pt>
    <dgm:pt modelId="{735F5F54-3471-40BA-BD71-6008D00C1028}" type="pres">
      <dgm:prSet presAssocID="{B8593F1E-408A-4106-9894-DBEC9E5375A8}" presName="compNode" presStyleCnt="0"/>
      <dgm:spPr/>
    </dgm:pt>
    <dgm:pt modelId="{2FC50525-8BAA-4C76-A74D-C0E375012D0B}" type="pres">
      <dgm:prSet presAssocID="{B8593F1E-408A-4106-9894-DBEC9E5375A8}" presName="bgRect" presStyleLbl="bgShp" presStyleIdx="1" presStyleCnt="4"/>
      <dgm:spPr/>
    </dgm:pt>
    <dgm:pt modelId="{C428CB5C-CD15-4DF9-ACB1-562F117F0B91}" type="pres">
      <dgm:prSet presAssocID="{B8593F1E-408A-4106-9894-DBEC9E5375A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64AB009-4272-4BA2-BBB7-65808236A057}" type="pres">
      <dgm:prSet presAssocID="{B8593F1E-408A-4106-9894-DBEC9E5375A8}" presName="spaceRect" presStyleCnt="0"/>
      <dgm:spPr/>
    </dgm:pt>
    <dgm:pt modelId="{38AE4723-8337-41D8-9AA4-44BB6A27998D}" type="pres">
      <dgm:prSet presAssocID="{B8593F1E-408A-4106-9894-DBEC9E5375A8}" presName="parTx" presStyleLbl="revTx" presStyleIdx="1" presStyleCnt="4">
        <dgm:presLayoutVars>
          <dgm:chMax val="0"/>
          <dgm:chPref val="0"/>
        </dgm:presLayoutVars>
      </dgm:prSet>
      <dgm:spPr/>
    </dgm:pt>
    <dgm:pt modelId="{F3BC427F-C864-4676-9FF1-027B5CD5EB9A}" type="pres">
      <dgm:prSet presAssocID="{63295327-B588-4BF8-ABD2-224AC6CCD5E1}" presName="sibTrans" presStyleCnt="0"/>
      <dgm:spPr/>
    </dgm:pt>
    <dgm:pt modelId="{9BB5BC43-7F17-4E98-B102-D149D0E71C1E}" type="pres">
      <dgm:prSet presAssocID="{AFFAFDE0-25FE-4D76-930A-E16FC197CEF3}" presName="compNode" presStyleCnt="0"/>
      <dgm:spPr/>
    </dgm:pt>
    <dgm:pt modelId="{A93FA82B-4172-4C90-8A5D-E4B0D3B79534}" type="pres">
      <dgm:prSet presAssocID="{AFFAFDE0-25FE-4D76-930A-E16FC197CEF3}" presName="bgRect" presStyleLbl="bgShp" presStyleIdx="2" presStyleCnt="4"/>
      <dgm:spPr/>
    </dgm:pt>
    <dgm:pt modelId="{DCAA3D78-518F-4D97-94C1-05214D9C731B}" type="pres">
      <dgm:prSet presAssocID="{AFFAFDE0-25FE-4D76-930A-E16FC197CEF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9E9FD092-7CF9-4F40-95DD-B967B76391A6}" type="pres">
      <dgm:prSet presAssocID="{AFFAFDE0-25FE-4D76-930A-E16FC197CEF3}" presName="spaceRect" presStyleCnt="0"/>
      <dgm:spPr/>
    </dgm:pt>
    <dgm:pt modelId="{99FD87E5-F26D-4CE2-A5F0-D9124133033A}" type="pres">
      <dgm:prSet presAssocID="{AFFAFDE0-25FE-4D76-930A-E16FC197CEF3}" presName="parTx" presStyleLbl="revTx" presStyleIdx="2" presStyleCnt="4">
        <dgm:presLayoutVars>
          <dgm:chMax val="0"/>
          <dgm:chPref val="0"/>
        </dgm:presLayoutVars>
      </dgm:prSet>
      <dgm:spPr/>
    </dgm:pt>
    <dgm:pt modelId="{108B6CD2-C21F-4822-A931-6F29A2D72D0E}" type="pres">
      <dgm:prSet presAssocID="{81FC1B71-D4DA-4A72-B256-4F52DDD57A7E}" presName="sibTrans" presStyleCnt="0"/>
      <dgm:spPr/>
    </dgm:pt>
    <dgm:pt modelId="{360E658E-373C-49BB-A134-60AF4D95832C}" type="pres">
      <dgm:prSet presAssocID="{37DA2B29-AC64-4532-BDA1-10F0730012C0}" presName="compNode" presStyleCnt="0"/>
      <dgm:spPr/>
    </dgm:pt>
    <dgm:pt modelId="{A0BE2E9E-7CC5-4856-B700-7D66DC8CAB19}" type="pres">
      <dgm:prSet presAssocID="{37DA2B29-AC64-4532-BDA1-10F0730012C0}" presName="bgRect" presStyleLbl="bgShp" presStyleIdx="3" presStyleCnt="4"/>
      <dgm:spPr/>
    </dgm:pt>
    <dgm:pt modelId="{EBA12215-10DB-4AA6-9111-DA31A5E3F8CF}" type="pres">
      <dgm:prSet presAssocID="{37DA2B29-AC64-4532-BDA1-10F0730012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8A7A62D-1571-4B00-8DD4-10D70AE7E4BC}" type="pres">
      <dgm:prSet presAssocID="{37DA2B29-AC64-4532-BDA1-10F0730012C0}" presName="spaceRect" presStyleCnt="0"/>
      <dgm:spPr/>
    </dgm:pt>
    <dgm:pt modelId="{8894B5C2-EDF0-41B8-997D-ADAA568179CE}" type="pres">
      <dgm:prSet presAssocID="{37DA2B29-AC64-4532-BDA1-10F0730012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2BAD20F-60CC-460B-A665-7F85C81CEA46}" type="presOf" srcId="{37DA2B29-AC64-4532-BDA1-10F0730012C0}" destId="{8894B5C2-EDF0-41B8-997D-ADAA568179CE}" srcOrd="0" destOrd="0" presId="urn:microsoft.com/office/officeart/2018/2/layout/IconVerticalSolidList"/>
    <dgm:cxn modelId="{AFBDB06C-F512-4A5F-8D70-2F8B9720A35C}" srcId="{568F148B-AB89-424D-BC38-354B4F6846ED}" destId="{AFFAFDE0-25FE-4D76-930A-E16FC197CEF3}" srcOrd="2" destOrd="0" parTransId="{8ACBD650-D39A-406D-912A-69AA51528AC9}" sibTransId="{81FC1B71-D4DA-4A72-B256-4F52DDD57A7E}"/>
    <dgm:cxn modelId="{63D85487-0AC8-4C18-B6B3-10E1991AC365}" srcId="{568F148B-AB89-424D-BC38-354B4F6846ED}" destId="{B8593F1E-408A-4106-9894-DBEC9E5375A8}" srcOrd="1" destOrd="0" parTransId="{7189570A-A1B5-4065-97F3-480157F8BF7F}" sibTransId="{63295327-B588-4BF8-ABD2-224AC6CCD5E1}"/>
    <dgm:cxn modelId="{70A81289-3FCC-41F1-B136-1F7A32ECFBFA}" type="presOf" srcId="{568F148B-AB89-424D-BC38-354B4F6846ED}" destId="{3912CC28-84A6-4F71-A21C-ACF8A993FE70}" srcOrd="0" destOrd="0" presId="urn:microsoft.com/office/officeart/2018/2/layout/IconVerticalSolidList"/>
    <dgm:cxn modelId="{56AF66C9-9A95-45F5-B39B-DC8624D908E9}" type="presOf" srcId="{AFFAFDE0-25FE-4D76-930A-E16FC197CEF3}" destId="{99FD87E5-F26D-4CE2-A5F0-D9124133033A}" srcOrd="0" destOrd="0" presId="urn:microsoft.com/office/officeart/2018/2/layout/IconVerticalSolidList"/>
    <dgm:cxn modelId="{A42118D0-5882-4A4B-BCAC-7B8E8A1B4771}" srcId="{568F148B-AB89-424D-BC38-354B4F6846ED}" destId="{37DA2B29-AC64-4532-BDA1-10F0730012C0}" srcOrd="3" destOrd="0" parTransId="{75D1A69B-22F6-4F3D-B68E-A2B16E962962}" sibTransId="{93356704-6FAE-4D0E-BF7E-774A676DA867}"/>
    <dgm:cxn modelId="{C2325ADB-09B6-4CB9-84A0-94147D7FDDD4}" type="presOf" srcId="{B8593F1E-408A-4106-9894-DBEC9E5375A8}" destId="{38AE4723-8337-41D8-9AA4-44BB6A27998D}" srcOrd="0" destOrd="0" presId="urn:microsoft.com/office/officeart/2018/2/layout/IconVerticalSolidList"/>
    <dgm:cxn modelId="{7A1D35F2-3457-4478-8B6A-EE6C604FEC73}" srcId="{568F148B-AB89-424D-BC38-354B4F6846ED}" destId="{5C275E34-129C-4B84-BB79-00EE5FF405D0}" srcOrd="0" destOrd="0" parTransId="{70201F06-23A7-4153-89B6-19CC684F1CBA}" sibTransId="{A29E372B-919F-48A5-AC79-B5A4A01A4828}"/>
    <dgm:cxn modelId="{849AE1FC-9F5C-487E-B771-8F5B1CC76455}" type="presOf" srcId="{5C275E34-129C-4B84-BB79-00EE5FF405D0}" destId="{0C24F298-A2D2-44B1-A3F9-E8D898BE5B52}" srcOrd="0" destOrd="0" presId="urn:microsoft.com/office/officeart/2018/2/layout/IconVerticalSolidList"/>
    <dgm:cxn modelId="{8110E9FD-75CF-45CF-AAE9-D4DEA72C3698}" type="presParOf" srcId="{3912CC28-84A6-4F71-A21C-ACF8A993FE70}" destId="{3BA0CEF2-00EF-4A44-9599-90A081D86CC3}" srcOrd="0" destOrd="0" presId="urn:microsoft.com/office/officeart/2018/2/layout/IconVerticalSolidList"/>
    <dgm:cxn modelId="{703225CC-1C54-481A-926B-4F132E51FC70}" type="presParOf" srcId="{3BA0CEF2-00EF-4A44-9599-90A081D86CC3}" destId="{71C06F9D-4101-47D0-8BB3-D55FEB844B67}" srcOrd="0" destOrd="0" presId="urn:microsoft.com/office/officeart/2018/2/layout/IconVerticalSolidList"/>
    <dgm:cxn modelId="{2A5A45DE-69DD-44AA-B9CA-828AE4DBAF3C}" type="presParOf" srcId="{3BA0CEF2-00EF-4A44-9599-90A081D86CC3}" destId="{86468A14-7566-444C-86CC-BAA9AB5B7203}" srcOrd="1" destOrd="0" presId="urn:microsoft.com/office/officeart/2018/2/layout/IconVerticalSolidList"/>
    <dgm:cxn modelId="{633561AF-59FD-41A2-BACC-FA2DEA47C89A}" type="presParOf" srcId="{3BA0CEF2-00EF-4A44-9599-90A081D86CC3}" destId="{D81CA835-FA08-4B38-907C-C22F73A566C2}" srcOrd="2" destOrd="0" presId="urn:microsoft.com/office/officeart/2018/2/layout/IconVerticalSolidList"/>
    <dgm:cxn modelId="{CFEDD2FF-8EFF-431D-9377-9716ABC06743}" type="presParOf" srcId="{3BA0CEF2-00EF-4A44-9599-90A081D86CC3}" destId="{0C24F298-A2D2-44B1-A3F9-E8D898BE5B52}" srcOrd="3" destOrd="0" presId="urn:microsoft.com/office/officeart/2018/2/layout/IconVerticalSolidList"/>
    <dgm:cxn modelId="{C78AC7D8-70E9-4C8A-A21A-732F6D2AD8D0}" type="presParOf" srcId="{3912CC28-84A6-4F71-A21C-ACF8A993FE70}" destId="{35C6A371-EEBC-4F0D-9D6A-4AB3927C9E20}" srcOrd="1" destOrd="0" presId="urn:microsoft.com/office/officeart/2018/2/layout/IconVerticalSolidList"/>
    <dgm:cxn modelId="{1DED52AA-B1AE-4389-959C-C64701C38D37}" type="presParOf" srcId="{3912CC28-84A6-4F71-A21C-ACF8A993FE70}" destId="{735F5F54-3471-40BA-BD71-6008D00C1028}" srcOrd="2" destOrd="0" presId="urn:microsoft.com/office/officeart/2018/2/layout/IconVerticalSolidList"/>
    <dgm:cxn modelId="{307CDF52-4B98-4D2E-9796-7BFB82EC8509}" type="presParOf" srcId="{735F5F54-3471-40BA-BD71-6008D00C1028}" destId="{2FC50525-8BAA-4C76-A74D-C0E375012D0B}" srcOrd="0" destOrd="0" presId="urn:microsoft.com/office/officeart/2018/2/layout/IconVerticalSolidList"/>
    <dgm:cxn modelId="{F3B2BEEC-F885-47CA-9830-FEA196D1D8F6}" type="presParOf" srcId="{735F5F54-3471-40BA-BD71-6008D00C1028}" destId="{C428CB5C-CD15-4DF9-ACB1-562F117F0B91}" srcOrd="1" destOrd="0" presId="urn:microsoft.com/office/officeart/2018/2/layout/IconVerticalSolidList"/>
    <dgm:cxn modelId="{EAA3C31B-A5BF-43A8-8D61-07EC8F55A21D}" type="presParOf" srcId="{735F5F54-3471-40BA-BD71-6008D00C1028}" destId="{264AB009-4272-4BA2-BBB7-65808236A057}" srcOrd="2" destOrd="0" presId="urn:microsoft.com/office/officeart/2018/2/layout/IconVerticalSolidList"/>
    <dgm:cxn modelId="{34988AEF-42AD-4B1F-A308-48F924C07D42}" type="presParOf" srcId="{735F5F54-3471-40BA-BD71-6008D00C1028}" destId="{38AE4723-8337-41D8-9AA4-44BB6A27998D}" srcOrd="3" destOrd="0" presId="urn:microsoft.com/office/officeart/2018/2/layout/IconVerticalSolidList"/>
    <dgm:cxn modelId="{EBC98CF5-830A-4BD1-9C91-2AD49DB3D0DE}" type="presParOf" srcId="{3912CC28-84A6-4F71-A21C-ACF8A993FE70}" destId="{F3BC427F-C864-4676-9FF1-027B5CD5EB9A}" srcOrd="3" destOrd="0" presId="urn:microsoft.com/office/officeart/2018/2/layout/IconVerticalSolidList"/>
    <dgm:cxn modelId="{98288178-4628-4B23-AF31-73A7199FD2F8}" type="presParOf" srcId="{3912CC28-84A6-4F71-A21C-ACF8A993FE70}" destId="{9BB5BC43-7F17-4E98-B102-D149D0E71C1E}" srcOrd="4" destOrd="0" presId="urn:microsoft.com/office/officeart/2018/2/layout/IconVerticalSolidList"/>
    <dgm:cxn modelId="{8BC8729C-25F5-4005-B979-24AC13053868}" type="presParOf" srcId="{9BB5BC43-7F17-4E98-B102-D149D0E71C1E}" destId="{A93FA82B-4172-4C90-8A5D-E4B0D3B79534}" srcOrd="0" destOrd="0" presId="urn:microsoft.com/office/officeart/2018/2/layout/IconVerticalSolidList"/>
    <dgm:cxn modelId="{1CB49073-2981-4050-8243-78B4B34DC7C0}" type="presParOf" srcId="{9BB5BC43-7F17-4E98-B102-D149D0E71C1E}" destId="{DCAA3D78-518F-4D97-94C1-05214D9C731B}" srcOrd="1" destOrd="0" presId="urn:microsoft.com/office/officeart/2018/2/layout/IconVerticalSolidList"/>
    <dgm:cxn modelId="{73CAA926-D8D2-4C45-AF28-C05A16D01166}" type="presParOf" srcId="{9BB5BC43-7F17-4E98-B102-D149D0E71C1E}" destId="{9E9FD092-7CF9-4F40-95DD-B967B76391A6}" srcOrd="2" destOrd="0" presId="urn:microsoft.com/office/officeart/2018/2/layout/IconVerticalSolidList"/>
    <dgm:cxn modelId="{6795C9B8-F74A-475E-99D7-FF82F1392A6D}" type="presParOf" srcId="{9BB5BC43-7F17-4E98-B102-D149D0E71C1E}" destId="{99FD87E5-F26D-4CE2-A5F0-D9124133033A}" srcOrd="3" destOrd="0" presId="urn:microsoft.com/office/officeart/2018/2/layout/IconVerticalSolidList"/>
    <dgm:cxn modelId="{CA21D2C7-E58E-4513-A639-109C75F49D7B}" type="presParOf" srcId="{3912CC28-84A6-4F71-A21C-ACF8A993FE70}" destId="{108B6CD2-C21F-4822-A931-6F29A2D72D0E}" srcOrd="5" destOrd="0" presId="urn:microsoft.com/office/officeart/2018/2/layout/IconVerticalSolidList"/>
    <dgm:cxn modelId="{1AEE1A97-5089-4949-8A4E-DFDB5E37F2F4}" type="presParOf" srcId="{3912CC28-84A6-4F71-A21C-ACF8A993FE70}" destId="{360E658E-373C-49BB-A134-60AF4D95832C}" srcOrd="6" destOrd="0" presId="urn:microsoft.com/office/officeart/2018/2/layout/IconVerticalSolidList"/>
    <dgm:cxn modelId="{2E26338F-9290-4C97-BB64-2B340FE6B192}" type="presParOf" srcId="{360E658E-373C-49BB-A134-60AF4D95832C}" destId="{A0BE2E9E-7CC5-4856-B700-7D66DC8CAB19}" srcOrd="0" destOrd="0" presId="urn:microsoft.com/office/officeart/2018/2/layout/IconVerticalSolidList"/>
    <dgm:cxn modelId="{A1F4B7E1-654F-47F8-ABE9-33A8DAB6518B}" type="presParOf" srcId="{360E658E-373C-49BB-A134-60AF4D95832C}" destId="{EBA12215-10DB-4AA6-9111-DA31A5E3F8CF}" srcOrd="1" destOrd="0" presId="urn:microsoft.com/office/officeart/2018/2/layout/IconVerticalSolidList"/>
    <dgm:cxn modelId="{FFD41817-FF24-4538-9F47-812BD1BB6544}" type="presParOf" srcId="{360E658E-373C-49BB-A134-60AF4D95832C}" destId="{28A7A62D-1571-4B00-8DD4-10D70AE7E4BC}" srcOrd="2" destOrd="0" presId="urn:microsoft.com/office/officeart/2018/2/layout/IconVerticalSolidList"/>
    <dgm:cxn modelId="{51CB08F5-39FA-4A63-8E49-DF20AD869E18}" type="presParOf" srcId="{360E658E-373C-49BB-A134-60AF4D95832C}" destId="{8894B5C2-EDF0-41B8-997D-ADAA568179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8F148B-AB89-424D-BC38-354B4F6846E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275E34-129C-4B84-BB79-00EE5FF405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Topics learned</a:t>
          </a:r>
        </a:p>
      </dgm:t>
    </dgm:pt>
    <dgm:pt modelId="{70201F06-23A7-4153-89B6-19CC684F1CBA}" type="parTrans" cxnId="{7A1D35F2-3457-4478-8B6A-EE6C604FEC73}">
      <dgm:prSet/>
      <dgm:spPr/>
      <dgm:t>
        <a:bodyPr/>
        <a:lstStyle/>
        <a:p>
          <a:endParaRPr lang="en-US"/>
        </a:p>
      </dgm:t>
    </dgm:pt>
    <dgm:pt modelId="{A29E372B-919F-48A5-AC79-B5A4A01A4828}" type="sibTrans" cxnId="{7A1D35F2-3457-4478-8B6A-EE6C604FEC73}">
      <dgm:prSet/>
      <dgm:spPr/>
      <dgm:t>
        <a:bodyPr/>
        <a:lstStyle/>
        <a:p>
          <a:endParaRPr lang="en-US"/>
        </a:p>
      </dgm:t>
    </dgm:pt>
    <dgm:pt modelId="{B8593F1E-408A-4106-9894-DBEC9E5375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revisiting the old courses helped me</a:t>
          </a:r>
        </a:p>
      </dgm:t>
    </dgm:pt>
    <dgm:pt modelId="{7189570A-A1B5-4065-97F3-480157F8BF7F}" type="parTrans" cxnId="{63D85487-0AC8-4C18-B6B3-10E1991AC365}">
      <dgm:prSet/>
      <dgm:spPr/>
      <dgm:t>
        <a:bodyPr/>
        <a:lstStyle/>
        <a:p>
          <a:endParaRPr lang="en-US"/>
        </a:p>
      </dgm:t>
    </dgm:pt>
    <dgm:pt modelId="{63295327-B588-4BF8-ABD2-224AC6CCD5E1}" type="sibTrans" cxnId="{63D85487-0AC8-4C18-B6B3-10E1991AC365}">
      <dgm:prSet/>
      <dgm:spPr/>
      <dgm:t>
        <a:bodyPr/>
        <a:lstStyle/>
        <a:p>
          <a:endParaRPr lang="en-US"/>
        </a:p>
      </dgm:t>
    </dgm:pt>
    <dgm:pt modelId="{3912CC28-84A6-4F71-A21C-ACF8A993FE70}" type="pres">
      <dgm:prSet presAssocID="{568F148B-AB89-424D-BC38-354B4F6846ED}" presName="root" presStyleCnt="0">
        <dgm:presLayoutVars>
          <dgm:dir/>
          <dgm:resizeHandles val="exact"/>
        </dgm:presLayoutVars>
      </dgm:prSet>
      <dgm:spPr/>
    </dgm:pt>
    <dgm:pt modelId="{3BA0CEF2-00EF-4A44-9599-90A081D86CC3}" type="pres">
      <dgm:prSet presAssocID="{5C275E34-129C-4B84-BB79-00EE5FF405D0}" presName="compNode" presStyleCnt="0"/>
      <dgm:spPr/>
    </dgm:pt>
    <dgm:pt modelId="{71C06F9D-4101-47D0-8BB3-D55FEB844B67}" type="pres">
      <dgm:prSet presAssocID="{5C275E34-129C-4B84-BB79-00EE5FF405D0}" presName="bgRect" presStyleLbl="bgShp" presStyleIdx="0" presStyleCnt="2"/>
      <dgm:spPr/>
    </dgm:pt>
    <dgm:pt modelId="{86468A14-7566-444C-86CC-BAA9AB5B7203}" type="pres">
      <dgm:prSet presAssocID="{5C275E34-129C-4B84-BB79-00EE5FF405D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81CA835-FA08-4B38-907C-C22F73A566C2}" type="pres">
      <dgm:prSet presAssocID="{5C275E34-129C-4B84-BB79-00EE5FF405D0}" presName="spaceRect" presStyleCnt="0"/>
      <dgm:spPr/>
    </dgm:pt>
    <dgm:pt modelId="{0C24F298-A2D2-44B1-A3F9-E8D898BE5B52}" type="pres">
      <dgm:prSet presAssocID="{5C275E34-129C-4B84-BB79-00EE5FF405D0}" presName="parTx" presStyleLbl="revTx" presStyleIdx="0" presStyleCnt="2">
        <dgm:presLayoutVars>
          <dgm:chMax val="0"/>
          <dgm:chPref val="0"/>
        </dgm:presLayoutVars>
      </dgm:prSet>
      <dgm:spPr/>
    </dgm:pt>
    <dgm:pt modelId="{35C6A371-EEBC-4F0D-9D6A-4AB3927C9E20}" type="pres">
      <dgm:prSet presAssocID="{A29E372B-919F-48A5-AC79-B5A4A01A4828}" presName="sibTrans" presStyleCnt="0"/>
      <dgm:spPr/>
    </dgm:pt>
    <dgm:pt modelId="{735F5F54-3471-40BA-BD71-6008D00C1028}" type="pres">
      <dgm:prSet presAssocID="{B8593F1E-408A-4106-9894-DBEC9E5375A8}" presName="compNode" presStyleCnt="0"/>
      <dgm:spPr/>
    </dgm:pt>
    <dgm:pt modelId="{2FC50525-8BAA-4C76-A74D-C0E375012D0B}" type="pres">
      <dgm:prSet presAssocID="{B8593F1E-408A-4106-9894-DBEC9E5375A8}" presName="bgRect" presStyleLbl="bgShp" presStyleIdx="1" presStyleCnt="2"/>
      <dgm:spPr/>
    </dgm:pt>
    <dgm:pt modelId="{C428CB5C-CD15-4DF9-ACB1-562F117F0B91}" type="pres">
      <dgm:prSet presAssocID="{B8593F1E-408A-4106-9894-DBEC9E5375A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64AB009-4272-4BA2-BBB7-65808236A057}" type="pres">
      <dgm:prSet presAssocID="{B8593F1E-408A-4106-9894-DBEC9E5375A8}" presName="spaceRect" presStyleCnt="0"/>
      <dgm:spPr/>
    </dgm:pt>
    <dgm:pt modelId="{38AE4723-8337-41D8-9AA4-44BB6A27998D}" type="pres">
      <dgm:prSet presAssocID="{B8593F1E-408A-4106-9894-DBEC9E5375A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3D85487-0AC8-4C18-B6B3-10E1991AC365}" srcId="{568F148B-AB89-424D-BC38-354B4F6846ED}" destId="{B8593F1E-408A-4106-9894-DBEC9E5375A8}" srcOrd="1" destOrd="0" parTransId="{7189570A-A1B5-4065-97F3-480157F8BF7F}" sibTransId="{63295327-B588-4BF8-ABD2-224AC6CCD5E1}"/>
    <dgm:cxn modelId="{70A81289-3FCC-41F1-B136-1F7A32ECFBFA}" type="presOf" srcId="{568F148B-AB89-424D-BC38-354B4F6846ED}" destId="{3912CC28-84A6-4F71-A21C-ACF8A993FE70}" srcOrd="0" destOrd="0" presId="urn:microsoft.com/office/officeart/2018/2/layout/IconVerticalSolidList"/>
    <dgm:cxn modelId="{C2325ADB-09B6-4CB9-84A0-94147D7FDDD4}" type="presOf" srcId="{B8593F1E-408A-4106-9894-DBEC9E5375A8}" destId="{38AE4723-8337-41D8-9AA4-44BB6A27998D}" srcOrd="0" destOrd="0" presId="urn:microsoft.com/office/officeart/2018/2/layout/IconVerticalSolidList"/>
    <dgm:cxn modelId="{7A1D35F2-3457-4478-8B6A-EE6C604FEC73}" srcId="{568F148B-AB89-424D-BC38-354B4F6846ED}" destId="{5C275E34-129C-4B84-BB79-00EE5FF405D0}" srcOrd="0" destOrd="0" parTransId="{70201F06-23A7-4153-89B6-19CC684F1CBA}" sibTransId="{A29E372B-919F-48A5-AC79-B5A4A01A4828}"/>
    <dgm:cxn modelId="{849AE1FC-9F5C-487E-B771-8F5B1CC76455}" type="presOf" srcId="{5C275E34-129C-4B84-BB79-00EE5FF405D0}" destId="{0C24F298-A2D2-44B1-A3F9-E8D898BE5B52}" srcOrd="0" destOrd="0" presId="urn:microsoft.com/office/officeart/2018/2/layout/IconVerticalSolidList"/>
    <dgm:cxn modelId="{8110E9FD-75CF-45CF-AAE9-D4DEA72C3698}" type="presParOf" srcId="{3912CC28-84A6-4F71-A21C-ACF8A993FE70}" destId="{3BA0CEF2-00EF-4A44-9599-90A081D86CC3}" srcOrd="0" destOrd="0" presId="urn:microsoft.com/office/officeart/2018/2/layout/IconVerticalSolidList"/>
    <dgm:cxn modelId="{703225CC-1C54-481A-926B-4F132E51FC70}" type="presParOf" srcId="{3BA0CEF2-00EF-4A44-9599-90A081D86CC3}" destId="{71C06F9D-4101-47D0-8BB3-D55FEB844B67}" srcOrd="0" destOrd="0" presId="urn:microsoft.com/office/officeart/2018/2/layout/IconVerticalSolidList"/>
    <dgm:cxn modelId="{2A5A45DE-69DD-44AA-B9CA-828AE4DBAF3C}" type="presParOf" srcId="{3BA0CEF2-00EF-4A44-9599-90A081D86CC3}" destId="{86468A14-7566-444C-86CC-BAA9AB5B7203}" srcOrd="1" destOrd="0" presId="urn:microsoft.com/office/officeart/2018/2/layout/IconVerticalSolidList"/>
    <dgm:cxn modelId="{633561AF-59FD-41A2-BACC-FA2DEA47C89A}" type="presParOf" srcId="{3BA0CEF2-00EF-4A44-9599-90A081D86CC3}" destId="{D81CA835-FA08-4B38-907C-C22F73A566C2}" srcOrd="2" destOrd="0" presId="urn:microsoft.com/office/officeart/2018/2/layout/IconVerticalSolidList"/>
    <dgm:cxn modelId="{CFEDD2FF-8EFF-431D-9377-9716ABC06743}" type="presParOf" srcId="{3BA0CEF2-00EF-4A44-9599-90A081D86CC3}" destId="{0C24F298-A2D2-44B1-A3F9-E8D898BE5B52}" srcOrd="3" destOrd="0" presId="urn:microsoft.com/office/officeart/2018/2/layout/IconVerticalSolidList"/>
    <dgm:cxn modelId="{C78AC7D8-70E9-4C8A-A21A-732F6D2AD8D0}" type="presParOf" srcId="{3912CC28-84A6-4F71-A21C-ACF8A993FE70}" destId="{35C6A371-EEBC-4F0D-9D6A-4AB3927C9E20}" srcOrd="1" destOrd="0" presId="urn:microsoft.com/office/officeart/2018/2/layout/IconVerticalSolidList"/>
    <dgm:cxn modelId="{1DED52AA-B1AE-4389-959C-C64701C38D37}" type="presParOf" srcId="{3912CC28-84A6-4F71-A21C-ACF8A993FE70}" destId="{735F5F54-3471-40BA-BD71-6008D00C1028}" srcOrd="2" destOrd="0" presId="urn:microsoft.com/office/officeart/2018/2/layout/IconVerticalSolidList"/>
    <dgm:cxn modelId="{307CDF52-4B98-4D2E-9796-7BFB82EC8509}" type="presParOf" srcId="{735F5F54-3471-40BA-BD71-6008D00C1028}" destId="{2FC50525-8BAA-4C76-A74D-C0E375012D0B}" srcOrd="0" destOrd="0" presId="urn:microsoft.com/office/officeart/2018/2/layout/IconVerticalSolidList"/>
    <dgm:cxn modelId="{F3B2BEEC-F885-47CA-9830-FEA196D1D8F6}" type="presParOf" srcId="{735F5F54-3471-40BA-BD71-6008D00C1028}" destId="{C428CB5C-CD15-4DF9-ACB1-562F117F0B91}" srcOrd="1" destOrd="0" presId="urn:microsoft.com/office/officeart/2018/2/layout/IconVerticalSolidList"/>
    <dgm:cxn modelId="{EAA3C31B-A5BF-43A8-8D61-07EC8F55A21D}" type="presParOf" srcId="{735F5F54-3471-40BA-BD71-6008D00C1028}" destId="{264AB009-4272-4BA2-BBB7-65808236A057}" srcOrd="2" destOrd="0" presId="urn:microsoft.com/office/officeart/2018/2/layout/IconVerticalSolidList"/>
    <dgm:cxn modelId="{34988AEF-42AD-4B1F-A308-48F924C07D42}" type="presParOf" srcId="{735F5F54-3471-40BA-BD71-6008D00C1028}" destId="{38AE4723-8337-41D8-9AA4-44BB6A2799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8F148B-AB89-424D-BC38-354B4F6846E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275E34-129C-4B84-BB79-00EE5FF405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Semesters 2 and 3</a:t>
          </a:r>
        </a:p>
      </dgm:t>
    </dgm:pt>
    <dgm:pt modelId="{70201F06-23A7-4153-89B6-19CC684F1CBA}" type="parTrans" cxnId="{7A1D35F2-3457-4478-8B6A-EE6C604FEC73}">
      <dgm:prSet/>
      <dgm:spPr/>
      <dgm:t>
        <a:bodyPr/>
        <a:lstStyle/>
        <a:p>
          <a:endParaRPr lang="en-US"/>
        </a:p>
      </dgm:t>
    </dgm:pt>
    <dgm:pt modelId="{A29E372B-919F-48A5-AC79-B5A4A01A4828}" type="sibTrans" cxnId="{7A1D35F2-3457-4478-8B6A-EE6C604FEC73}">
      <dgm:prSet/>
      <dgm:spPr/>
      <dgm:t>
        <a:bodyPr/>
        <a:lstStyle/>
        <a:p>
          <a:endParaRPr lang="en-US"/>
        </a:p>
      </dgm:t>
    </dgm:pt>
    <dgm:pt modelId="{B8593F1E-408A-4106-9894-DBEC9E5375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Types of testing used</a:t>
          </a:r>
        </a:p>
      </dgm:t>
    </dgm:pt>
    <dgm:pt modelId="{7189570A-A1B5-4065-97F3-480157F8BF7F}" type="parTrans" cxnId="{63D85487-0AC8-4C18-B6B3-10E1991AC365}">
      <dgm:prSet/>
      <dgm:spPr/>
      <dgm:t>
        <a:bodyPr/>
        <a:lstStyle/>
        <a:p>
          <a:endParaRPr lang="en-US"/>
        </a:p>
      </dgm:t>
    </dgm:pt>
    <dgm:pt modelId="{63295327-B588-4BF8-ABD2-224AC6CCD5E1}" type="sibTrans" cxnId="{63D85487-0AC8-4C18-B6B3-10E1991AC365}">
      <dgm:prSet/>
      <dgm:spPr/>
      <dgm:t>
        <a:bodyPr/>
        <a:lstStyle/>
        <a:p>
          <a:endParaRPr lang="en-US"/>
        </a:p>
      </dgm:t>
    </dgm:pt>
    <dgm:pt modelId="{BE0F89D2-2284-4802-8E12-9689E0EA3A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Code security</a:t>
          </a:r>
        </a:p>
      </dgm:t>
    </dgm:pt>
    <dgm:pt modelId="{AE7FF0B1-4EB3-47D8-AE07-25B82279A0C0}" type="parTrans" cxnId="{630206EA-89D6-4939-9928-C59F0CC81A73}">
      <dgm:prSet/>
      <dgm:spPr/>
      <dgm:t>
        <a:bodyPr/>
        <a:lstStyle/>
        <a:p>
          <a:endParaRPr lang="en-US"/>
        </a:p>
      </dgm:t>
    </dgm:pt>
    <dgm:pt modelId="{4375AD4B-5A31-42B2-8006-22B2609BF728}" type="sibTrans" cxnId="{630206EA-89D6-4939-9928-C59F0CC81A73}">
      <dgm:prSet/>
      <dgm:spPr/>
      <dgm:t>
        <a:bodyPr/>
        <a:lstStyle/>
        <a:p>
          <a:endParaRPr lang="en-US"/>
        </a:p>
      </dgm:t>
    </dgm:pt>
    <dgm:pt modelId="{3912CC28-84A6-4F71-A21C-ACF8A993FE70}" type="pres">
      <dgm:prSet presAssocID="{568F148B-AB89-424D-BC38-354B4F6846ED}" presName="root" presStyleCnt="0">
        <dgm:presLayoutVars>
          <dgm:dir/>
          <dgm:resizeHandles val="exact"/>
        </dgm:presLayoutVars>
      </dgm:prSet>
      <dgm:spPr/>
    </dgm:pt>
    <dgm:pt modelId="{3BA0CEF2-00EF-4A44-9599-90A081D86CC3}" type="pres">
      <dgm:prSet presAssocID="{5C275E34-129C-4B84-BB79-00EE5FF405D0}" presName="compNode" presStyleCnt="0"/>
      <dgm:spPr/>
    </dgm:pt>
    <dgm:pt modelId="{71C06F9D-4101-47D0-8BB3-D55FEB844B67}" type="pres">
      <dgm:prSet presAssocID="{5C275E34-129C-4B84-BB79-00EE5FF405D0}" presName="bgRect" presStyleLbl="bgShp" presStyleIdx="0" presStyleCnt="3"/>
      <dgm:spPr/>
    </dgm:pt>
    <dgm:pt modelId="{86468A14-7566-444C-86CC-BAA9AB5B7203}" type="pres">
      <dgm:prSet presAssocID="{5C275E34-129C-4B84-BB79-00EE5FF405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81CA835-FA08-4B38-907C-C22F73A566C2}" type="pres">
      <dgm:prSet presAssocID="{5C275E34-129C-4B84-BB79-00EE5FF405D0}" presName="spaceRect" presStyleCnt="0"/>
      <dgm:spPr/>
    </dgm:pt>
    <dgm:pt modelId="{0C24F298-A2D2-44B1-A3F9-E8D898BE5B52}" type="pres">
      <dgm:prSet presAssocID="{5C275E34-129C-4B84-BB79-00EE5FF405D0}" presName="parTx" presStyleLbl="revTx" presStyleIdx="0" presStyleCnt="3">
        <dgm:presLayoutVars>
          <dgm:chMax val="0"/>
          <dgm:chPref val="0"/>
        </dgm:presLayoutVars>
      </dgm:prSet>
      <dgm:spPr/>
    </dgm:pt>
    <dgm:pt modelId="{35C6A371-EEBC-4F0D-9D6A-4AB3927C9E20}" type="pres">
      <dgm:prSet presAssocID="{A29E372B-919F-48A5-AC79-B5A4A01A4828}" presName="sibTrans" presStyleCnt="0"/>
      <dgm:spPr/>
    </dgm:pt>
    <dgm:pt modelId="{735F5F54-3471-40BA-BD71-6008D00C1028}" type="pres">
      <dgm:prSet presAssocID="{B8593F1E-408A-4106-9894-DBEC9E5375A8}" presName="compNode" presStyleCnt="0"/>
      <dgm:spPr/>
    </dgm:pt>
    <dgm:pt modelId="{2FC50525-8BAA-4C76-A74D-C0E375012D0B}" type="pres">
      <dgm:prSet presAssocID="{B8593F1E-408A-4106-9894-DBEC9E5375A8}" presName="bgRect" presStyleLbl="bgShp" presStyleIdx="1" presStyleCnt="3" custLinFactNeighborX="-88"/>
      <dgm:spPr/>
    </dgm:pt>
    <dgm:pt modelId="{C428CB5C-CD15-4DF9-ACB1-562F117F0B91}" type="pres">
      <dgm:prSet presAssocID="{B8593F1E-408A-4106-9894-DBEC9E5375A8}" presName="iconRect" presStyleLbl="node1" presStyleIdx="1" presStyleCnt="3" custLinFactNeighborX="3763" custLinFactNeighborY="-250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264AB009-4272-4BA2-BBB7-65808236A057}" type="pres">
      <dgm:prSet presAssocID="{B8593F1E-408A-4106-9894-DBEC9E5375A8}" presName="spaceRect" presStyleCnt="0"/>
      <dgm:spPr/>
    </dgm:pt>
    <dgm:pt modelId="{38AE4723-8337-41D8-9AA4-44BB6A27998D}" type="pres">
      <dgm:prSet presAssocID="{B8593F1E-408A-4106-9894-DBEC9E5375A8}" presName="parTx" presStyleLbl="revTx" presStyleIdx="1" presStyleCnt="3">
        <dgm:presLayoutVars>
          <dgm:chMax val="0"/>
          <dgm:chPref val="0"/>
        </dgm:presLayoutVars>
      </dgm:prSet>
      <dgm:spPr/>
    </dgm:pt>
    <dgm:pt modelId="{CE40628B-B662-4D4C-96E0-52430D10D832}" type="pres">
      <dgm:prSet presAssocID="{63295327-B588-4BF8-ABD2-224AC6CCD5E1}" presName="sibTrans" presStyleCnt="0"/>
      <dgm:spPr/>
    </dgm:pt>
    <dgm:pt modelId="{BBFAD9C2-776F-4E79-915B-D10AB767137E}" type="pres">
      <dgm:prSet presAssocID="{BE0F89D2-2284-4802-8E12-9689E0EA3AA0}" presName="compNode" presStyleCnt="0"/>
      <dgm:spPr/>
    </dgm:pt>
    <dgm:pt modelId="{DB138712-72E9-4D35-8C57-909E14EB217F}" type="pres">
      <dgm:prSet presAssocID="{BE0F89D2-2284-4802-8E12-9689E0EA3AA0}" presName="bgRect" presStyleLbl="bgShp" presStyleIdx="2" presStyleCnt="3"/>
      <dgm:spPr/>
    </dgm:pt>
    <dgm:pt modelId="{35ADDFE7-3D61-4F6E-A4EE-7FA4095780A7}" type="pres">
      <dgm:prSet presAssocID="{BE0F89D2-2284-4802-8E12-9689E0EA3A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438AAC1-FEE6-45FC-9864-B14AF6654A28}" type="pres">
      <dgm:prSet presAssocID="{BE0F89D2-2284-4802-8E12-9689E0EA3AA0}" presName="spaceRect" presStyleCnt="0"/>
      <dgm:spPr/>
    </dgm:pt>
    <dgm:pt modelId="{6B329360-7DA8-4369-B0D9-F5557F90AD77}" type="pres">
      <dgm:prSet presAssocID="{BE0F89D2-2284-4802-8E12-9689E0EA3AA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7E05B19-E805-4363-9A85-82CEC1F71B08}" type="presOf" srcId="{BE0F89D2-2284-4802-8E12-9689E0EA3AA0}" destId="{6B329360-7DA8-4369-B0D9-F5557F90AD77}" srcOrd="0" destOrd="0" presId="urn:microsoft.com/office/officeart/2018/2/layout/IconVerticalSolidList"/>
    <dgm:cxn modelId="{63D85487-0AC8-4C18-B6B3-10E1991AC365}" srcId="{568F148B-AB89-424D-BC38-354B4F6846ED}" destId="{B8593F1E-408A-4106-9894-DBEC9E5375A8}" srcOrd="1" destOrd="0" parTransId="{7189570A-A1B5-4065-97F3-480157F8BF7F}" sibTransId="{63295327-B588-4BF8-ABD2-224AC6CCD5E1}"/>
    <dgm:cxn modelId="{70A81289-3FCC-41F1-B136-1F7A32ECFBFA}" type="presOf" srcId="{568F148B-AB89-424D-BC38-354B4F6846ED}" destId="{3912CC28-84A6-4F71-A21C-ACF8A993FE70}" srcOrd="0" destOrd="0" presId="urn:microsoft.com/office/officeart/2018/2/layout/IconVerticalSolidList"/>
    <dgm:cxn modelId="{C2325ADB-09B6-4CB9-84A0-94147D7FDDD4}" type="presOf" srcId="{B8593F1E-408A-4106-9894-DBEC9E5375A8}" destId="{38AE4723-8337-41D8-9AA4-44BB6A27998D}" srcOrd="0" destOrd="0" presId="urn:microsoft.com/office/officeart/2018/2/layout/IconVerticalSolidList"/>
    <dgm:cxn modelId="{630206EA-89D6-4939-9928-C59F0CC81A73}" srcId="{568F148B-AB89-424D-BC38-354B4F6846ED}" destId="{BE0F89D2-2284-4802-8E12-9689E0EA3AA0}" srcOrd="2" destOrd="0" parTransId="{AE7FF0B1-4EB3-47D8-AE07-25B82279A0C0}" sibTransId="{4375AD4B-5A31-42B2-8006-22B2609BF728}"/>
    <dgm:cxn modelId="{7A1D35F2-3457-4478-8B6A-EE6C604FEC73}" srcId="{568F148B-AB89-424D-BC38-354B4F6846ED}" destId="{5C275E34-129C-4B84-BB79-00EE5FF405D0}" srcOrd="0" destOrd="0" parTransId="{70201F06-23A7-4153-89B6-19CC684F1CBA}" sibTransId="{A29E372B-919F-48A5-AC79-B5A4A01A4828}"/>
    <dgm:cxn modelId="{849AE1FC-9F5C-487E-B771-8F5B1CC76455}" type="presOf" srcId="{5C275E34-129C-4B84-BB79-00EE5FF405D0}" destId="{0C24F298-A2D2-44B1-A3F9-E8D898BE5B52}" srcOrd="0" destOrd="0" presId="urn:microsoft.com/office/officeart/2018/2/layout/IconVerticalSolidList"/>
    <dgm:cxn modelId="{8110E9FD-75CF-45CF-AAE9-D4DEA72C3698}" type="presParOf" srcId="{3912CC28-84A6-4F71-A21C-ACF8A993FE70}" destId="{3BA0CEF2-00EF-4A44-9599-90A081D86CC3}" srcOrd="0" destOrd="0" presId="urn:microsoft.com/office/officeart/2018/2/layout/IconVerticalSolidList"/>
    <dgm:cxn modelId="{703225CC-1C54-481A-926B-4F132E51FC70}" type="presParOf" srcId="{3BA0CEF2-00EF-4A44-9599-90A081D86CC3}" destId="{71C06F9D-4101-47D0-8BB3-D55FEB844B67}" srcOrd="0" destOrd="0" presId="urn:microsoft.com/office/officeart/2018/2/layout/IconVerticalSolidList"/>
    <dgm:cxn modelId="{2A5A45DE-69DD-44AA-B9CA-828AE4DBAF3C}" type="presParOf" srcId="{3BA0CEF2-00EF-4A44-9599-90A081D86CC3}" destId="{86468A14-7566-444C-86CC-BAA9AB5B7203}" srcOrd="1" destOrd="0" presId="urn:microsoft.com/office/officeart/2018/2/layout/IconVerticalSolidList"/>
    <dgm:cxn modelId="{633561AF-59FD-41A2-BACC-FA2DEA47C89A}" type="presParOf" srcId="{3BA0CEF2-00EF-4A44-9599-90A081D86CC3}" destId="{D81CA835-FA08-4B38-907C-C22F73A566C2}" srcOrd="2" destOrd="0" presId="urn:microsoft.com/office/officeart/2018/2/layout/IconVerticalSolidList"/>
    <dgm:cxn modelId="{CFEDD2FF-8EFF-431D-9377-9716ABC06743}" type="presParOf" srcId="{3BA0CEF2-00EF-4A44-9599-90A081D86CC3}" destId="{0C24F298-A2D2-44B1-A3F9-E8D898BE5B52}" srcOrd="3" destOrd="0" presId="urn:microsoft.com/office/officeart/2018/2/layout/IconVerticalSolidList"/>
    <dgm:cxn modelId="{C78AC7D8-70E9-4C8A-A21A-732F6D2AD8D0}" type="presParOf" srcId="{3912CC28-84A6-4F71-A21C-ACF8A993FE70}" destId="{35C6A371-EEBC-4F0D-9D6A-4AB3927C9E20}" srcOrd="1" destOrd="0" presId="urn:microsoft.com/office/officeart/2018/2/layout/IconVerticalSolidList"/>
    <dgm:cxn modelId="{1DED52AA-B1AE-4389-959C-C64701C38D37}" type="presParOf" srcId="{3912CC28-84A6-4F71-A21C-ACF8A993FE70}" destId="{735F5F54-3471-40BA-BD71-6008D00C1028}" srcOrd="2" destOrd="0" presId="urn:microsoft.com/office/officeart/2018/2/layout/IconVerticalSolidList"/>
    <dgm:cxn modelId="{307CDF52-4B98-4D2E-9796-7BFB82EC8509}" type="presParOf" srcId="{735F5F54-3471-40BA-BD71-6008D00C1028}" destId="{2FC50525-8BAA-4C76-A74D-C0E375012D0B}" srcOrd="0" destOrd="0" presId="urn:microsoft.com/office/officeart/2018/2/layout/IconVerticalSolidList"/>
    <dgm:cxn modelId="{F3B2BEEC-F885-47CA-9830-FEA196D1D8F6}" type="presParOf" srcId="{735F5F54-3471-40BA-BD71-6008D00C1028}" destId="{C428CB5C-CD15-4DF9-ACB1-562F117F0B91}" srcOrd="1" destOrd="0" presId="urn:microsoft.com/office/officeart/2018/2/layout/IconVerticalSolidList"/>
    <dgm:cxn modelId="{EAA3C31B-A5BF-43A8-8D61-07EC8F55A21D}" type="presParOf" srcId="{735F5F54-3471-40BA-BD71-6008D00C1028}" destId="{264AB009-4272-4BA2-BBB7-65808236A057}" srcOrd="2" destOrd="0" presId="urn:microsoft.com/office/officeart/2018/2/layout/IconVerticalSolidList"/>
    <dgm:cxn modelId="{34988AEF-42AD-4B1F-A308-48F924C07D42}" type="presParOf" srcId="{735F5F54-3471-40BA-BD71-6008D00C1028}" destId="{38AE4723-8337-41D8-9AA4-44BB6A27998D}" srcOrd="3" destOrd="0" presId="urn:microsoft.com/office/officeart/2018/2/layout/IconVerticalSolidList"/>
    <dgm:cxn modelId="{F21719F3-724A-4DCA-B8D9-4FF8BED8B43D}" type="presParOf" srcId="{3912CC28-84A6-4F71-A21C-ACF8A993FE70}" destId="{CE40628B-B662-4D4C-96E0-52430D10D832}" srcOrd="3" destOrd="0" presId="urn:microsoft.com/office/officeart/2018/2/layout/IconVerticalSolidList"/>
    <dgm:cxn modelId="{945A11B7-CF9A-4DB1-A7A7-A65389564E70}" type="presParOf" srcId="{3912CC28-84A6-4F71-A21C-ACF8A993FE70}" destId="{BBFAD9C2-776F-4E79-915B-D10AB767137E}" srcOrd="4" destOrd="0" presId="urn:microsoft.com/office/officeart/2018/2/layout/IconVerticalSolidList"/>
    <dgm:cxn modelId="{662BFBFF-84B4-464E-ADC9-9E8037DF4E7D}" type="presParOf" srcId="{BBFAD9C2-776F-4E79-915B-D10AB767137E}" destId="{DB138712-72E9-4D35-8C57-909E14EB217F}" srcOrd="0" destOrd="0" presId="urn:microsoft.com/office/officeart/2018/2/layout/IconVerticalSolidList"/>
    <dgm:cxn modelId="{7E306BA2-8D13-4E07-889A-23734E4F9103}" type="presParOf" srcId="{BBFAD9C2-776F-4E79-915B-D10AB767137E}" destId="{35ADDFE7-3D61-4F6E-A4EE-7FA4095780A7}" srcOrd="1" destOrd="0" presId="urn:microsoft.com/office/officeart/2018/2/layout/IconVerticalSolidList"/>
    <dgm:cxn modelId="{191ECDF7-378C-42E3-A0A5-5275B2D12504}" type="presParOf" srcId="{BBFAD9C2-776F-4E79-915B-D10AB767137E}" destId="{5438AAC1-FEE6-45FC-9864-B14AF6654A28}" srcOrd="2" destOrd="0" presId="urn:microsoft.com/office/officeart/2018/2/layout/IconVerticalSolidList"/>
    <dgm:cxn modelId="{9756A3B9-150E-47A5-9A7C-9F20BA479E1F}" type="presParOf" srcId="{BBFAD9C2-776F-4E79-915B-D10AB767137E}" destId="{6B329360-7DA8-4369-B0D9-F5557F90AD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8F148B-AB89-424D-BC38-354B4F6846E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275E34-129C-4B84-BB79-00EE5FF405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is LoRa?</a:t>
          </a:r>
        </a:p>
      </dgm:t>
    </dgm:pt>
    <dgm:pt modelId="{70201F06-23A7-4153-89B6-19CC684F1CBA}" type="parTrans" cxnId="{7A1D35F2-3457-4478-8B6A-EE6C604FEC73}">
      <dgm:prSet/>
      <dgm:spPr/>
      <dgm:t>
        <a:bodyPr/>
        <a:lstStyle/>
        <a:p>
          <a:endParaRPr lang="en-US"/>
        </a:p>
      </dgm:t>
    </dgm:pt>
    <dgm:pt modelId="{A29E372B-919F-48A5-AC79-B5A4A01A4828}" type="sibTrans" cxnId="{7A1D35F2-3457-4478-8B6A-EE6C604FEC73}">
      <dgm:prSet/>
      <dgm:spPr/>
      <dgm:t>
        <a:bodyPr/>
        <a:lstStyle/>
        <a:p>
          <a:endParaRPr lang="en-US"/>
        </a:p>
      </dgm:t>
    </dgm:pt>
    <dgm:pt modelId="{B8593F1E-408A-4106-9894-DBEC9E5375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Group project phase 2</a:t>
          </a:r>
        </a:p>
      </dgm:t>
    </dgm:pt>
    <dgm:pt modelId="{7189570A-A1B5-4065-97F3-480157F8BF7F}" type="parTrans" cxnId="{63D85487-0AC8-4C18-B6B3-10E1991AC365}">
      <dgm:prSet/>
      <dgm:spPr/>
      <dgm:t>
        <a:bodyPr/>
        <a:lstStyle/>
        <a:p>
          <a:endParaRPr lang="en-US"/>
        </a:p>
      </dgm:t>
    </dgm:pt>
    <dgm:pt modelId="{63295327-B588-4BF8-ABD2-224AC6CCD5E1}" type="sibTrans" cxnId="{63D85487-0AC8-4C18-B6B3-10E1991AC365}">
      <dgm:prSet/>
      <dgm:spPr/>
      <dgm:t>
        <a:bodyPr/>
        <a:lstStyle/>
        <a:p>
          <a:endParaRPr lang="en-US"/>
        </a:p>
      </dgm:t>
    </dgm:pt>
    <dgm:pt modelId="{3912CC28-84A6-4F71-A21C-ACF8A993FE70}" type="pres">
      <dgm:prSet presAssocID="{568F148B-AB89-424D-BC38-354B4F6846ED}" presName="root" presStyleCnt="0">
        <dgm:presLayoutVars>
          <dgm:dir/>
          <dgm:resizeHandles val="exact"/>
        </dgm:presLayoutVars>
      </dgm:prSet>
      <dgm:spPr/>
    </dgm:pt>
    <dgm:pt modelId="{3BA0CEF2-00EF-4A44-9599-90A081D86CC3}" type="pres">
      <dgm:prSet presAssocID="{5C275E34-129C-4B84-BB79-00EE5FF405D0}" presName="compNode" presStyleCnt="0"/>
      <dgm:spPr/>
    </dgm:pt>
    <dgm:pt modelId="{71C06F9D-4101-47D0-8BB3-D55FEB844B67}" type="pres">
      <dgm:prSet presAssocID="{5C275E34-129C-4B84-BB79-00EE5FF405D0}" presName="bgRect" presStyleLbl="bgShp" presStyleIdx="0" presStyleCnt="2"/>
      <dgm:spPr/>
    </dgm:pt>
    <dgm:pt modelId="{86468A14-7566-444C-86CC-BAA9AB5B7203}" type="pres">
      <dgm:prSet presAssocID="{5C275E34-129C-4B84-BB79-00EE5FF405D0}" presName="iconRect" presStyleLbl="node1" presStyleIdx="0" presStyleCnt="2" custLinFactNeighborX="8361" custLinFactNeighborY="7166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81CA835-FA08-4B38-907C-C22F73A566C2}" type="pres">
      <dgm:prSet presAssocID="{5C275E34-129C-4B84-BB79-00EE5FF405D0}" presName="spaceRect" presStyleCnt="0"/>
      <dgm:spPr/>
    </dgm:pt>
    <dgm:pt modelId="{0C24F298-A2D2-44B1-A3F9-E8D898BE5B52}" type="pres">
      <dgm:prSet presAssocID="{5C275E34-129C-4B84-BB79-00EE5FF405D0}" presName="parTx" presStyleLbl="revTx" presStyleIdx="0" presStyleCnt="2">
        <dgm:presLayoutVars>
          <dgm:chMax val="0"/>
          <dgm:chPref val="0"/>
        </dgm:presLayoutVars>
      </dgm:prSet>
      <dgm:spPr/>
    </dgm:pt>
    <dgm:pt modelId="{35C6A371-EEBC-4F0D-9D6A-4AB3927C9E20}" type="pres">
      <dgm:prSet presAssocID="{A29E372B-919F-48A5-AC79-B5A4A01A4828}" presName="sibTrans" presStyleCnt="0"/>
      <dgm:spPr/>
    </dgm:pt>
    <dgm:pt modelId="{735F5F54-3471-40BA-BD71-6008D00C1028}" type="pres">
      <dgm:prSet presAssocID="{B8593F1E-408A-4106-9894-DBEC9E5375A8}" presName="compNode" presStyleCnt="0"/>
      <dgm:spPr/>
    </dgm:pt>
    <dgm:pt modelId="{2FC50525-8BAA-4C76-A74D-C0E375012D0B}" type="pres">
      <dgm:prSet presAssocID="{B8593F1E-408A-4106-9894-DBEC9E5375A8}" presName="bgRect" presStyleLbl="bgShp" presStyleIdx="1" presStyleCnt="2"/>
      <dgm:spPr/>
    </dgm:pt>
    <dgm:pt modelId="{C428CB5C-CD15-4DF9-ACB1-562F117F0B91}" type="pres">
      <dgm:prSet presAssocID="{B8593F1E-408A-4106-9894-DBEC9E5375A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64AB009-4272-4BA2-BBB7-65808236A057}" type="pres">
      <dgm:prSet presAssocID="{B8593F1E-408A-4106-9894-DBEC9E5375A8}" presName="spaceRect" presStyleCnt="0"/>
      <dgm:spPr/>
    </dgm:pt>
    <dgm:pt modelId="{38AE4723-8337-41D8-9AA4-44BB6A27998D}" type="pres">
      <dgm:prSet presAssocID="{B8593F1E-408A-4106-9894-DBEC9E5375A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3D85487-0AC8-4C18-B6B3-10E1991AC365}" srcId="{568F148B-AB89-424D-BC38-354B4F6846ED}" destId="{B8593F1E-408A-4106-9894-DBEC9E5375A8}" srcOrd="1" destOrd="0" parTransId="{7189570A-A1B5-4065-97F3-480157F8BF7F}" sibTransId="{63295327-B588-4BF8-ABD2-224AC6CCD5E1}"/>
    <dgm:cxn modelId="{70A81289-3FCC-41F1-B136-1F7A32ECFBFA}" type="presOf" srcId="{568F148B-AB89-424D-BC38-354B4F6846ED}" destId="{3912CC28-84A6-4F71-A21C-ACF8A993FE70}" srcOrd="0" destOrd="0" presId="urn:microsoft.com/office/officeart/2018/2/layout/IconVerticalSolidList"/>
    <dgm:cxn modelId="{C2325ADB-09B6-4CB9-84A0-94147D7FDDD4}" type="presOf" srcId="{B8593F1E-408A-4106-9894-DBEC9E5375A8}" destId="{38AE4723-8337-41D8-9AA4-44BB6A27998D}" srcOrd="0" destOrd="0" presId="urn:microsoft.com/office/officeart/2018/2/layout/IconVerticalSolidList"/>
    <dgm:cxn modelId="{7A1D35F2-3457-4478-8B6A-EE6C604FEC73}" srcId="{568F148B-AB89-424D-BC38-354B4F6846ED}" destId="{5C275E34-129C-4B84-BB79-00EE5FF405D0}" srcOrd="0" destOrd="0" parTransId="{70201F06-23A7-4153-89B6-19CC684F1CBA}" sibTransId="{A29E372B-919F-48A5-AC79-B5A4A01A4828}"/>
    <dgm:cxn modelId="{849AE1FC-9F5C-487E-B771-8F5B1CC76455}" type="presOf" srcId="{5C275E34-129C-4B84-BB79-00EE5FF405D0}" destId="{0C24F298-A2D2-44B1-A3F9-E8D898BE5B52}" srcOrd="0" destOrd="0" presId="urn:microsoft.com/office/officeart/2018/2/layout/IconVerticalSolidList"/>
    <dgm:cxn modelId="{8110E9FD-75CF-45CF-AAE9-D4DEA72C3698}" type="presParOf" srcId="{3912CC28-84A6-4F71-A21C-ACF8A993FE70}" destId="{3BA0CEF2-00EF-4A44-9599-90A081D86CC3}" srcOrd="0" destOrd="0" presId="urn:microsoft.com/office/officeart/2018/2/layout/IconVerticalSolidList"/>
    <dgm:cxn modelId="{703225CC-1C54-481A-926B-4F132E51FC70}" type="presParOf" srcId="{3BA0CEF2-00EF-4A44-9599-90A081D86CC3}" destId="{71C06F9D-4101-47D0-8BB3-D55FEB844B67}" srcOrd="0" destOrd="0" presId="urn:microsoft.com/office/officeart/2018/2/layout/IconVerticalSolidList"/>
    <dgm:cxn modelId="{2A5A45DE-69DD-44AA-B9CA-828AE4DBAF3C}" type="presParOf" srcId="{3BA0CEF2-00EF-4A44-9599-90A081D86CC3}" destId="{86468A14-7566-444C-86CC-BAA9AB5B7203}" srcOrd="1" destOrd="0" presId="urn:microsoft.com/office/officeart/2018/2/layout/IconVerticalSolidList"/>
    <dgm:cxn modelId="{633561AF-59FD-41A2-BACC-FA2DEA47C89A}" type="presParOf" srcId="{3BA0CEF2-00EF-4A44-9599-90A081D86CC3}" destId="{D81CA835-FA08-4B38-907C-C22F73A566C2}" srcOrd="2" destOrd="0" presId="urn:microsoft.com/office/officeart/2018/2/layout/IconVerticalSolidList"/>
    <dgm:cxn modelId="{CFEDD2FF-8EFF-431D-9377-9716ABC06743}" type="presParOf" srcId="{3BA0CEF2-00EF-4A44-9599-90A081D86CC3}" destId="{0C24F298-A2D2-44B1-A3F9-E8D898BE5B52}" srcOrd="3" destOrd="0" presId="urn:microsoft.com/office/officeart/2018/2/layout/IconVerticalSolidList"/>
    <dgm:cxn modelId="{C78AC7D8-70E9-4C8A-A21A-732F6D2AD8D0}" type="presParOf" srcId="{3912CC28-84A6-4F71-A21C-ACF8A993FE70}" destId="{35C6A371-EEBC-4F0D-9D6A-4AB3927C9E20}" srcOrd="1" destOrd="0" presId="urn:microsoft.com/office/officeart/2018/2/layout/IconVerticalSolidList"/>
    <dgm:cxn modelId="{1DED52AA-B1AE-4389-959C-C64701C38D37}" type="presParOf" srcId="{3912CC28-84A6-4F71-A21C-ACF8A993FE70}" destId="{735F5F54-3471-40BA-BD71-6008D00C1028}" srcOrd="2" destOrd="0" presId="urn:microsoft.com/office/officeart/2018/2/layout/IconVerticalSolidList"/>
    <dgm:cxn modelId="{307CDF52-4B98-4D2E-9796-7BFB82EC8509}" type="presParOf" srcId="{735F5F54-3471-40BA-BD71-6008D00C1028}" destId="{2FC50525-8BAA-4C76-A74D-C0E375012D0B}" srcOrd="0" destOrd="0" presId="urn:microsoft.com/office/officeart/2018/2/layout/IconVerticalSolidList"/>
    <dgm:cxn modelId="{F3B2BEEC-F885-47CA-9830-FEA196D1D8F6}" type="presParOf" srcId="{735F5F54-3471-40BA-BD71-6008D00C1028}" destId="{C428CB5C-CD15-4DF9-ACB1-562F117F0B91}" srcOrd="1" destOrd="0" presId="urn:microsoft.com/office/officeart/2018/2/layout/IconVerticalSolidList"/>
    <dgm:cxn modelId="{EAA3C31B-A5BF-43A8-8D61-07EC8F55A21D}" type="presParOf" srcId="{735F5F54-3471-40BA-BD71-6008D00C1028}" destId="{264AB009-4272-4BA2-BBB7-65808236A057}" srcOrd="2" destOrd="0" presId="urn:microsoft.com/office/officeart/2018/2/layout/IconVerticalSolidList"/>
    <dgm:cxn modelId="{34988AEF-42AD-4B1F-A308-48F924C07D42}" type="presParOf" srcId="{735F5F54-3471-40BA-BD71-6008D00C1028}" destId="{38AE4723-8337-41D8-9AA4-44BB6A2799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8F148B-AB89-424D-BC38-354B4F6846E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275E34-129C-4B84-BB79-00EE5FF405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to do if you are a victim of a cyber attack</a:t>
          </a:r>
        </a:p>
      </dgm:t>
    </dgm:pt>
    <dgm:pt modelId="{70201F06-23A7-4153-89B6-19CC684F1CBA}" type="parTrans" cxnId="{7A1D35F2-3457-4478-8B6A-EE6C604FEC73}">
      <dgm:prSet/>
      <dgm:spPr/>
      <dgm:t>
        <a:bodyPr/>
        <a:lstStyle/>
        <a:p>
          <a:endParaRPr lang="en-US"/>
        </a:p>
      </dgm:t>
    </dgm:pt>
    <dgm:pt modelId="{A29E372B-919F-48A5-AC79-B5A4A01A4828}" type="sibTrans" cxnId="{7A1D35F2-3457-4478-8B6A-EE6C604FEC73}">
      <dgm:prSet/>
      <dgm:spPr/>
      <dgm:t>
        <a:bodyPr/>
        <a:lstStyle/>
        <a:p>
          <a:endParaRPr lang="en-US"/>
        </a:p>
      </dgm:t>
    </dgm:pt>
    <dgm:pt modelId="{B8593F1E-408A-4106-9894-DBEC9E5375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do big companies handle cyber security?</a:t>
          </a:r>
        </a:p>
      </dgm:t>
    </dgm:pt>
    <dgm:pt modelId="{7189570A-A1B5-4065-97F3-480157F8BF7F}" type="parTrans" cxnId="{63D85487-0AC8-4C18-B6B3-10E1991AC365}">
      <dgm:prSet/>
      <dgm:spPr/>
      <dgm:t>
        <a:bodyPr/>
        <a:lstStyle/>
        <a:p>
          <a:endParaRPr lang="en-US"/>
        </a:p>
      </dgm:t>
    </dgm:pt>
    <dgm:pt modelId="{63295327-B588-4BF8-ABD2-224AC6CCD5E1}" type="sibTrans" cxnId="{63D85487-0AC8-4C18-B6B3-10E1991AC365}">
      <dgm:prSet/>
      <dgm:spPr/>
      <dgm:t>
        <a:bodyPr/>
        <a:lstStyle/>
        <a:p>
          <a:endParaRPr lang="en-US"/>
        </a:p>
      </dgm:t>
    </dgm:pt>
    <dgm:pt modelId="{3912CC28-84A6-4F71-A21C-ACF8A993FE70}" type="pres">
      <dgm:prSet presAssocID="{568F148B-AB89-424D-BC38-354B4F6846ED}" presName="root" presStyleCnt="0">
        <dgm:presLayoutVars>
          <dgm:dir/>
          <dgm:resizeHandles val="exact"/>
        </dgm:presLayoutVars>
      </dgm:prSet>
      <dgm:spPr/>
    </dgm:pt>
    <dgm:pt modelId="{3BA0CEF2-00EF-4A44-9599-90A081D86CC3}" type="pres">
      <dgm:prSet presAssocID="{5C275E34-129C-4B84-BB79-00EE5FF405D0}" presName="compNode" presStyleCnt="0"/>
      <dgm:spPr/>
    </dgm:pt>
    <dgm:pt modelId="{71C06F9D-4101-47D0-8BB3-D55FEB844B67}" type="pres">
      <dgm:prSet presAssocID="{5C275E34-129C-4B84-BB79-00EE5FF405D0}" presName="bgRect" presStyleLbl="bgShp" presStyleIdx="0" presStyleCnt="2"/>
      <dgm:spPr/>
    </dgm:pt>
    <dgm:pt modelId="{86468A14-7566-444C-86CC-BAA9AB5B7203}" type="pres">
      <dgm:prSet presAssocID="{5C275E34-129C-4B84-BB79-00EE5FF405D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il Break outline"/>
        </a:ext>
      </dgm:extLst>
    </dgm:pt>
    <dgm:pt modelId="{D81CA835-FA08-4B38-907C-C22F73A566C2}" type="pres">
      <dgm:prSet presAssocID="{5C275E34-129C-4B84-BB79-00EE5FF405D0}" presName="spaceRect" presStyleCnt="0"/>
      <dgm:spPr/>
    </dgm:pt>
    <dgm:pt modelId="{0C24F298-A2D2-44B1-A3F9-E8D898BE5B52}" type="pres">
      <dgm:prSet presAssocID="{5C275E34-129C-4B84-BB79-00EE5FF405D0}" presName="parTx" presStyleLbl="revTx" presStyleIdx="0" presStyleCnt="2">
        <dgm:presLayoutVars>
          <dgm:chMax val="0"/>
          <dgm:chPref val="0"/>
        </dgm:presLayoutVars>
      </dgm:prSet>
      <dgm:spPr/>
    </dgm:pt>
    <dgm:pt modelId="{35C6A371-EEBC-4F0D-9D6A-4AB3927C9E20}" type="pres">
      <dgm:prSet presAssocID="{A29E372B-919F-48A5-AC79-B5A4A01A4828}" presName="sibTrans" presStyleCnt="0"/>
      <dgm:spPr/>
    </dgm:pt>
    <dgm:pt modelId="{735F5F54-3471-40BA-BD71-6008D00C1028}" type="pres">
      <dgm:prSet presAssocID="{B8593F1E-408A-4106-9894-DBEC9E5375A8}" presName="compNode" presStyleCnt="0"/>
      <dgm:spPr/>
    </dgm:pt>
    <dgm:pt modelId="{2FC50525-8BAA-4C76-A74D-C0E375012D0B}" type="pres">
      <dgm:prSet presAssocID="{B8593F1E-408A-4106-9894-DBEC9E5375A8}" presName="bgRect" presStyleLbl="bgShp" presStyleIdx="1" presStyleCnt="2"/>
      <dgm:spPr/>
    </dgm:pt>
    <dgm:pt modelId="{C428CB5C-CD15-4DF9-ACB1-562F117F0B91}" type="pres">
      <dgm:prSet presAssocID="{B8593F1E-408A-4106-9894-DBEC9E5375A8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64AB009-4272-4BA2-BBB7-65808236A057}" type="pres">
      <dgm:prSet presAssocID="{B8593F1E-408A-4106-9894-DBEC9E5375A8}" presName="spaceRect" presStyleCnt="0"/>
      <dgm:spPr/>
    </dgm:pt>
    <dgm:pt modelId="{38AE4723-8337-41D8-9AA4-44BB6A27998D}" type="pres">
      <dgm:prSet presAssocID="{B8593F1E-408A-4106-9894-DBEC9E5375A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3D85487-0AC8-4C18-B6B3-10E1991AC365}" srcId="{568F148B-AB89-424D-BC38-354B4F6846ED}" destId="{B8593F1E-408A-4106-9894-DBEC9E5375A8}" srcOrd="1" destOrd="0" parTransId="{7189570A-A1B5-4065-97F3-480157F8BF7F}" sibTransId="{63295327-B588-4BF8-ABD2-224AC6CCD5E1}"/>
    <dgm:cxn modelId="{70A81289-3FCC-41F1-B136-1F7A32ECFBFA}" type="presOf" srcId="{568F148B-AB89-424D-BC38-354B4F6846ED}" destId="{3912CC28-84A6-4F71-A21C-ACF8A993FE70}" srcOrd="0" destOrd="0" presId="urn:microsoft.com/office/officeart/2018/2/layout/IconVerticalSolidList"/>
    <dgm:cxn modelId="{C2325ADB-09B6-4CB9-84A0-94147D7FDDD4}" type="presOf" srcId="{B8593F1E-408A-4106-9894-DBEC9E5375A8}" destId="{38AE4723-8337-41D8-9AA4-44BB6A27998D}" srcOrd="0" destOrd="0" presId="urn:microsoft.com/office/officeart/2018/2/layout/IconVerticalSolidList"/>
    <dgm:cxn modelId="{7A1D35F2-3457-4478-8B6A-EE6C604FEC73}" srcId="{568F148B-AB89-424D-BC38-354B4F6846ED}" destId="{5C275E34-129C-4B84-BB79-00EE5FF405D0}" srcOrd="0" destOrd="0" parTransId="{70201F06-23A7-4153-89B6-19CC684F1CBA}" sibTransId="{A29E372B-919F-48A5-AC79-B5A4A01A4828}"/>
    <dgm:cxn modelId="{849AE1FC-9F5C-487E-B771-8F5B1CC76455}" type="presOf" srcId="{5C275E34-129C-4B84-BB79-00EE5FF405D0}" destId="{0C24F298-A2D2-44B1-A3F9-E8D898BE5B52}" srcOrd="0" destOrd="0" presId="urn:microsoft.com/office/officeart/2018/2/layout/IconVerticalSolidList"/>
    <dgm:cxn modelId="{8110E9FD-75CF-45CF-AAE9-D4DEA72C3698}" type="presParOf" srcId="{3912CC28-84A6-4F71-A21C-ACF8A993FE70}" destId="{3BA0CEF2-00EF-4A44-9599-90A081D86CC3}" srcOrd="0" destOrd="0" presId="urn:microsoft.com/office/officeart/2018/2/layout/IconVerticalSolidList"/>
    <dgm:cxn modelId="{703225CC-1C54-481A-926B-4F132E51FC70}" type="presParOf" srcId="{3BA0CEF2-00EF-4A44-9599-90A081D86CC3}" destId="{71C06F9D-4101-47D0-8BB3-D55FEB844B67}" srcOrd="0" destOrd="0" presId="urn:microsoft.com/office/officeart/2018/2/layout/IconVerticalSolidList"/>
    <dgm:cxn modelId="{2A5A45DE-69DD-44AA-B9CA-828AE4DBAF3C}" type="presParOf" srcId="{3BA0CEF2-00EF-4A44-9599-90A081D86CC3}" destId="{86468A14-7566-444C-86CC-BAA9AB5B7203}" srcOrd="1" destOrd="0" presId="urn:microsoft.com/office/officeart/2018/2/layout/IconVerticalSolidList"/>
    <dgm:cxn modelId="{633561AF-59FD-41A2-BACC-FA2DEA47C89A}" type="presParOf" srcId="{3BA0CEF2-00EF-4A44-9599-90A081D86CC3}" destId="{D81CA835-FA08-4B38-907C-C22F73A566C2}" srcOrd="2" destOrd="0" presId="urn:microsoft.com/office/officeart/2018/2/layout/IconVerticalSolidList"/>
    <dgm:cxn modelId="{CFEDD2FF-8EFF-431D-9377-9716ABC06743}" type="presParOf" srcId="{3BA0CEF2-00EF-4A44-9599-90A081D86CC3}" destId="{0C24F298-A2D2-44B1-A3F9-E8D898BE5B52}" srcOrd="3" destOrd="0" presId="urn:microsoft.com/office/officeart/2018/2/layout/IconVerticalSolidList"/>
    <dgm:cxn modelId="{C78AC7D8-70E9-4C8A-A21A-732F6D2AD8D0}" type="presParOf" srcId="{3912CC28-84A6-4F71-A21C-ACF8A993FE70}" destId="{35C6A371-EEBC-4F0D-9D6A-4AB3927C9E20}" srcOrd="1" destOrd="0" presId="urn:microsoft.com/office/officeart/2018/2/layout/IconVerticalSolidList"/>
    <dgm:cxn modelId="{1DED52AA-B1AE-4389-959C-C64701C38D37}" type="presParOf" srcId="{3912CC28-84A6-4F71-A21C-ACF8A993FE70}" destId="{735F5F54-3471-40BA-BD71-6008D00C1028}" srcOrd="2" destOrd="0" presId="urn:microsoft.com/office/officeart/2018/2/layout/IconVerticalSolidList"/>
    <dgm:cxn modelId="{307CDF52-4B98-4D2E-9796-7BFB82EC8509}" type="presParOf" srcId="{735F5F54-3471-40BA-BD71-6008D00C1028}" destId="{2FC50525-8BAA-4C76-A74D-C0E375012D0B}" srcOrd="0" destOrd="0" presId="urn:microsoft.com/office/officeart/2018/2/layout/IconVerticalSolidList"/>
    <dgm:cxn modelId="{F3B2BEEC-F885-47CA-9830-FEA196D1D8F6}" type="presParOf" srcId="{735F5F54-3471-40BA-BD71-6008D00C1028}" destId="{C428CB5C-CD15-4DF9-ACB1-562F117F0B91}" srcOrd="1" destOrd="0" presId="urn:microsoft.com/office/officeart/2018/2/layout/IconVerticalSolidList"/>
    <dgm:cxn modelId="{EAA3C31B-A5BF-43A8-8D61-07EC8F55A21D}" type="presParOf" srcId="{735F5F54-3471-40BA-BD71-6008D00C1028}" destId="{264AB009-4272-4BA2-BBB7-65808236A057}" srcOrd="2" destOrd="0" presId="urn:microsoft.com/office/officeart/2018/2/layout/IconVerticalSolidList"/>
    <dgm:cxn modelId="{34988AEF-42AD-4B1F-A308-48F924C07D42}" type="presParOf" srcId="{735F5F54-3471-40BA-BD71-6008D00C1028}" destId="{38AE4723-8337-41D8-9AA4-44BB6A2799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06F9D-4101-47D0-8BB3-D55FEB844B67}">
      <dsp:nvSpPr>
        <dsp:cNvPr id="0" name=""/>
        <dsp:cNvSpPr/>
      </dsp:nvSpPr>
      <dsp:spPr>
        <a:xfrm>
          <a:off x="0" y="3661"/>
          <a:ext cx="5906327" cy="7798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68A14-7566-444C-86CC-BAA9AB5B7203}">
      <dsp:nvSpPr>
        <dsp:cNvPr id="0" name=""/>
        <dsp:cNvSpPr/>
      </dsp:nvSpPr>
      <dsp:spPr>
        <a:xfrm>
          <a:off x="235915" y="179136"/>
          <a:ext cx="428937" cy="428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4F298-A2D2-44B1-A3F9-E8D898BE5B52}">
      <dsp:nvSpPr>
        <dsp:cNvPr id="0" name=""/>
        <dsp:cNvSpPr/>
      </dsp:nvSpPr>
      <dsp:spPr>
        <a:xfrm>
          <a:off x="900769" y="3661"/>
          <a:ext cx="5005558" cy="77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38" tIns="82538" rIns="82538" bIns="825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main objective</a:t>
          </a:r>
        </a:p>
      </dsp:txBody>
      <dsp:txXfrm>
        <a:off x="900769" y="3661"/>
        <a:ext cx="5005558" cy="779887"/>
      </dsp:txXfrm>
    </dsp:sp>
    <dsp:sp modelId="{46E0EC49-EE3A-415F-8F96-4A99EF3422EB}">
      <dsp:nvSpPr>
        <dsp:cNvPr id="0" name=""/>
        <dsp:cNvSpPr/>
      </dsp:nvSpPr>
      <dsp:spPr>
        <a:xfrm>
          <a:off x="0" y="978520"/>
          <a:ext cx="5906327" cy="7798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701496-E3CD-4F06-8014-195BA18D28FD}">
      <dsp:nvSpPr>
        <dsp:cNvPr id="0" name=""/>
        <dsp:cNvSpPr/>
      </dsp:nvSpPr>
      <dsp:spPr>
        <a:xfrm>
          <a:off x="235915" y="1153994"/>
          <a:ext cx="428937" cy="428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ED0C3-460A-4441-ACA7-B50791FAAA4B}">
      <dsp:nvSpPr>
        <dsp:cNvPr id="0" name=""/>
        <dsp:cNvSpPr/>
      </dsp:nvSpPr>
      <dsp:spPr>
        <a:xfrm>
          <a:off x="900769" y="978520"/>
          <a:ext cx="5005558" cy="77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38" tIns="82538" rIns="82538" bIns="825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Research question</a:t>
          </a:r>
        </a:p>
      </dsp:txBody>
      <dsp:txXfrm>
        <a:off x="900769" y="978520"/>
        <a:ext cx="5005558" cy="779887"/>
      </dsp:txXfrm>
    </dsp:sp>
    <dsp:sp modelId="{2FC50525-8BAA-4C76-A74D-C0E375012D0B}">
      <dsp:nvSpPr>
        <dsp:cNvPr id="0" name=""/>
        <dsp:cNvSpPr/>
      </dsp:nvSpPr>
      <dsp:spPr>
        <a:xfrm>
          <a:off x="0" y="1953378"/>
          <a:ext cx="5906327" cy="7798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8CB5C-CD15-4DF9-ACB1-562F117F0B91}">
      <dsp:nvSpPr>
        <dsp:cNvPr id="0" name=""/>
        <dsp:cNvSpPr/>
      </dsp:nvSpPr>
      <dsp:spPr>
        <a:xfrm>
          <a:off x="235915" y="2128853"/>
          <a:ext cx="428937" cy="428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E4723-8337-41D8-9AA4-44BB6A27998D}">
      <dsp:nvSpPr>
        <dsp:cNvPr id="0" name=""/>
        <dsp:cNvSpPr/>
      </dsp:nvSpPr>
      <dsp:spPr>
        <a:xfrm>
          <a:off x="900769" y="1953378"/>
          <a:ext cx="5005558" cy="77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38" tIns="82538" rIns="82538" bIns="825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Fulfilling the objective</a:t>
          </a:r>
        </a:p>
      </dsp:txBody>
      <dsp:txXfrm>
        <a:off x="900769" y="1953378"/>
        <a:ext cx="5005558" cy="779887"/>
      </dsp:txXfrm>
    </dsp:sp>
    <dsp:sp modelId="{A93FA82B-4172-4C90-8A5D-E4B0D3B79534}">
      <dsp:nvSpPr>
        <dsp:cNvPr id="0" name=""/>
        <dsp:cNvSpPr/>
      </dsp:nvSpPr>
      <dsp:spPr>
        <a:xfrm>
          <a:off x="0" y="2928237"/>
          <a:ext cx="5906327" cy="7798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A3D78-518F-4D97-94C1-05214D9C731B}">
      <dsp:nvSpPr>
        <dsp:cNvPr id="0" name=""/>
        <dsp:cNvSpPr/>
      </dsp:nvSpPr>
      <dsp:spPr>
        <a:xfrm>
          <a:off x="235915" y="3103712"/>
          <a:ext cx="428937" cy="4289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D87E5-F26D-4CE2-A5F0-D9124133033A}">
      <dsp:nvSpPr>
        <dsp:cNvPr id="0" name=""/>
        <dsp:cNvSpPr/>
      </dsp:nvSpPr>
      <dsp:spPr>
        <a:xfrm>
          <a:off x="900769" y="2928237"/>
          <a:ext cx="5005558" cy="77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38" tIns="82538" rIns="82538" bIns="825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40 hours</a:t>
          </a:r>
        </a:p>
      </dsp:txBody>
      <dsp:txXfrm>
        <a:off x="900769" y="2928237"/>
        <a:ext cx="5005558" cy="779887"/>
      </dsp:txXfrm>
    </dsp:sp>
    <dsp:sp modelId="{A0BE2E9E-7CC5-4856-B700-7D66DC8CAB19}">
      <dsp:nvSpPr>
        <dsp:cNvPr id="0" name=""/>
        <dsp:cNvSpPr/>
      </dsp:nvSpPr>
      <dsp:spPr>
        <a:xfrm>
          <a:off x="0" y="3903096"/>
          <a:ext cx="5906327" cy="7798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12215-10DB-4AA6-9111-DA31A5E3F8CF}">
      <dsp:nvSpPr>
        <dsp:cNvPr id="0" name=""/>
        <dsp:cNvSpPr/>
      </dsp:nvSpPr>
      <dsp:spPr>
        <a:xfrm>
          <a:off x="235915" y="4078571"/>
          <a:ext cx="428937" cy="4289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4B5C2-EDF0-41B8-997D-ADAA568179CE}">
      <dsp:nvSpPr>
        <dsp:cNvPr id="0" name=""/>
        <dsp:cNvSpPr/>
      </dsp:nvSpPr>
      <dsp:spPr>
        <a:xfrm>
          <a:off x="900769" y="3903096"/>
          <a:ext cx="5005558" cy="77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38" tIns="82538" rIns="82538" bIns="825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Reflection</a:t>
          </a:r>
        </a:p>
      </dsp:txBody>
      <dsp:txXfrm>
        <a:off x="900769" y="3903096"/>
        <a:ext cx="5005558" cy="779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06F9D-4101-47D0-8BB3-D55FEB844B67}">
      <dsp:nvSpPr>
        <dsp:cNvPr id="0" name=""/>
        <dsp:cNvSpPr/>
      </dsp:nvSpPr>
      <dsp:spPr>
        <a:xfrm>
          <a:off x="0" y="1945"/>
          <a:ext cx="5906327" cy="9858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68A14-7566-444C-86CC-BAA9AB5B7203}">
      <dsp:nvSpPr>
        <dsp:cNvPr id="0" name=""/>
        <dsp:cNvSpPr/>
      </dsp:nvSpPr>
      <dsp:spPr>
        <a:xfrm>
          <a:off x="298217" y="223759"/>
          <a:ext cx="542213" cy="5422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4F298-A2D2-44B1-A3F9-E8D898BE5B52}">
      <dsp:nvSpPr>
        <dsp:cNvPr id="0" name=""/>
        <dsp:cNvSpPr/>
      </dsp:nvSpPr>
      <dsp:spPr>
        <a:xfrm>
          <a:off x="1138648" y="1945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Revisiting the infrastructure course from semester 1</a:t>
          </a:r>
        </a:p>
      </dsp:txBody>
      <dsp:txXfrm>
        <a:off x="1138648" y="1945"/>
        <a:ext cx="4767679" cy="985843"/>
      </dsp:txXfrm>
    </dsp:sp>
    <dsp:sp modelId="{2FC50525-8BAA-4C76-A74D-C0E375012D0B}">
      <dsp:nvSpPr>
        <dsp:cNvPr id="0" name=""/>
        <dsp:cNvSpPr/>
      </dsp:nvSpPr>
      <dsp:spPr>
        <a:xfrm>
          <a:off x="0" y="1234249"/>
          <a:ext cx="5906327" cy="9858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8CB5C-CD15-4DF9-ACB1-562F117F0B91}">
      <dsp:nvSpPr>
        <dsp:cNvPr id="0" name=""/>
        <dsp:cNvSpPr/>
      </dsp:nvSpPr>
      <dsp:spPr>
        <a:xfrm>
          <a:off x="298217" y="1456063"/>
          <a:ext cx="542213" cy="5422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E4723-8337-41D8-9AA4-44BB6A27998D}">
      <dsp:nvSpPr>
        <dsp:cNvPr id="0" name=""/>
        <dsp:cNvSpPr/>
      </dsp:nvSpPr>
      <dsp:spPr>
        <a:xfrm>
          <a:off x="1138648" y="1234249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Researching</a:t>
          </a:r>
          <a:r>
            <a:rPr lang="en-US" sz="2200" kern="1200" baseline="0" dirty="0"/>
            <a:t> my old testing techniques and security</a:t>
          </a:r>
          <a:endParaRPr lang="en-US" sz="2200" kern="1200" dirty="0"/>
        </a:p>
      </dsp:txBody>
      <dsp:txXfrm>
        <a:off x="1138648" y="1234249"/>
        <a:ext cx="4767679" cy="985843"/>
      </dsp:txXfrm>
    </dsp:sp>
    <dsp:sp modelId="{A93FA82B-4172-4C90-8A5D-E4B0D3B79534}">
      <dsp:nvSpPr>
        <dsp:cNvPr id="0" name=""/>
        <dsp:cNvSpPr/>
      </dsp:nvSpPr>
      <dsp:spPr>
        <a:xfrm>
          <a:off x="0" y="2466552"/>
          <a:ext cx="5906327" cy="9858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A3D78-518F-4D97-94C1-05214D9C731B}">
      <dsp:nvSpPr>
        <dsp:cNvPr id="0" name=""/>
        <dsp:cNvSpPr/>
      </dsp:nvSpPr>
      <dsp:spPr>
        <a:xfrm>
          <a:off x="298217" y="2688367"/>
          <a:ext cx="542213" cy="5422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D87E5-F26D-4CE2-A5F0-D9124133033A}">
      <dsp:nvSpPr>
        <dsp:cNvPr id="0" name=""/>
        <dsp:cNvSpPr/>
      </dsp:nvSpPr>
      <dsp:spPr>
        <a:xfrm>
          <a:off x="1138648" y="2466552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LoRa research</a:t>
          </a:r>
        </a:p>
      </dsp:txBody>
      <dsp:txXfrm>
        <a:off x="1138648" y="2466552"/>
        <a:ext cx="4767679" cy="985843"/>
      </dsp:txXfrm>
    </dsp:sp>
    <dsp:sp modelId="{A0BE2E9E-7CC5-4856-B700-7D66DC8CAB19}">
      <dsp:nvSpPr>
        <dsp:cNvPr id="0" name=""/>
        <dsp:cNvSpPr/>
      </dsp:nvSpPr>
      <dsp:spPr>
        <a:xfrm>
          <a:off x="0" y="3698856"/>
          <a:ext cx="5906327" cy="9858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12215-10DB-4AA6-9111-DA31A5E3F8CF}">
      <dsp:nvSpPr>
        <dsp:cNvPr id="0" name=""/>
        <dsp:cNvSpPr/>
      </dsp:nvSpPr>
      <dsp:spPr>
        <a:xfrm>
          <a:off x="298217" y="3920671"/>
          <a:ext cx="542213" cy="5422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4B5C2-EDF0-41B8-997D-ADAA568179CE}">
      <dsp:nvSpPr>
        <dsp:cNvPr id="0" name=""/>
        <dsp:cNvSpPr/>
      </dsp:nvSpPr>
      <dsp:spPr>
        <a:xfrm>
          <a:off x="1138648" y="3698856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Additional workshops</a:t>
          </a:r>
        </a:p>
      </dsp:txBody>
      <dsp:txXfrm>
        <a:off x="1138648" y="3698856"/>
        <a:ext cx="4767679" cy="985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06F9D-4101-47D0-8BB3-D55FEB844B67}">
      <dsp:nvSpPr>
        <dsp:cNvPr id="0" name=""/>
        <dsp:cNvSpPr/>
      </dsp:nvSpPr>
      <dsp:spPr>
        <a:xfrm>
          <a:off x="0" y="761579"/>
          <a:ext cx="5906327" cy="14059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68A14-7566-444C-86CC-BAA9AB5B7203}">
      <dsp:nvSpPr>
        <dsp:cNvPr id="0" name=""/>
        <dsp:cNvSpPr/>
      </dsp:nvSpPr>
      <dsp:spPr>
        <a:xfrm>
          <a:off x="425313" y="1077928"/>
          <a:ext cx="773296" cy="7732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4F298-A2D2-44B1-A3F9-E8D898BE5B52}">
      <dsp:nvSpPr>
        <dsp:cNvPr id="0" name=""/>
        <dsp:cNvSpPr/>
      </dsp:nvSpPr>
      <dsp:spPr>
        <a:xfrm>
          <a:off x="1623922" y="761579"/>
          <a:ext cx="4282405" cy="1405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801" tIns="148801" rIns="148801" bIns="14880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Topics learned</a:t>
          </a:r>
        </a:p>
      </dsp:txBody>
      <dsp:txXfrm>
        <a:off x="1623922" y="761579"/>
        <a:ext cx="4282405" cy="1405993"/>
      </dsp:txXfrm>
    </dsp:sp>
    <dsp:sp modelId="{2FC50525-8BAA-4C76-A74D-C0E375012D0B}">
      <dsp:nvSpPr>
        <dsp:cNvPr id="0" name=""/>
        <dsp:cNvSpPr/>
      </dsp:nvSpPr>
      <dsp:spPr>
        <a:xfrm>
          <a:off x="0" y="2519071"/>
          <a:ext cx="5906327" cy="14059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8CB5C-CD15-4DF9-ACB1-562F117F0B91}">
      <dsp:nvSpPr>
        <dsp:cNvPr id="0" name=""/>
        <dsp:cNvSpPr/>
      </dsp:nvSpPr>
      <dsp:spPr>
        <a:xfrm>
          <a:off x="425313" y="2835420"/>
          <a:ext cx="773296" cy="7732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E4723-8337-41D8-9AA4-44BB6A27998D}">
      <dsp:nvSpPr>
        <dsp:cNvPr id="0" name=""/>
        <dsp:cNvSpPr/>
      </dsp:nvSpPr>
      <dsp:spPr>
        <a:xfrm>
          <a:off x="1623922" y="2519071"/>
          <a:ext cx="4282405" cy="1405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801" tIns="148801" rIns="148801" bIns="14880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How revisiting the old courses helped me</a:t>
          </a:r>
        </a:p>
      </dsp:txBody>
      <dsp:txXfrm>
        <a:off x="1623922" y="2519071"/>
        <a:ext cx="4282405" cy="14059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06F9D-4101-47D0-8BB3-D55FEB844B67}">
      <dsp:nvSpPr>
        <dsp:cNvPr id="0" name=""/>
        <dsp:cNvSpPr/>
      </dsp:nvSpPr>
      <dsp:spPr>
        <a:xfrm>
          <a:off x="0" y="572"/>
          <a:ext cx="5906327" cy="13387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68A14-7566-444C-86CC-BAA9AB5B7203}">
      <dsp:nvSpPr>
        <dsp:cNvPr id="0" name=""/>
        <dsp:cNvSpPr/>
      </dsp:nvSpPr>
      <dsp:spPr>
        <a:xfrm>
          <a:off x="404961" y="301782"/>
          <a:ext cx="736292" cy="7362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4F298-A2D2-44B1-A3F9-E8D898BE5B52}">
      <dsp:nvSpPr>
        <dsp:cNvPr id="0" name=""/>
        <dsp:cNvSpPr/>
      </dsp:nvSpPr>
      <dsp:spPr>
        <a:xfrm>
          <a:off x="1546215" y="572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Semesters 2 and 3</a:t>
          </a:r>
        </a:p>
      </dsp:txBody>
      <dsp:txXfrm>
        <a:off x="1546215" y="572"/>
        <a:ext cx="4360112" cy="1338714"/>
      </dsp:txXfrm>
    </dsp:sp>
    <dsp:sp modelId="{2FC50525-8BAA-4C76-A74D-C0E375012D0B}">
      <dsp:nvSpPr>
        <dsp:cNvPr id="0" name=""/>
        <dsp:cNvSpPr/>
      </dsp:nvSpPr>
      <dsp:spPr>
        <a:xfrm>
          <a:off x="0" y="1673965"/>
          <a:ext cx="5906327" cy="13387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8CB5C-CD15-4DF9-ACB1-562F117F0B91}">
      <dsp:nvSpPr>
        <dsp:cNvPr id="0" name=""/>
        <dsp:cNvSpPr/>
      </dsp:nvSpPr>
      <dsp:spPr>
        <a:xfrm>
          <a:off x="432667" y="1956702"/>
          <a:ext cx="736292" cy="7362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E4723-8337-41D8-9AA4-44BB6A27998D}">
      <dsp:nvSpPr>
        <dsp:cNvPr id="0" name=""/>
        <dsp:cNvSpPr/>
      </dsp:nvSpPr>
      <dsp:spPr>
        <a:xfrm>
          <a:off x="1546215" y="1673965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Types of testing used</a:t>
          </a:r>
        </a:p>
      </dsp:txBody>
      <dsp:txXfrm>
        <a:off x="1546215" y="1673965"/>
        <a:ext cx="4360112" cy="1338714"/>
      </dsp:txXfrm>
    </dsp:sp>
    <dsp:sp modelId="{DB138712-72E9-4D35-8C57-909E14EB217F}">
      <dsp:nvSpPr>
        <dsp:cNvPr id="0" name=""/>
        <dsp:cNvSpPr/>
      </dsp:nvSpPr>
      <dsp:spPr>
        <a:xfrm>
          <a:off x="0" y="3347358"/>
          <a:ext cx="5906327" cy="13387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DDFE7-3D61-4F6E-A4EE-7FA4095780A7}">
      <dsp:nvSpPr>
        <dsp:cNvPr id="0" name=""/>
        <dsp:cNvSpPr/>
      </dsp:nvSpPr>
      <dsp:spPr>
        <a:xfrm>
          <a:off x="404961" y="3648569"/>
          <a:ext cx="736292" cy="7362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29360-7DA8-4369-B0D9-F5557F90AD77}">
      <dsp:nvSpPr>
        <dsp:cNvPr id="0" name=""/>
        <dsp:cNvSpPr/>
      </dsp:nvSpPr>
      <dsp:spPr>
        <a:xfrm>
          <a:off x="1546215" y="3347358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Code security</a:t>
          </a:r>
        </a:p>
      </dsp:txBody>
      <dsp:txXfrm>
        <a:off x="1546215" y="3347358"/>
        <a:ext cx="4360112" cy="13387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06F9D-4101-47D0-8BB3-D55FEB844B67}">
      <dsp:nvSpPr>
        <dsp:cNvPr id="0" name=""/>
        <dsp:cNvSpPr/>
      </dsp:nvSpPr>
      <dsp:spPr>
        <a:xfrm>
          <a:off x="0" y="761579"/>
          <a:ext cx="5906327" cy="14059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68A14-7566-444C-86CC-BAA9AB5B7203}">
      <dsp:nvSpPr>
        <dsp:cNvPr id="0" name=""/>
        <dsp:cNvSpPr/>
      </dsp:nvSpPr>
      <dsp:spPr>
        <a:xfrm>
          <a:off x="489968" y="1133342"/>
          <a:ext cx="773296" cy="77329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4F298-A2D2-44B1-A3F9-E8D898BE5B52}">
      <dsp:nvSpPr>
        <dsp:cNvPr id="0" name=""/>
        <dsp:cNvSpPr/>
      </dsp:nvSpPr>
      <dsp:spPr>
        <a:xfrm>
          <a:off x="1623922" y="761579"/>
          <a:ext cx="4282405" cy="1405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801" tIns="148801" rIns="148801" bIns="14880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is LoRa?</a:t>
          </a:r>
        </a:p>
      </dsp:txBody>
      <dsp:txXfrm>
        <a:off x="1623922" y="761579"/>
        <a:ext cx="4282405" cy="1405993"/>
      </dsp:txXfrm>
    </dsp:sp>
    <dsp:sp modelId="{2FC50525-8BAA-4C76-A74D-C0E375012D0B}">
      <dsp:nvSpPr>
        <dsp:cNvPr id="0" name=""/>
        <dsp:cNvSpPr/>
      </dsp:nvSpPr>
      <dsp:spPr>
        <a:xfrm>
          <a:off x="0" y="2519071"/>
          <a:ext cx="5906327" cy="14059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8CB5C-CD15-4DF9-ACB1-562F117F0B91}">
      <dsp:nvSpPr>
        <dsp:cNvPr id="0" name=""/>
        <dsp:cNvSpPr/>
      </dsp:nvSpPr>
      <dsp:spPr>
        <a:xfrm>
          <a:off x="425313" y="2835420"/>
          <a:ext cx="773296" cy="7732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E4723-8337-41D8-9AA4-44BB6A27998D}">
      <dsp:nvSpPr>
        <dsp:cNvPr id="0" name=""/>
        <dsp:cNvSpPr/>
      </dsp:nvSpPr>
      <dsp:spPr>
        <a:xfrm>
          <a:off x="1623922" y="2519071"/>
          <a:ext cx="4282405" cy="1405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801" tIns="148801" rIns="148801" bIns="14880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Group project phase 2</a:t>
          </a:r>
        </a:p>
      </dsp:txBody>
      <dsp:txXfrm>
        <a:off x="1623922" y="2519071"/>
        <a:ext cx="4282405" cy="14059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06F9D-4101-47D0-8BB3-D55FEB844B67}">
      <dsp:nvSpPr>
        <dsp:cNvPr id="0" name=""/>
        <dsp:cNvSpPr/>
      </dsp:nvSpPr>
      <dsp:spPr>
        <a:xfrm>
          <a:off x="0" y="761579"/>
          <a:ext cx="5906327" cy="14059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68A14-7566-444C-86CC-BAA9AB5B7203}">
      <dsp:nvSpPr>
        <dsp:cNvPr id="0" name=""/>
        <dsp:cNvSpPr/>
      </dsp:nvSpPr>
      <dsp:spPr>
        <a:xfrm>
          <a:off x="425313" y="1077928"/>
          <a:ext cx="773296" cy="7732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4F298-A2D2-44B1-A3F9-E8D898BE5B52}">
      <dsp:nvSpPr>
        <dsp:cNvPr id="0" name=""/>
        <dsp:cNvSpPr/>
      </dsp:nvSpPr>
      <dsp:spPr>
        <a:xfrm>
          <a:off x="1623922" y="761579"/>
          <a:ext cx="4282405" cy="1405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801" tIns="148801" rIns="148801" bIns="14880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 to do if you are a victim of a cyber attack</a:t>
          </a:r>
        </a:p>
      </dsp:txBody>
      <dsp:txXfrm>
        <a:off x="1623922" y="761579"/>
        <a:ext cx="4282405" cy="1405993"/>
      </dsp:txXfrm>
    </dsp:sp>
    <dsp:sp modelId="{2FC50525-8BAA-4C76-A74D-C0E375012D0B}">
      <dsp:nvSpPr>
        <dsp:cNvPr id="0" name=""/>
        <dsp:cNvSpPr/>
      </dsp:nvSpPr>
      <dsp:spPr>
        <a:xfrm>
          <a:off x="0" y="2519071"/>
          <a:ext cx="5906327" cy="14059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8CB5C-CD15-4DF9-ACB1-562F117F0B91}">
      <dsp:nvSpPr>
        <dsp:cNvPr id="0" name=""/>
        <dsp:cNvSpPr/>
      </dsp:nvSpPr>
      <dsp:spPr>
        <a:xfrm>
          <a:off x="425313" y="2835420"/>
          <a:ext cx="773296" cy="773296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E4723-8337-41D8-9AA4-44BB6A27998D}">
      <dsp:nvSpPr>
        <dsp:cNvPr id="0" name=""/>
        <dsp:cNvSpPr/>
      </dsp:nvSpPr>
      <dsp:spPr>
        <a:xfrm>
          <a:off x="1623922" y="2519071"/>
          <a:ext cx="4282405" cy="1405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801" tIns="148801" rIns="148801" bIns="14880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How do big companies handle cyber security?</a:t>
          </a:r>
        </a:p>
      </dsp:txBody>
      <dsp:txXfrm>
        <a:off x="1623922" y="2519071"/>
        <a:ext cx="4282405" cy="1405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554E5-2579-4752-8AE4-FA0DD7281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en-US" sz="7200">
                <a:solidFill>
                  <a:schemeClr val="tx1"/>
                </a:solidFill>
              </a:rPr>
              <a:t>Personal Specialization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9EE0F-4345-48FC-A480-5E30B873E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en-US" sz="2000"/>
              <a:t>Florin Pan</a:t>
            </a:r>
            <a:r>
              <a:rPr lang="ro-RO" sz="2000"/>
              <a:t>ă</a:t>
            </a:r>
            <a:r>
              <a:rPr lang="en-US" sz="2000"/>
              <a:t> – 3785386 – ICS4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7006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3F655-2F7D-40D2-A98B-96F7222F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2000" b="0" dirty="0"/>
              <a:t>Researching</a:t>
            </a:r>
            <a:r>
              <a:rPr lang="en-US" sz="2000" b="0" baseline="0" dirty="0"/>
              <a:t> my old testing techniques: </a:t>
            </a:r>
            <a:r>
              <a:rPr lang="en-US" dirty="0"/>
              <a:t>Semesters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D16E5-740B-4C2C-8958-4D50825AE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sz="2000" dirty="0"/>
              <a:t>Individual and group projects containing tests within their applications</a:t>
            </a:r>
          </a:p>
          <a:p>
            <a:r>
              <a:rPr lang="en-US" sz="2000" dirty="0"/>
              <a:t>From bonus requirement to mandatory criteria</a:t>
            </a:r>
          </a:p>
        </p:txBody>
      </p:sp>
    </p:spTree>
    <p:extLst>
      <p:ext uri="{BB962C8B-B14F-4D97-AF65-F5344CB8AC3E}">
        <p14:creationId xmlns:p14="http://schemas.microsoft.com/office/powerpoint/2010/main" val="2721514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3F655-2F7D-40D2-A98B-96F7222F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2000" b="0" dirty="0"/>
              <a:t>Researching</a:t>
            </a:r>
            <a:r>
              <a:rPr lang="en-US" sz="2000" b="0" baseline="0" dirty="0"/>
              <a:t> my old testing techniques: </a:t>
            </a:r>
            <a:br>
              <a:rPr lang="en-US" sz="2000" b="0" baseline="0" dirty="0"/>
            </a:br>
            <a:r>
              <a:rPr lang="en-US" dirty="0"/>
              <a:t>Types of testing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D16E5-740B-4C2C-8958-4D50825AE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sz="2000" dirty="0"/>
              <a:t>C# applications, PHP, Java</a:t>
            </a:r>
          </a:p>
          <a:p>
            <a:r>
              <a:rPr lang="en-US" sz="2000" dirty="0"/>
              <a:t>Unit testing</a:t>
            </a:r>
          </a:p>
          <a:p>
            <a:r>
              <a:rPr lang="en-US" sz="2000" dirty="0"/>
              <a:t>Integration testing </a:t>
            </a:r>
          </a:p>
        </p:txBody>
      </p:sp>
    </p:spTree>
    <p:extLst>
      <p:ext uri="{BB962C8B-B14F-4D97-AF65-F5344CB8AC3E}">
        <p14:creationId xmlns:p14="http://schemas.microsoft.com/office/powerpoint/2010/main" val="1363132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3F655-2F7D-40D2-A98B-96F7222F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2000" b="0" dirty="0"/>
              <a:t>Researching</a:t>
            </a:r>
            <a:r>
              <a:rPr lang="en-US" sz="2000" b="0" baseline="0" dirty="0"/>
              <a:t> my old testing techniques: </a:t>
            </a:r>
            <a:br>
              <a:rPr lang="en-US" sz="2000" b="0" baseline="0" dirty="0"/>
            </a:br>
            <a:r>
              <a:rPr lang="en-US" dirty="0"/>
              <a:t>Code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D16E5-740B-4C2C-8958-4D50825AE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sz="2000" dirty="0"/>
              <a:t>The evolution of my code writing</a:t>
            </a:r>
          </a:p>
          <a:p>
            <a:r>
              <a:rPr lang="en-US" sz="2000" dirty="0"/>
              <a:t>How secure is my old code?</a:t>
            </a:r>
          </a:p>
        </p:txBody>
      </p:sp>
    </p:spTree>
    <p:extLst>
      <p:ext uri="{BB962C8B-B14F-4D97-AF65-F5344CB8AC3E}">
        <p14:creationId xmlns:p14="http://schemas.microsoft.com/office/powerpoint/2010/main" val="2274993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00CFB-8554-4D5D-938E-3B1706B36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LoRa research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BEADDA-1229-4B4B-A2DC-C9D49AEDE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638094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0508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3F655-2F7D-40D2-A98B-96F7222F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2000" b="0" dirty="0"/>
              <a:t>LoRa research</a:t>
            </a:r>
            <a:br>
              <a:rPr lang="en-US" sz="2000" b="0" dirty="0"/>
            </a:br>
            <a:r>
              <a:rPr lang="en-US" dirty="0"/>
              <a:t>What is LoRa?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D16E5-740B-4C2C-8958-4D50825AE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sz="2000" dirty="0"/>
              <a:t>wireless protocol designed precisely for long-range connectivity and low-power communications</a:t>
            </a:r>
          </a:p>
          <a:p>
            <a:r>
              <a:rPr lang="en-US" sz="2000" dirty="0"/>
              <a:t>No previous knowledge or experience</a:t>
            </a:r>
          </a:p>
        </p:txBody>
      </p:sp>
    </p:spTree>
    <p:extLst>
      <p:ext uri="{BB962C8B-B14F-4D97-AF65-F5344CB8AC3E}">
        <p14:creationId xmlns:p14="http://schemas.microsoft.com/office/powerpoint/2010/main" val="525231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3F655-2F7D-40D2-A98B-96F7222F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2000" b="0" dirty="0"/>
              <a:t>LoRa research</a:t>
            </a:r>
            <a:br>
              <a:rPr lang="en-US" sz="2000" b="0" dirty="0"/>
            </a:br>
            <a:r>
              <a:rPr lang="en-US" dirty="0"/>
              <a:t>Group project phase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D16E5-740B-4C2C-8958-4D50825AE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 lvl="1"/>
            <a:r>
              <a:rPr lang="en-US" sz="1800" dirty="0">
                <a:solidFill>
                  <a:srgbClr val="000000"/>
                </a:solidFill>
                <a:effectLst/>
              </a:rPr>
              <a:t>a LoRa sensor network communicates sensor data via a gateway to a cloud environment, to be used in applications. What are the options, alternatives and challenges to monitor the security of such an IoT application?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7716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00CFB-8554-4D5D-938E-3B1706B36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Additional workshops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BEADDA-1229-4B4B-A2DC-C9D49AEDE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831144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393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7C745-BE88-47F1-8527-F6B003633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anchor="b">
            <a:normAutofit fontScale="90000"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Workshop 1 -Becoming the victim of a cyber attack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AE3D5-56F5-45D5-B796-84F9F5828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anchor="t">
            <a:normAutofit/>
          </a:bodyPr>
          <a:lstStyle/>
          <a:p>
            <a:pPr algn="ctr"/>
            <a:endParaRPr lang="en-US" sz="2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7923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7C745-BE88-47F1-8527-F6B003633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anchor="b">
            <a:normAutofit fontScale="90000"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Workshop 2 -Cyber Security in big companies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0828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/>
              <a:t>The 40 hours spent on this project</a:t>
            </a:r>
            <a:endParaRPr lang="en-US" dirty="0"/>
          </a:p>
        </p:txBody>
      </p:sp>
      <p:graphicFrame>
        <p:nvGraphicFramePr>
          <p:cNvPr id="13" name="Content Placeholder 1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873784"/>
              </p:ext>
            </p:extLst>
          </p:nvPr>
        </p:nvGraphicFramePr>
        <p:xfrm>
          <a:off x="4941456" y="526473"/>
          <a:ext cx="6853380" cy="5902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00CFB-8554-4D5D-938E-3B1706B36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BEADDA-1229-4B4B-A2DC-C9D49AEDE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092759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2672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C5F72-3B15-4FF2-A3BB-7FF80903B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Reflection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F794C-79E3-4820-A34A-586925B04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sz="2000" dirty="0"/>
              <a:t>Cyber security is a vast topic</a:t>
            </a:r>
          </a:p>
          <a:p>
            <a:r>
              <a:rPr lang="en-US" sz="2000" dirty="0"/>
              <a:t>I have learned very much throughout this semester</a:t>
            </a:r>
          </a:p>
          <a:p>
            <a:r>
              <a:rPr lang="en-US" sz="2000" dirty="0"/>
              <a:t>Attack vs. </a:t>
            </a:r>
            <a:r>
              <a:rPr lang="en-US" sz="2000" dirty="0" err="1"/>
              <a:t>defence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1278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7C745-BE88-47F1-8527-F6B003633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885434"/>
            <a:ext cx="10261602" cy="2393476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Any 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AE3D5-56F5-45D5-B796-84F9F5828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anchor="t">
            <a:normAutofit/>
          </a:bodyPr>
          <a:lstStyle/>
          <a:p>
            <a:pPr algn="ctr"/>
            <a:endParaRPr lang="en-US" sz="2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5284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7C745-BE88-47F1-8527-F6B003633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Thank you for your attention!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AE3D5-56F5-45D5-B796-84F9F5828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anchor="t">
            <a:normAutofit/>
          </a:bodyPr>
          <a:lstStyle/>
          <a:p>
            <a:pPr algn="ctr"/>
            <a:endParaRPr lang="en-US" sz="2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9563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F8062-9436-41CC-8CEC-421CBE54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29C8B-0BB2-4D81-9311-6948FB9A4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How can I gain networking infrastructure knowledge and skills throughout semester 4 of Fontys ICT?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3849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F8062-9436-41CC-8CEC-421CBE54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/>
              <a:t>The main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29C8B-0BB2-4D81-9311-6948FB9A4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Acquire networking infrastructure knowledge and skills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8652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00CFB-8554-4D5D-938E-3B1706B36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dirty="0"/>
              <a:t>Fulfilling the 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BEADDA-1229-4B4B-A2DC-C9D49AEDE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931038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5399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00CFB-8554-4D5D-938E-3B1706B36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Revisiting the infrastructure course from semester 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BEADDA-1229-4B4B-A2DC-C9D49AEDE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982035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4054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3F655-2F7D-40D2-A98B-96F7222F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sz="2200" b="0" dirty="0"/>
              <a:t>Revisiting the infrastructure course from semester 1</a:t>
            </a:r>
            <a:br>
              <a:rPr lang="en-US" dirty="0"/>
            </a:br>
            <a:r>
              <a:rPr lang="en-US" dirty="0"/>
              <a:t>Topics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D16E5-740B-4C2C-8958-4D50825AE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sz="2000" dirty="0"/>
              <a:t>Operating systems and virtual machines</a:t>
            </a:r>
          </a:p>
          <a:p>
            <a:r>
              <a:rPr lang="en-US" sz="2000" dirty="0"/>
              <a:t>Introduction to networking</a:t>
            </a:r>
          </a:p>
          <a:p>
            <a:r>
              <a:rPr lang="en-US" sz="2000" dirty="0"/>
              <a:t>Internet protocol and network devices</a:t>
            </a:r>
          </a:p>
          <a:p>
            <a:r>
              <a:rPr lang="en-US" sz="2000" dirty="0"/>
              <a:t>TCP and UDP</a:t>
            </a:r>
          </a:p>
          <a:p>
            <a:r>
              <a:rPr lang="en-US" sz="2000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2001354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3F655-2F7D-40D2-A98B-96F7222F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2000" b="0" dirty="0"/>
              <a:t>Revisiting the infrastructure course from semester 1</a:t>
            </a:r>
            <a:br>
              <a:rPr lang="en-US" dirty="0"/>
            </a:br>
            <a:r>
              <a:rPr lang="en-US" dirty="0"/>
              <a:t>How revisiting the old courses helped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D16E5-740B-4C2C-8958-4D50825AE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sz="2000" dirty="0"/>
              <a:t>I started semester 4 with knowledge related to the subject</a:t>
            </a:r>
          </a:p>
          <a:p>
            <a:r>
              <a:rPr lang="en-US" sz="2000" dirty="0"/>
              <a:t>Virtual machine basics</a:t>
            </a:r>
          </a:p>
          <a:p>
            <a:r>
              <a:rPr lang="en-US" sz="2000" dirty="0"/>
              <a:t>Accelerated my workflow </a:t>
            </a:r>
          </a:p>
          <a:p>
            <a:r>
              <a:rPr lang="en-US" sz="2000" dirty="0"/>
              <a:t>I remembered useful information about networks and protocols</a:t>
            </a:r>
          </a:p>
        </p:txBody>
      </p:sp>
    </p:spTree>
    <p:extLst>
      <p:ext uri="{BB962C8B-B14F-4D97-AF65-F5344CB8AC3E}">
        <p14:creationId xmlns:p14="http://schemas.microsoft.com/office/powerpoint/2010/main" val="730803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00CFB-8554-4D5D-938E-3B1706B36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76" y="1741714"/>
            <a:ext cx="3518452" cy="4117749"/>
          </a:xfrm>
        </p:spPr>
        <p:txBody>
          <a:bodyPr anchor="t">
            <a:normAutofit/>
          </a:bodyPr>
          <a:lstStyle/>
          <a:p>
            <a:pPr lvl="0"/>
            <a:r>
              <a:rPr lang="en-US" sz="4000" dirty="0"/>
              <a:t>Researching</a:t>
            </a:r>
            <a:r>
              <a:rPr lang="en-US" sz="4000" baseline="0" dirty="0"/>
              <a:t> my old testing techniques </a:t>
            </a:r>
            <a:r>
              <a:rPr lang="en-US" sz="4000" baseline="0"/>
              <a:t>and security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BEADDA-1229-4B4B-A2DC-C9D49AEDE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741233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1213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298</TotalTime>
  <Words>391</Words>
  <Application>Microsoft Office PowerPoint</Application>
  <PresentationFormat>Widescreen</PresentationFormat>
  <Paragraphs>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Century Gothic</vt:lpstr>
      <vt:lpstr>Wingdings 2</vt:lpstr>
      <vt:lpstr>Quotable</vt:lpstr>
      <vt:lpstr>Personal Specialization Project</vt:lpstr>
      <vt:lpstr>Content</vt:lpstr>
      <vt:lpstr>Research question</vt:lpstr>
      <vt:lpstr>The main objective</vt:lpstr>
      <vt:lpstr>Fulfilling the objective</vt:lpstr>
      <vt:lpstr>Revisiting the infrastructure course from semester 1</vt:lpstr>
      <vt:lpstr>Revisiting the infrastructure course from semester 1 Topics learned</vt:lpstr>
      <vt:lpstr>Revisiting the infrastructure course from semester 1 How revisiting the old courses helped me</vt:lpstr>
      <vt:lpstr>Researching my old testing techniques and security</vt:lpstr>
      <vt:lpstr>Researching my old testing techniques: Semesters 2 and 3</vt:lpstr>
      <vt:lpstr>Researching my old testing techniques:  Types of testing used</vt:lpstr>
      <vt:lpstr>Researching my old testing techniques:  Code security</vt:lpstr>
      <vt:lpstr>LoRa research</vt:lpstr>
      <vt:lpstr>LoRa research What is LoRa?</vt:lpstr>
      <vt:lpstr>LoRa research Group project phase 2</vt:lpstr>
      <vt:lpstr>Additional workshops</vt:lpstr>
      <vt:lpstr>Workshop 1 -Becoming the victim of a cyber attack </vt:lpstr>
      <vt:lpstr>Workshop 2 -Cyber Security in big companies</vt:lpstr>
      <vt:lpstr>The 40 hours spent on this project</vt:lpstr>
      <vt:lpstr>Reflection </vt:lpstr>
      <vt:lpstr>Any questions?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Specialization Project</dc:title>
  <dc:creator>Pană,Florin F.</dc:creator>
  <cp:lastModifiedBy>Pană,Florin F.</cp:lastModifiedBy>
  <cp:revision>9</cp:revision>
  <dcterms:created xsi:type="dcterms:W3CDTF">2022-01-13T15:41:21Z</dcterms:created>
  <dcterms:modified xsi:type="dcterms:W3CDTF">2022-01-14T13:49:02Z</dcterms:modified>
</cp:coreProperties>
</file>