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8"/>
  </p:notesMasterIdLst>
  <p:handoutMasterIdLst>
    <p:handoutMasterId r:id="rId19"/>
  </p:handoutMasterIdLst>
  <p:sldIdLst>
    <p:sldId id="293" r:id="rId5"/>
    <p:sldId id="430" r:id="rId6"/>
    <p:sldId id="445" r:id="rId7"/>
    <p:sldId id="444" r:id="rId8"/>
    <p:sldId id="447" r:id="rId9"/>
    <p:sldId id="446" r:id="rId10"/>
    <p:sldId id="448" r:id="rId11"/>
    <p:sldId id="449" r:id="rId12"/>
    <p:sldId id="450" r:id="rId13"/>
    <p:sldId id="451" r:id="rId14"/>
    <p:sldId id="306" r:id="rId15"/>
    <p:sldId id="442" r:id="rId16"/>
    <p:sldId id="305" r:id="rId17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3"/>
            <p14:sldId id="430"/>
            <p14:sldId id="445"/>
            <p14:sldId id="444"/>
            <p14:sldId id="447"/>
            <p14:sldId id="446"/>
            <p14:sldId id="448"/>
            <p14:sldId id="449"/>
            <p14:sldId id="450"/>
            <p14:sldId id="451"/>
            <p14:sldId id="306"/>
            <p14:sldId id="44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8903" autoAdjust="0"/>
  </p:normalViewPr>
  <p:slideViewPr>
    <p:cSldViewPr snapToGrid="0" snapToObjects="1">
      <p:cViewPr varScale="1">
        <p:scale>
          <a:sx n="98" d="100"/>
          <a:sy n="98" d="100"/>
        </p:scale>
        <p:origin x="117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1/14/2022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1A25-2DCF-224E-825E-F2A2F0C4CDB2}" type="datetimeFigureOut">
              <a:t>1/14/2022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FD9B-CDD3-3C43-82A8-584F8891101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091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40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4" cy="273844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ICT &amp; Cyber Secuity 2020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39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4" cy="273844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ICT &amp; Cyber Secuity 2020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400775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221509"/>
            <a:ext cx="7199586" cy="2682676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2436"/>
            <a:ext cx="9132634" cy="5138628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F7nkpEPmZ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 anchor="ctr">
            <a:normAutofit/>
          </a:bodyPr>
          <a:lstStyle/>
          <a:p>
            <a:r>
              <a:rPr lang="nl-NL" dirty="0"/>
              <a:t>What to do after a cyber-attack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E525-7DED-B441-8692-98B8DB5A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4ABF1-7BBB-4338-AA11-05CAD9898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 b="3481"/>
          <a:stretch/>
        </p:blipFill>
        <p:spPr>
          <a:xfrm>
            <a:off x="1685828" y="1063625"/>
            <a:ext cx="5666642" cy="33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361-7EDE-49CA-AE5C-71CFF86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companies take the same steps!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7E83-7B66-486B-AF65-49F1BF64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BF4BA-9958-43B2-B6FA-67AEB755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Your company from the group project will likely react the same.</a:t>
            </a:r>
          </a:p>
          <a:p>
            <a:r>
              <a:rPr lang="en-US" dirty="0"/>
              <a:t>Based on their reaction, how would you coordinate your attack? Explain your point of view to the class!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D6C60D-EFC6-4AD0-9E8F-CC73021E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7585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Assignment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Have you been the victim of a cyber-attack? How did you react? What happened? What do you wish you would have done better? Talk about your experience.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293F0CB-75A7-455C-AAF2-34770DD7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A20911C-0AE9-4440-8672-5900254F5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3557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BoK idea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damage report for your Company X. Describe the attack, assess the damage and describe the steps you took to contain the damage.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293F0CB-75A7-455C-AAF2-34770DD7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38FC8A6-90B7-42BF-922B-30587A9B7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72052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85FD-4EFF-4B4D-B197-B6D627F7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0243-41F2-664D-8344-157D860FF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95AF-8523-4A4D-89A8-D9E46A75B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727C-39A6-024B-8FFA-DE66F4C0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1BC7756-0EB5-4996-BA9E-9F3F13E9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8089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fell victim to a cyber-attack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happened?</a:t>
            </a:r>
          </a:p>
          <a:p>
            <a:r>
              <a:rPr lang="en-US" dirty="0"/>
              <a:t>What kind of attack was it?</a:t>
            </a:r>
          </a:p>
          <a:p>
            <a:r>
              <a:rPr lang="en-US" dirty="0"/>
              <a:t>What caused it?</a:t>
            </a:r>
          </a:p>
          <a:p>
            <a:r>
              <a:rPr lang="en-US" dirty="0"/>
              <a:t>How can you prevent it in the future?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DEA389-6BD4-4A8A-8A28-BCDD3E06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BA1590-5FDE-485C-8396-328C2484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/>
          <a:lstStyle/>
          <a:p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9684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5A0-4903-434A-ABEB-E12ECA78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Different Types of Cyber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313-B40D-4D47-9723-7CE68F87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Phishing: a type of social engineering scam that attempts to fraudulently obtain sensitive information using email. </a:t>
            </a:r>
          </a:p>
          <a:p>
            <a:r>
              <a:rPr lang="en-US" dirty="0"/>
              <a:t>Ransomware: malicious software designed to block access to a computer system until a sum of money (or ransom) is paid, or some other action is completed.</a:t>
            </a:r>
          </a:p>
          <a:p>
            <a:r>
              <a:rPr lang="en-US" dirty="0"/>
              <a:t>Baiting: infecting a computer with malware after tricking someone into downloading free music or movies.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3E26-CABD-4163-9F21-25A54388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ICT &amp; Cyber Security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AC5C-71FE-4003-9EA2-026FE4D78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2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0D8-9C20-468E-8103-72DD874E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take during a cyber-attack: containment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7D91-A533-408A-9EA5-EA1CCE03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the breach.</a:t>
            </a:r>
          </a:p>
          <a:p>
            <a:r>
              <a:rPr lang="en-US" dirty="0"/>
              <a:t>Disconnect your internet.</a:t>
            </a:r>
          </a:p>
          <a:p>
            <a:r>
              <a:rPr lang="en-US" dirty="0"/>
              <a:t>Disable remote access.</a:t>
            </a:r>
          </a:p>
          <a:p>
            <a:r>
              <a:rPr lang="en-US" dirty="0"/>
              <a:t>Maintain your firewall settings.</a:t>
            </a:r>
          </a:p>
          <a:p>
            <a:r>
              <a:rPr lang="en-US" dirty="0"/>
              <a:t>Change passwords.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71A3-2C4A-42DB-827E-9E285491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6189-0134-4A5C-931C-16088E85D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49149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0D8-9C20-468E-8103-72DD874E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 to take </a:t>
            </a:r>
            <a:r>
              <a:rPr lang="en-US" dirty="0"/>
              <a:t>a</a:t>
            </a:r>
            <a:r>
              <a:rPr lang="en-US" b="1" dirty="0"/>
              <a:t>fter a cyber-attack: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7D91-A533-408A-9EA5-EA1CCE03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breach.</a:t>
            </a:r>
          </a:p>
          <a:p>
            <a:r>
              <a:rPr lang="en-US" dirty="0"/>
              <a:t>Who has access to the infected servers?</a:t>
            </a:r>
          </a:p>
          <a:p>
            <a:r>
              <a:rPr lang="en-US" dirty="0"/>
              <a:t>How was the attack initiated?</a:t>
            </a:r>
          </a:p>
          <a:p>
            <a:r>
              <a:rPr lang="en-US" dirty="0"/>
              <a:t>Which network connections were active when the data occurred?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71A3-2C4A-42DB-827E-9E285491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EBE3B-8119-42A2-A958-C3AF826E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37930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361-7EDE-49CA-AE5C-71CFF86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take after a cyber-attack: recovery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7E83-7B66-486B-AF65-49F1BF64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BF4BA-9958-43B2-B6FA-67AEB755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recovering the data and systems.</a:t>
            </a:r>
          </a:p>
          <a:p>
            <a:r>
              <a:rPr lang="en-US" dirty="0"/>
              <a:t>Monitor the affected systems to see if they are functioning normally.</a:t>
            </a:r>
          </a:p>
          <a:p>
            <a:r>
              <a:rPr lang="en-US" dirty="0"/>
              <a:t>Check your computer for corrupted files.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748696-F75D-4F64-967F-1234AEA30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337365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361-7EDE-49CA-AE5C-71CFF86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take after a cyber-attack: notifying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7E83-7B66-486B-AF65-49F1BF64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BF4BA-9958-43B2-B6FA-67AEB755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nature of the attack?</a:t>
            </a:r>
          </a:p>
          <a:p>
            <a:r>
              <a:rPr lang="en-US" dirty="0"/>
              <a:t>What services are affected?</a:t>
            </a:r>
          </a:p>
          <a:p>
            <a:r>
              <a:rPr lang="en-US" dirty="0"/>
              <a:t>What steps are being taken to resolve the situation?</a:t>
            </a:r>
          </a:p>
          <a:p>
            <a:r>
              <a:rPr lang="en-US" dirty="0"/>
              <a:t>When will the situation be resolved?</a:t>
            </a:r>
          </a:p>
          <a:p>
            <a:r>
              <a:rPr lang="en-US" dirty="0"/>
              <a:t>What are the other stakeholders supposed to do?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54594F-4703-4AAD-AE8D-842C03CD7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320863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361-7EDE-49CA-AE5C-71CFF86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take after a cyber-attack: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7E83-7B66-486B-AF65-49F1BF64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BF4BA-9958-43B2-B6FA-67AEB755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your security and improve it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D6C60D-EFC6-4AD0-9E8F-CC73021E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330447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28BC-866D-49E1-90AA-AE3306C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video</a:t>
            </a:r>
          </a:p>
        </p:txBody>
      </p:sp>
      <p:pic>
        <p:nvPicPr>
          <p:cNvPr id="6" name="Online Media 5" title="What to Do Before, During and After a Cyber Attack">
            <a:hlinkClick r:id="" action="ppaction://media"/>
            <a:extLst>
              <a:ext uri="{FF2B5EF4-FFF2-40B4-BE49-F238E27FC236}">
                <a16:creationId xmlns:a16="http://schemas.microsoft.com/office/drawing/2014/main" id="{F02F36B6-B5B5-466C-BA08-4534294525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8825" y="1200150"/>
            <a:ext cx="5087938" cy="2874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D5066-0AF4-4A9A-A01D-6726DD07A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ICT &amp; Cyber Security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5DAF-B718-4F23-8E22-EB653EAF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52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38A6D16A9F41A168DCB1E561FC37" ma:contentTypeVersion="0" ma:contentTypeDescription="Create a new document." ma:contentTypeScope="" ma:versionID="a301393c779a92aaeb722f4b266d6b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F8D99-68E3-40CD-BD7C-694A56836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88A54F-2931-48BD-88AB-726C02BC74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89D66-5955-47B1-A760-2391F0470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449</Words>
  <Application>Microsoft Office PowerPoint</Application>
  <PresentationFormat>On-screen Show (16:9)</PresentationFormat>
  <Paragraphs>67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Universal</vt:lpstr>
      <vt:lpstr>What to do after a cyber-attack</vt:lpstr>
      <vt:lpstr>You fell victim to a cyber-attack</vt:lpstr>
      <vt:lpstr>Understanding Different Types of Cyber Attacks</vt:lpstr>
      <vt:lpstr>Steps to take during a cyber-attack: containment</vt:lpstr>
      <vt:lpstr>Steps to take after a cyber-attack: assessment</vt:lpstr>
      <vt:lpstr>Steps to take after a cyber-attack: recovery</vt:lpstr>
      <vt:lpstr>Steps to take after a cyber-attack: notifying</vt:lpstr>
      <vt:lpstr>Steps to take after a cyber-attack: evaluation</vt:lpstr>
      <vt:lpstr>5-minute video</vt:lpstr>
      <vt:lpstr>Large companies take the same steps!</vt:lpstr>
      <vt:lpstr>Assignment</vt:lpstr>
      <vt:lpstr>BoK idea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Pană,Florin F.</cp:lastModifiedBy>
  <cp:revision>74</cp:revision>
  <cp:lastPrinted>2014-08-19T14:33:34Z</cp:lastPrinted>
  <dcterms:created xsi:type="dcterms:W3CDTF">2014-08-06T13:54:14Z</dcterms:created>
  <dcterms:modified xsi:type="dcterms:W3CDTF">2022-01-14T09:19:33Z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0x0101004A6938A6D16A9F41A168DCB1E561FC37</vt:lpwstr>
  </property>
</Properties>
</file>