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4"/>
  </p:sldMasterIdLst>
  <p:notesMasterIdLst>
    <p:notesMasterId r:id="rId22"/>
  </p:notesMasterIdLst>
  <p:handoutMasterIdLst>
    <p:handoutMasterId r:id="rId23"/>
  </p:handoutMasterIdLst>
  <p:sldIdLst>
    <p:sldId id="293" r:id="rId5"/>
    <p:sldId id="430" r:id="rId6"/>
    <p:sldId id="435" r:id="rId7"/>
    <p:sldId id="436" r:id="rId8"/>
    <p:sldId id="437" r:id="rId9"/>
    <p:sldId id="441" r:id="rId10"/>
    <p:sldId id="438" r:id="rId11"/>
    <p:sldId id="431" r:id="rId12"/>
    <p:sldId id="432" r:id="rId13"/>
    <p:sldId id="433" r:id="rId14"/>
    <p:sldId id="434" r:id="rId15"/>
    <p:sldId id="439" r:id="rId16"/>
    <p:sldId id="297" r:id="rId17"/>
    <p:sldId id="443" r:id="rId18"/>
    <p:sldId id="306" r:id="rId19"/>
    <p:sldId id="442" r:id="rId20"/>
    <p:sldId id="305" r:id="rId21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0BFA01C-CD74-7845-B021-672224978863}">
          <p14:sldIdLst>
            <p14:sldId id="293"/>
            <p14:sldId id="430"/>
            <p14:sldId id="435"/>
            <p14:sldId id="436"/>
            <p14:sldId id="437"/>
            <p14:sldId id="441"/>
            <p14:sldId id="438"/>
            <p14:sldId id="431"/>
            <p14:sldId id="432"/>
            <p14:sldId id="433"/>
            <p14:sldId id="434"/>
            <p14:sldId id="439"/>
            <p14:sldId id="297"/>
            <p14:sldId id="443"/>
            <p14:sldId id="306"/>
            <p14:sldId id="442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3" autoAdjust="0"/>
    <p:restoredTop sz="88903" autoAdjust="0"/>
  </p:normalViewPr>
  <p:slideViewPr>
    <p:cSldViewPr snapToGrid="0" snapToObjects="1">
      <p:cViewPr varScale="1">
        <p:scale>
          <a:sx n="98" d="100"/>
          <a:sy n="98" d="100"/>
        </p:scale>
        <p:origin x="1176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046B-E3A6-4E43-9D24-8C38ABDF8202}" type="datetimeFigureOut">
              <a:t>1/14/2022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2CFB6-CBE2-1D40-B0FD-77D0D9479B8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425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01A25-2DCF-224E-825E-F2A2F0C4CDB2}" type="datetimeFigureOut">
              <a:t>1/14/2022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EFD9B-CDD3-3C43-82A8-584F8891101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091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EFD9B-CDD3-3C43-82A8-584F889110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 err="1"/>
              <a:t>Title</a:t>
            </a:r>
            <a:r>
              <a:rPr lang="nl-NL" dirty="0"/>
              <a:t> next page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nl-NL" dirty="0" err="1"/>
              <a:t>ICT &amp; Cyber Secuity 2020</a:t>
            </a:r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nl-NL" dirty="0" err="1"/>
              <a:t>ICT &amp; Cyber Secuity 2020</a:t>
            </a:r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/>
              <a:t>Titel </a:t>
            </a:r>
            <a:r>
              <a:rPr lang="nl-NL" dirty="0" err="1"/>
              <a:t>volgblad</a:t>
            </a:r>
            <a:r>
              <a:rPr lang="nl-NL" dirty="0"/>
              <a:t> </a:t>
            </a:r>
            <a:r>
              <a:rPr lang="nl-NL" dirty="0" err="1"/>
              <a:t>Arial</a:t>
            </a:r>
            <a:r>
              <a:rPr lang="nl-NL" dirty="0"/>
              <a:t> 28pt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nl-NL" dirty="0" err="1"/>
              <a:t>ICT &amp; Cyber Secuity 2020</a:t>
            </a:r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Universal_interna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9"/>
            <a:ext cx="9134075" cy="5139440"/>
          </a:xfrm>
          <a:prstGeom prst="rect">
            <a:avLst/>
          </a:prstGeom>
        </p:spPr>
      </p:pic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92468" y="4630341"/>
            <a:ext cx="6366114" cy="273844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ICT &amp; Cyber Secuity 2020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046187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‹#›</a:t>
            </a:fld>
            <a:endParaRPr lang="nl-NL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1492468" y="1400775"/>
            <a:ext cx="7383518" cy="857250"/>
          </a:xfrm>
        </p:spPr>
        <p:txBody>
          <a:bodyPr/>
          <a:lstStyle/>
          <a:p>
            <a:r>
              <a:rPr lang="nl-NL" dirty="0" err="1"/>
              <a:t>Title</a:t>
            </a:r>
            <a:r>
              <a:rPr lang="nl-NL" dirty="0"/>
              <a:t> of </a:t>
            </a:r>
            <a:r>
              <a:rPr lang="nl-NL" dirty="0" err="1"/>
              <a:t>presentation</a:t>
            </a:r>
            <a:endParaRPr lang="nl-NL" dirty="0"/>
          </a:p>
        </p:txBody>
      </p:sp>
      <p:sp>
        <p:nvSpPr>
          <p:cNvPr id="15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2468" y="2221509"/>
            <a:ext cx="7383518" cy="2192807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348047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Universal_interna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9"/>
            <a:ext cx="9134075" cy="5139439"/>
          </a:xfrm>
          <a:prstGeom prst="rect">
            <a:avLst/>
          </a:prstGeom>
        </p:spPr>
      </p:pic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92468" y="4630341"/>
            <a:ext cx="6366114" cy="273844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ICT &amp; Cyber Secuity 2020</a:t>
            </a: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046187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‹#›</a:t>
            </a:fld>
            <a:endParaRPr lang="nl-NL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1492468" y="1400775"/>
            <a:ext cx="7383518" cy="857250"/>
          </a:xfrm>
        </p:spPr>
        <p:txBody>
          <a:bodyPr/>
          <a:lstStyle/>
          <a:p>
            <a:r>
              <a:rPr lang="nl-NL" dirty="0" err="1"/>
              <a:t>Title</a:t>
            </a:r>
            <a:r>
              <a:rPr lang="nl-NL" dirty="0"/>
              <a:t> of </a:t>
            </a:r>
            <a:r>
              <a:rPr lang="nl-NL" dirty="0" err="1"/>
              <a:t>presentation</a:t>
            </a:r>
            <a:endParaRPr lang="nl-NL" dirty="0"/>
          </a:p>
        </p:txBody>
      </p:sp>
      <p:sp>
        <p:nvSpPr>
          <p:cNvPr id="15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2468" y="2221509"/>
            <a:ext cx="7383518" cy="2192807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Universal-interna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9"/>
            <a:ext cx="9134075" cy="5139440"/>
          </a:xfrm>
          <a:prstGeom prst="rect">
            <a:avLst/>
          </a:prstGeom>
        </p:spPr>
      </p:pic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402114" y="4630341"/>
            <a:ext cx="5456467" cy="273844"/>
          </a:xfrm>
          <a:prstGeom prst="rect">
            <a:avLst/>
          </a:prstGeom>
        </p:spPr>
        <p:txBody>
          <a:bodyPr/>
          <a:lstStyle/>
          <a:p>
            <a:r>
              <a:rPr lang="nl-NL" dirty="0" err="1"/>
              <a:t>ICT &amp; Cyber Secuity 2020</a:t>
            </a:r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046187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‹#›</a:t>
            </a:fld>
            <a:endParaRPr lang="nl-NL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676400" y="1400775"/>
            <a:ext cx="7199586" cy="857250"/>
          </a:xfrm>
        </p:spPr>
        <p:txBody>
          <a:bodyPr/>
          <a:lstStyle>
            <a:lvl1pPr algn="r">
              <a:defRPr/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676400" y="2221509"/>
            <a:ext cx="7199586" cy="2682676"/>
          </a:xfrm>
        </p:spPr>
        <p:txBody>
          <a:bodyPr/>
          <a:lstStyle>
            <a:lvl1pPr algn="r">
              <a:defRPr sz="2400">
                <a:latin typeface="Arial"/>
                <a:cs typeface="Arial"/>
              </a:defRPr>
            </a:lvl1pPr>
            <a:lvl2pPr algn="r">
              <a:defRPr sz="2000"/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109492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" y="2436"/>
            <a:ext cx="9132634" cy="5138628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err="1"/>
              <a:t>Title</a:t>
            </a:r>
            <a:r>
              <a:rPr lang="nl-NL" dirty="0"/>
              <a:t> of </a:t>
            </a:r>
            <a:r>
              <a:rPr lang="nl-NL" dirty="0" err="1"/>
              <a:t>presentation</a:t>
            </a:r>
            <a:r>
              <a:rPr lang="nl-NL" dirty="0"/>
              <a:t>, </a:t>
            </a:r>
            <a:r>
              <a:rPr lang="nl-NL" dirty="0" err="1"/>
              <a:t>Arial</a:t>
            </a:r>
            <a:r>
              <a:rPr lang="nl-NL" dirty="0"/>
              <a:t> 32pt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nl-NL" dirty="0" err="1"/>
              <a:t>ICT &amp; Cyber Secuity 2020</a:t>
            </a:r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  <p:sldLayoutId id="2147483826" r:id="rId3"/>
    <p:sldLayoutId id="2147483830" r:id="rId4"/>
    <p:sldLayoutId id="2147483831" r:id="rId5"/>
    <p:sldLayoutId id="2147483833" r:id="rId6"/>
    <p:sldLayoutId id="2147483832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J9ToNuwmyF0?feature=oembed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 anchor="ctr">
            <a:normAutofit/>
          </a:bodyPr>
          <a:lstStyle/>
          <a:p>
            <a:r>
              <a:rPr lang="nl-NL" dirty="0"/>
              <a:t>Cyber security in big companies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C8C21D-DE89-4124-BD9A-35617BAB4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99" b="20384"/>
          <a:stretch/>
        </p:blipFill>
        <p:spPr>
          <a:xfrm>
            <a:off x="457200" y="1200151"/>
            <a:ext cx="8229600" cy="2874582"/>
          </a:xfrm>
          <a:prstGeom prst="rect">
            <a:avLst/>
          </a:prstGeom>
          <a:noFill/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1E525-7DED-B441-8692-98B8DB5A5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ICT &amp; Cyber Security 2022</a:t>
            </a:r>
          </a:p>
        </p:txBody>
      </p:sp>
    </p:spTree>
    <p:extLst>
      <p:ext uri="{BB962C8B-B14F-4D97-AF65-F5344CB8AC3E}">
        <p14:creationId xmlns:p14="http://schemas.microsoft.com/office/powerpoint/2010/main" val="2057370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big companies protect their systems?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They instruct the employees about phishing and other attacks they might be the victims of</a:t>
            </a:r>
          </a:p>
          <a:p>
            <a:r>
              <a:rPr lang="nl-NL" dirty="0"/>
              <a:t>They use monitoring software for intrusion detection and prevention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D3FB44A-535A-4C9A-84EA-9D36A3288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</p:spPr>
        <p:txBody>
          <a:bodyPr/>
          <a:lstStyle/>
          <a:p>
            <a:fld id="{CC1A7FFB-7E9A-E347-8F80-8E2C647B3625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85B2DD5-7B1E-4A88-85AD-8291FB029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ICT &amp; Cyber Security 2022</a:t>
            </a:r>
          </a:p>
        </p:txBody>
      </p:sp>
    </p:spTree>
    <p:extLst>
      <p:ext uri="{BB962C8B-B14F-4D97-AF65-F5344CB8AC3E}">
        <p14:creationId xmlns:p14="http://schemas.microsoft.com/office/powerpoint/2010/main" val="47804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big companies react during an attack?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Think of an example in which a company has been attacked. What happened?</a:t>
            </a:r>
          </a:p>
          <a:p>
            <a:r>
              <a:rPr lang="nl-NL" dirty="0"/>
              <a:t>They can shut down their servers temporarily to block access until a countermeasure is found.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2BA08B8-B135-4EFE-BFDE-7DF9303F3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</p:spPr>
        <p:txBody>
          <a:bodyPr/>
          <a:lstStyle/>
          <a:p>
            <a:fld id="{CC1A7FFB-7E9A-E347-8F80-8E2C647B3625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0E45384-AD71-4979-A7D3-CACB15025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ICT &amp; Cyber Security 2022</a:t>
            </a:r>
          </a:p>
        </p:txBody>
      </p:sp>
    </p:spTree>
    <p:extLst>
      <p:ext uri="{BB962C8B-B14F-4D97-AF65-F5344CB8AC3E}">
        <p14:creationId xmlns:p14="http://schemas.microsoft.com/office/powerpoint/2010/main" val="185605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Attackers vs. big companies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Many hackers and script kiddies view hacking a large company as a challenge.</a:t>
            </a:r>
          </a:p>
          <a:p>
            <a:r>
              <a:rPr lang="nl-NL" dirty="0"/>
              <a:t>It can enrich their reputation</a:t>
            </a:r>
          </a:p>
          <a:p>
            <a:r>
              <a:rPr lang="nl-NL" dirty="0"/>
              <a:t>They can do it for fun</a:t>
            </a:r>
          </a:p>
          <a:p>
            <a:r>
              <a:rPr lang="nl-NL" dirty="0"/>
              <a:t>They could be part of a hacktivist group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2BA08B8-B135-4EFE-BFDE-7DF9303F3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</p:spPr>
        <p:txBody>
          <a:bodyPr/>
          <a:lstStyle/>
          <a:p>
            <a:fld id="{CC1A7FFB-7E9A-E347-8F80-8E2C647B3625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1FB8423-F12B-402D-A245-36E3D2F7A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ICT &amp; Cyber Security 2022</a:t>
            </a:r>
          </a:p>
        </p:txBody>
      </p:sp>
    </p:spTree>
    <p:extLst>
      <p:ext uri="{BB962C8B-B14F-4D97-AF65-F5344CB8AC3E}">
        <p14:creationId xmlns:p14="http://schemas.microsoft.com/office/powerpoint/2010/main" val="399632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Performing pentests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Besides the regular security methods, companies also hire other contractors to test their security using methods such as pentesting</a:t>
            </a:r>
          </a:p>
          <a:p>
            <a:pPr marL="0" indent="0">
              <a:buNone/>
            </a:pPr>
            <a:r>
              <a:rPr lang="nl-NL" dirty="0"/>
              <a:t>They are performed without warning and without notifying the employees. Usually only one or two company members, usually in management positions know.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519C5D4-CB55-4088-B9A6-7641B5CEC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</p:spPr>
        <p:txBody>
          <a:bodyPr/>
          <a:lstStyle/>
          <a:p>
            <a:fld id="{CC1A7FFB-7E9A-E347-8F80-8E2C647B3625}" type="slidenum">
              <a:rPr lang="nl-NL" smtClean="0"/>
              <a:pPr/>
              <a:t>13</a:t>
            </a:fld>
            <a:endParaRPr lang="nl-NL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34E5981-D61D-4C29-86EC-C5E2629E9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ICT &amp; Cyber Security 2022</a:t>
            </a:r>
          </a:p>
        </p:txBody>
      </p:sp>
    </p:spTree>
    <p:extLst>
      <p:ext uri="{BB962C8B-B14F-4D97-AF65-F5344CB8AC3E}">
        <p14:creationId xmlns:p14="http://schemas.microsoft.com/office/powerpoint/2010/main" val="153692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5-minute video</a:t>
            </a:r>
            <a:endParaRPr lang="nl-NL" dirty="0"/>
          </a:p>
        </p:txBody>
      </p:sp>
      <p:pic>
        <p:nvPicPr>
          <p:cNvPr id="6" name="Online Media 5" title="The Cybersecurity Framework">
            <a:hlinkClick r:id="" action="ppaction://media"/>
            <a:extLst>
              <a:ext uri="{FF2B5EF4-FFF2-40B4-BE49-F238E27FC236}">
                <a16:creationId xmlns:a16="http://schemas.microsoft.com/office/drawing/2014/main" id="{DB156A07-C949-4FEF-813B-1FEE25C022D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28825" y="1200150"/>
            <a:ext cx="5087938" cy="2874963"/>
          </a:xfrm>
          <a:prstGeom prst="rect">
            <a:avLst/>
          </a:prstGeom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2BA08B8-B135-4EFE-BFDE-7DF9303F3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</p:spPr>
        <p:txBody>
          <a:bodyPr/>
          <a:lstStyle/>
          <a:p>
            <a:fld id="{CC1A7FFB-7E9A-E347-8F80-8E2C647B3625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0E45384-AD71-4979-A7D3-CACB15025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ICT &amp; Cyber Security 2022</a:t>
            </a:r>
          </a:p>
        </p:txBody>
      </p:sp>
    </p:spTree>
    <p:extLst>
      <p:ext uri="{BB962C8B-B14F-4D97-AF65-F5344CB8AC3E}">
        <p14:creationId xmlns:p14="http://schemas.microsoft.com/office/powerpoint/2010/main" val="68691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Assignments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Together with your project teammates think about how the company from your </a:t>
            </a:r>
            <a:r>
              <a:rPr lang="en-GB" dirty="0" err="1"/>
              <a:t>pentest</a:t>
            </a:r>
            <a:r>
              <a:rPr lang="en-GB" dirty="0"/>
              <a:t> would prevent an attack. What vulnerabilities can you find in their plan of action?</a:t>
            </a:r>
          </a:p>
          <a:p>
            <a:r>
              <a:rPr lang="en-GB" dirty="0"/>
              <a:t>Think about the company policies regarding cyber security and find vulnerable spots.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293F0CB-75A7-455C-AAF2-34770DD72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</p:spPr>
        <p:txBody>
          <a:bodyPr/>
          <a:lstStyle/>
          <a:p>
            <a:fld id="{CC1A7FFB-7E9A-E347-8F80-8E2C647B3625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ED589B1-A60D-4E9B-827E-34E6D5B9E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ICT &amp; Cyber Security 2022</a:t>
            </a:r>
          </a:p>
        </p:txBody>
      </p:sp>
    </p:spTree>
    <p:extLst>
      <p:ext uri="{BB962C8B-B14F-4D97-AF65-F5344CB8AC3E}">
        <p14:creationId xmlns:p14="http://schemas.microsoft.com/office/powerpoint/2010/main" val="235572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BoK idea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 a cyber security policy for your Company X.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293F0CB-75A7-455C-AAF2-34770DD72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</p:spPr>
        <p:txBody>
          <a:bodyPr/>
          <a:lstStyle/>
          <a:p>
            <a:fld id="{CC1A7FFB-7E9A-E347-8F80-8E2C647B3625}" type="slidenum">
              <a:rPr lang="nl-NL" smtClean="0"/>
              <a:pPr/>
              <a:t>16</a:t>
            </a:fld>
            <a:endParaRPr lang="nl-NL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9727671-E792-4545-9B63-8428F0438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ICT &amp; Cyber Security 2022</a:t>
            </a:r>
          </a:p>
        </p:txBody>
      </p:sp>
    </p:spTree>
    <p:extLst>
      <p:ext uri="{BB962C8B-B14F-4D97-AF65-F5344CB8AC3E}">
        <p14:creationId xmlns:p14="http://schemas.microsoft.com/office/powerpoint/2010/main" val="1720524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85FD-4EFF-4B4D-B197-B6D627F7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10243-41F2-664D-8344-157D860FF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C95AF-8523-4A4D-89A8-D9E46A75B9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7727C-39A6-024B-8FFA-DE66F4C07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pPr/>
              <a:t>17</a:t>
            </a:fld>
            <a:endParaRPr lang="nl-NL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28B7B6F-56CF-4614-A26C-3DF59C5AA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ICT &amp; Cyber Security 2022</a:t>
            </a:r>
          </a:p>
        </p:txBody>
      </p:sp>
    </p:spTree>
    <p:extLst>
      <p:ext uri="{BB962C8B-B14F-4D97-AF65-F5344CB8AC3E}">
        <p14:creationId xmlns:p14="http://schemas.microsoft.com/office/powerpoint/2010/main" val="28089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cyber security important for big companies?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They are dealing with vast amounts of data</a:t>
            </a:r>
          </a:p>
          <a:p>
            <a:r>
              <a:rPr lang="en-US" dirty="0"/>
              <a:t>They have a large number of customers</a:t>
            </a:r>
          </a:p>
          <a:p>
            <a:r>
              <a:rPr lang="en-US" dirty="0"/>
              <a:t>They attract attackers</a:t>
            </a:r>
          </a:p>
          <a:p>
            <a:r>
              <a:rPr lang="nl-NL" dirty="0"/>
              <a:t>They have to protect their clients’ data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5DEA389-6BD4-4A8A-8A28-BCDD3E062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</p:spPr>
        <p:txBody>
          <a:bodyPr/>
          <a:lstStyle/>
          <a:p>
            <a:fld id="{CC1A7FFB-7E9A-E347-8F80-8E2C647B3625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CF2EEB2-1738-4900-9AC1-DB25172D2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ICT &amp; Cyber Security 2022</a:t>
            </a:r>
          </a:p>
        </p:txBody>
      </p:sp>
    </p:spTree>
    <p:extLst>
      <p:ext uri="{BB962C8B-B14F-4D97-AF65-F5344CB8AC3E}">
        <p14:creationId xmlns:p14="http://schemas.microsoft.com/office/powerpoint/2010/main" val="96842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1AFE-C24D-434A-9505-5EDF9507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big companies deal with cyber security?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35555-0A80-4815-A93B-D1269E48E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42D7377-F2EA-481C-8E75-7CB03AC3E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large companies have cyber-security policies in place and focus on informing and training employees on security issues rather than enforcing policies.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810F36-7CB0-44A3-8492-B0F27576F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ICT &amp; Cyber Security 2022</a:t>
            </a:r>
          </a:p>
        </p:txBody>
      </p:sp>
    </p:spTree>
    <p:extLst>
      <p:ext uri="{BB962C8B-B14F-4D97-AF65-F5344CB8AC3E}">
        <p14:creationId xmlns:p14="http://schemas.microsoft.com/office/powerpoint/2010/main" val="111245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1AFE-C24D-434A-9505-5EDF9507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big companies deal with cyber security?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35555-0A80-4815-A93B-D1269E48E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67211-E859-4FE8-8F5E-DDC9A8DD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0"/>
            <a:ext cx="7834923" cy="3020157"/>
          </a:xfrm>
        </p:spPr>
        <p:txBody>
          <a:bodyPr/>
          <a:lstStyle/>
          <a:p>
            <a:r>
              <a:rPr lang="en-US" dirty="0"/>
              <a:t>Cyber-threats evolve with the introduction of new technologies</a:t>
            </a:r>
          </a:p>
          <a:p>
            <a:r>
              <a:rPr lang="en-US" dirty="0"/>
              <a:t>Policies need to be updated regularly to counter the newfound ways of attacking systems.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CAF01E-280E-44AF-AD3B-8D8C45E4C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ICT &amp; Cyber Security 2022</a:t>
            </a:r>
          </a:p>
        </p:txBody>
      </p:sp>
    </p:spTree>
    <p:extLst>
      <p:ext uri="{BB962C8B-B14F-4D97-AF65-F5344CB8AC3E}">
        <p14:creationId xmlns:p14="http://schemas.microsoft.com/office/powerpoint/2010/main" val="289869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1AFE-C24D-434A-9505-5EDF9507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big companies deal with cyber security?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35555-0A80-4815-A93B-D1269E48E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67211-E859-4FE8-8F5E-DDC9A8DD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0"/>
            <a:ext cx="7834923" cy="30201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Employees are a security liability.</a:t>
            </a:r>
          </a:p>
          <a:p>
            <a:r>
              <a:rPr lang="en-US" dirty="0"/>
              <a:t>Remote work and the use of mobile devices increase the risk.</a:t>
            </a:r>
          </a:p>
          <a:p>
            <a:r>
              <a:rPr lang="en-US" dirty="0"/>
              <a:t>They can test their employees by sending phishing emails.</a:t>
            </a:r>
          </a:p>
          <a:p>
            <a:r>
              <a:rPr lang="en-US" dirty="0"/>
              <a:t>They need to strike a balance that enables the employees to do their job safely without fearing company oversight.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A6BCB1-B58C-49C6-9640-65856EC23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ICT &amp; Cyber Security 2022</a:t>
            </a:r>
          </a:p>
        </p:txBody>
      </p:sp>
    </p:spTree>
    <p:extLst>
      <p:ext uri="{BB962C8B-B14F-4D97-AF65-F5344CB8AC3E}">
        <p14:creationId xmlns:p14="http://schemas.microsoft.com/office/powerpoint/2010/main" val="170552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1AFE-C24D-434A-9505-5EDF9507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Cyber-Security Policy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35555-0A80-4815-A93B-D1269E48E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67211-E859-4FE8-8F5E-DDC9A8DD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0"/>
            <a:ext cx="7834923" cy="3020157"/>
          </a:xfrm>
        </p:spPr>
        <p:txBody>
          <a:bodyPr>
            <a:normAutofit/>
          </a:bodyPr>
          <a:lstStyle/>
          <a:p>
            <a:r>
              <a:rPr lang="en-US" dirty="0"/>
              <a:t>Required security software</a:t>
            </a:r>
          </a:p>
          <a:p>
            <a:r>
              <a:rPr lang="en-US" dirty="0"/>
              <a:t>How to back up data</a:t>
            </a:r>
          </a:p>
          <a:p>
            <a:r>
              <a:rPr lang="en-US" dirty="0"/>
              <a:t>How to detect scams</a:t>
            </a:r>
          </a:p>
          <a:p>
            <a:r>
              <a:rPr lang="en-US" dirty="0"/>
              <a:t>How to report security incidents</a:t>
            </a:r>
          </a:p>
          <a:p>
            <a:r>
              <a:rPr lang="en-US" dirty="0"/>
              <a:t>Requirements for regularly updating computers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0076545-EBDE-4252-91BE-8EB9ACCC2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ICT &amp; Cyber Security 2022</a:t>
            </a:r>
          </a:p>
        </p:txBody>
      </p:sp>
    </p:spTree>
    <p:extLst>
      <p:ext uri="{BB962C8B-B14F-4D97-AF65-F5344CB8AC3E}">
        <p14:creationId xmlns:p14="http://schemas.microsoft.com/office/powerpoint/2010/main" val="280877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1AFE-C24D-434A-9505-5EDF9507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Cyber-Security Investments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35555-0A80-4815-A93B-D1269E48E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67211-E859-4FE8-8F5E-DDC9A8DD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0"/>
            <a:ext cx="7834923" cy="3020157"/>
          </a:xfrm>
        </p:spPr>
        <p:txBody>
          <a:bodyPr>
            <a:normAutofit/>
          </a:bodyPr>
          <a:lstStyle/>
          <a:p>
            <a:r>
              <a:rPr lang="en-US" dirty="0"/>
              <a:t>Protection from external threats</a:t>
            </a:r>
          </a:p>
          <a:p>
            <a:r>
              <a:rPr lang="en-US" dirty="0"/>
              <a:t>Fewer internal activities that put the company at risk</a:t>
            </a:r>
          </a:p>
          <a:p>
            <a:r>
              <a:rPr lang="en-US" dirty="0"/>
              <a:t>Compliance with industry, federal or international regulations</a:t>
            </a:r>
          </a:p>
          <a:p>
            <a:r>
              <a:rPr lang="en-US" dirty="0"/>
              <a:t>Preparedness if there is a cyber-security incident 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6B91BE-F8B1-4EB0-B69D-4F4384241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ICT &amp; Cyber Security 2022</a:t>
            </a:r>
          </a:p>
        </p:txBody>
      </p:sp>
    </p:spTree>
    <p:extLst>
      <p:ext uri="{BB962C8B-B14F-4D97-AF65-F5344CB8AC3E}">
        <p14:creationId xmlns:p14="http://schemas.microsoft.com/office/powerpoint/2010/main" val="132386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big companies protect their data?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They store their data on remote server(s)</a:t>
            </a:r>
          </a:p>
          <a:p>
            <a:r>
              <a:rPr lang="en-US" dirty="0"/>
              <a:t>They keep their servers in multiple locations</a:t>
            </a:r>
          </a:p>
          <a:p>
            <a:r>
              <a:rPr lang="en-US" dirty="0"/>
              <a:t>They encrypt it</a:t>
            </a:r>
          </a:p>
          <a:p>
            <a:r>
              <a:rPr lang="en-US" dirty="0"/>
              <a:t>They create multiple backups </a:t>
            </a:r>
            <a:endParaRPr lang="nl-NL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855AC7E-B5FF-4989-96F9-500D911E4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</p:spPr>
        <p:txBody>
          <a:bodyPr/>
          <a:lstStyle/>
          <a:p>
            <a:fld id="{CC1A7FFB-7E9A-E347-8F80-8E2C647B3625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36C2E08-EAA0-402B-AD37-5498A62D1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ICT &amp; Cyber Security 2022</a:t>
            </a:r>
          </a:p>
        </p:txBody>
      </p:sp>
    </p:spTree>
    <p:extLst>
      <p:ext uri="{BB962C8B-B14F-4D97-AF65-F5344CB8AC3E}">
        <p14:creationId xmlns:p14="http://schemas.microsoft.com/office/powerpoint/2010/main" val="258681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big companies protect their applications?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They test their code</a:t>
            </a:r>
          </a:p>
          <a:p>
            <a:r>
              <a:rPr lang="nl-NL" dirty="0"/>
              <a:t>They hire contractors to perform pentests</a:t>
            </a:r>
          </a:p>
          <a:p>
            <a:r>
              <a:rPr lang="nl-NL" dirty="0"/>
              <a:t>They put security measures in place (e.g. 2-factor authentication, security against SQL injection, XSS, CSRF, etc.)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4A552AE-B24C-4F7D-822F-A356828B2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</p:spPr>
        <p:txBody>
          <a:bodyPr/>
          <a:lstStyle/>
          <a:p>
            <a:fld id="{CC1A7FFB-7E9A-E347-8F80-8E2C647B3625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4C9BA57-FBB3-4B9E-9835-720C1BA0C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5613" y="4630341"/>
            <a:ext cx="45270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ICT &amp; Cyber Security 2022</a:t>
            </a:r>
          </a:p>
        </p:txBody>
      </p:sp>
    </p:spTree>
    <p:extLst>
      <p:ext uri="{BB962C8B-B14F-4D97-AF65-F5344CB8AC3E}">
        <p14:creationId xmlns:p14="http://schemas.microsoft.com/office/powerpoint/2010/main" val="650383373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938A6D16A9F41A168DCB1E561FC37" ma:contentTypeVersion="0" ma:contentTypeDescription="Create a new document." ma:contentTypeScope="" ma:versionID="a301393c779a92aaeb722f4b266d6b8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EF8D99-68E3-40CD-BD7C-694A56836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88A54F-2931-48BD-88AB-726C02BC74D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D289D66-5955-47B1-A760-2391F0470F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613</Words>
  <Application>Microsoft Office PowerPoint</Application>
  <PresentationFormat>On-screen Show (16:9)</PresentationFormat>
  <Paragraphs>91</Paragraphs>
  <Slides>17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Universal</vt:lpstr>
      <vt:lpstr>Cyber security in big companies</vt:lpstr>
      <vt:lpstr>Why is cyber security important for big companies?</vt:lpstr>
      <vt:lpstr>How do big companies deal with cyber security?</vt:lpstr>
      <vt:lpstr>How do big companies deal with cyber security?</vt:lpstr>
      <vt:lpstr>How do big companies deal with cyber security?</vt:lpstr>
      <vt:lpstr>Elements of a Cyber-Security Policy</vt:lpstr>
      <vt:lpstr>Benefits of Cyber-Security Investments</vt:lpstr>
      <vt:lpstr>How do big companies protect their data?</vt:lpstr>
      <vt:lpstr>How do big companies protect their applications?</vt:lpstr>
      <vt:lpstr>How do big companies protect their systems?</vt:lpstr>
      <vt:lpstr>How do big companies react during an attack?</vt:lpstr>
      <vt:lpstr>Attackers vs. big companies</vt:lpstr>
      <vt:lpstr>Performing pentests</vt:lpstr>
      <vt:lpstr>5-minute video</vt:lpstr>
      <vt:lpstr>Assignments</vt:lpstr>
      <vt:lpstr>BoK idea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Vincent van Brink</dc:creator>
  <cp:lastModifiedBy>Pană,Florin F.</cp:lastModifiedBy>
  <cp:revision>69</cp:revision>
  <cp:lastPrinted>2014-08-19T14:33:34Z</cp:lastPrinted>
  <dcterms:created xsi:type="dcterms:W3CDTF">2014-08-06T13:54:14Z</dcterms:created>
  <dcterms:modified xsi:type="dcterms:W3CDTF">2022-01-14T09:25:38Z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0x0101004A6938A6D16A9F41A168DCB1E561FC37</vt:lpwstr>
  </property>
</Properties>
</file>