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906000" cy="6858000" type="A4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62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37521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4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612297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9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4.wmf"/><Relationship Id="rId10" Type="http://schemas.openxmlformats.org/officeDocument/2006/relationships/image" Target="../media/image9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Microstructure-based</a:t>
            </a:r>
            <a:r>
              <a:rPr lang="de-DE" dirty="0" smtClean="0"/>
              <a:t> material </a:t>
            </a:r>
            <a:r>
              <a:rPr lang="de-DE" dirty="0" err="1" smtClean="0"/>
              <a:t>law</a:t>
            </a:r>
            <a:endParaRPr lang="en-GB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99103"/>
              </p:ext>
            </p:extLst>
          </p:nvPr>
        </p:nvGraphicFramePr>
        <p:xfrm>
          <a:off x="285750" y="1126849"/>
          <a:ext cx="4446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Formel" r:id="rId4" imgW="2743200" imgH="558800" progId="Equation.3">
                  <p:embed/>
                </p:oleObj>
              </mc:Choice>
              <mc:Fallback>
                <p:oleObj name="Formel" r:id="rId4" imgW="2743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126849"/>
                        <a:ext cx="44465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71450" y="189547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Hall-</a:t>
            </a:r>
            <a:r>
              <a:rPr lang="de-DE" dirty="0" err="1" smtClean="0"/>
              <a:t>Petch</a:t>
            </a:r>
            <a:r>
              <a:rPr lang="de-DE" dirty="0" smtClean="0"/>
              <a:t>-Relation: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85750" y="2253615"/>
                <a:ext cx="1918538" cy="7290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  <m:r>
                            <a:rPr lang="de-DE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253615"/>
                <a:ext cx="1918538" cy="7290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2933700" y="2253615"/>
                <a:ext cx="2587118" cy="7290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de-DE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2253615"/>
                <a:ext cx="2587118" cy="7290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85750" y="2955235"/>
                <a:ext cx="173169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  <m:r>
                            <a:rPr lang="de-DE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=28 </m:t>
                      </m:r>
                      <m:r>
                        <a:rPr lang="de-DE" b="0" i="1" smtClean="0">
                          <a:latin typeface="Cambria Math"/>
                        </a:rPr>
                        <m:t>𝑀𝑃𝑎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955235"/>
                <a:ext cx="1731693" cy="3815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85750" y="3309324"/>
                <a:ext cx="2341410" cy="3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>
                          <a:latin typeface="Cambria Math"/>
                        </a:rPr>
                        <m:t>18 </m:t>
                      </m:r>
                      <m:r>
                        <a:rPr lang="de-DE" i="1">
                          <a:latin typeface="Cambria Math"/>
                        </a:rPr>
                        <m:t>𝑀𝑃𝑎</m:t>
                      </m:r>
                      <m:r>
                        <a:rPr lang="de-DE" i="1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𝑚𝑚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309324"/>
                <a:ext cx="2341410" cy="3909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33700" y="2955235"/>
                <a:ext cx="186127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=576 </m:t>
                      </m:r>
                      <m:r>
                        <a:rPr lang="de-DE" b="0" i="1" smtClean="0">
                          <a:latin typeface="Cambria Math"/>
                        </a:rPr>
                        <m:t>𝑀𝑃𝑎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2955235"/>
                <a:ext cx="1861279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3700" y="3309325"/>
                <a:ext cx="2342756" cy="3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>
                          <a:latin typeface="Cambria Math"/>
                        </a:rPr>
                        <m:t>18 </m:t>
                      </m:r>
                      <m:r>
                        <a:rPr lang="de-DE" i="1">
                          <a:latin typeface="Cambria Math"/>
                        </a:rPr>
                        <m:t>𝑀𝑃𝑎</m:t>
                      </m:r>
                      <m:r>
                        <a:rPr lang="de-DE" i="1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𝑚𝑚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3309325"/>
                <a:ext cx="2342756" cy="3909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38403" y="2901315"/>
                <a:ext cx="4567597" cy="662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𝑀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=3∙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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=36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𝑃𝑎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03" y="2901315"/>
                <a:ext cx="4567597" cy="66274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0981" y="805815"/>
                <a:ext cx="383957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i="1" dirty="0">
                  <a:latin typeface="Times New Roman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i="1" dirty="0"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i="1" dirty="0"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i="1" dirty="0"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981" y="805815"/>
                <a:ext cx="3839577" cy="1477328"/>
              </a:xfrm>
              <a:prstGeom prst="rect">
                <a:avLst/>
              </a:prstGeom>
              <a:blipFill rotWithShape="1">
                <a:blip r:embed="rId1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/>
          <p:cNvSpPr txBox="1"/>
          <p:nvPr/>
        </p:nvSpPr>
        <p:spPr>
          <a:xfrm>
            <a:off x="209550" y="8001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Johnson-Cook material </a:t>
            </a:r>
            <a:r>
              <a:rPr lang="de-DE" dirty="0" err="1" smtClean="0"/>
              <a:t>law</a:t>
            </a:r>
            <a:r>
              <a:rPr lang="de-DE" dirty="0" smtClean="0"/>
              <a:t>:</a:t>
            </a:r>
            <a:endParaRPr lang="en-GB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6108"/>
              </p:ext>
            </p:extLst>
          </p:nvPr>
        </p:nvGraphicFramePr>
        <p:xfrm>
          <a:off x="189541" y="3762375"/>
          <a:ext cx="9497385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8784"/>
                <a:gridCol w="847725"/>
                <a:gridCol w="971550"/>
                <a:gridCol w="1009650"/>
                <a:gridCol w="885825"/>
                <a:gridCol w="933450"/>
                <a:gridCol w="981075"/>
                <a:gridCol w="733425"/>
                <a:gridCol w="762000"/>
                <a:gridCol w="723901"/>
              </a:tblGrid>
              <a:tr h="29417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Grade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</a:t>
                      </a:r>
                      <a:r>
                        <a:rPr lang="de-DE" sz="1400" baseline="-25000" dirty="0" err="1" smtClean="0"/>
                        <a:t>P</a:t>
                      </a:r>
                      <a:r>
                        <a:rPr lang="de-DE" sz="1400" dirty="0" smtClean="0"/>
                        <a:t> / %</a:t>
                      </a:r>
                      <a:endParaRPr lang="de-DE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aseline="0" dirty="0" err="1" smtClean="0"/>
                        <a:t>d</a:t>
                      </a:r>
                      <a:r>
                        <a:rPr lang="de-DE" sz="1400" baseline="-25000" dirty="0" err="1" smtClean="0"/>
                        <a:t>F</a:t>
                      </a:r>
                      <a:r>
                        <a:rPr lang="de-DE" sz="1400" baseline="0" dirty="0" smtClean="0"/>
                        <a:t> / µm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aseline="0" dirty="0" err="1" smtClean="0"/>
                        <a:t>d</a:t>
                      </a:r>
                      <a:r>
                        <a:rPr lang="de-DE" sz="1400" baseline="-25000" dirty="0" err="1" smtClean="0"/>
                        <a:t>P</a:t>
                      </a:r>
                      <a:r>
                        <a:rPr lang="de-DE" sz="1400" baseline="0" dirty="0" smtClean="0"/>
                        <a:t> / µm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aseline="0" dirty="0" smtClean="0"/>
                        <a:t>s / </a:t>
                      </a:r>
                      <a:r>
                        <a:rPr lang="de-DE" sz="1400" baseline="0" dirty="0" err="1" smtClean="0"/>
                        <a:t>nm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A / MPa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 / </a:t>
                      </a:r>
                      <a:r>
                        <a:rPr lang="de-DE" sz="1400" baseline="0" dirty="0" smtClean="0"/>
                        <a:t>MPa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 / 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 / 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 / -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Pure Ferrite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variable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variable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405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0.900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Pure </a:t>
                      </a:r>
                      <a:r>
                        <a:rPr lang="de-DE" sz="1400" dirty="0" err="1" smtClean="0"/>
                        <a:t>Pearlite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variable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variable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Variable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432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0.25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0.950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45CG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366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644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428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0.24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0.949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45R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293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421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0.21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0.944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45WB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687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474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421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0.21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0.944</a:t>
                      </a:r>
                      <a:endParaRPr lang="de-DE" sz="1400" dirty="0"/>
                    </a:p>
                  </a:txBody>
                  <a:tcPr/>
                </a:tc>
              </a:tr>
              <a:tr h="27323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45GP*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1230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397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418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0.037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0.943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197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31711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Computed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microstructure</a:t>
            </a:r>
            <a:endParaRPr lang="de-DE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t="14353" r="12118" b="9051"/>
          <a:stretch/>
        </p:blipFill>
        <p:spPr bwMode="auto">
          <a:xfrm>
            <a:off x="87993" y="914400"/>
            <a:ext cx="8092724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169627" y="895350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45CG – 5000 1/s</a:t>
            </a:r>
            <a:endParaRPr lang="en-GB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8169627" y="1406525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45R – 5000 1/s</a:t>
            </a:r>
            <a:endParaRPr lang="en-GB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8169627" y="212725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45WB – 5000 1/s</a:t>
            </a:r>
            <a:endParaRPr lang="en-GB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8169627" y="2638425"/>
            <a:ext cx="17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45GP – 5000 1/s</a:t>
            </a:r>
            <a:endParaRPr lang="en-GB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8169627" y="330517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45CG – 0.5 1/s</a:t>
            </a:r>
            <a:endParaRPr lang="en-GB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8169627" y="381635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45R – 0.50 1/s</a:t>
            </a:r>
            <a:endParaRPr lang="en-GB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8169627" y="432752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45WB – 0.50 1/s</a:t>
            </a:r>
            <a:endParaRPr lang="en-GB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8169627" y="4838700"/>
            <a:ext cx="1665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45GP – 0.50 1/s</a:t>
            </a:r>
            <a:endParaRPr lang="en-GB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6572250" y="4657725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 = 20 °C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638300" y="12287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Experiment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3486150" y="12001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Material </a:t>
            </a:r>
            <a:r>
              <a:rPr lang="de-DE" dirty="0" err="1" smtClean="0"/>
              <a:t>law</a:t>
            </a:r>
            <a:endParaRPr lang="en-GB" dirty="0"/>
          </a:p>
        </p:txBody>
      </p:sp>
      <p:cxnSp>
        <p:nvCxnSpPr>
          <p:cNvPr id="9" name="Gerade Verbindung 8"/>
          <p:cNvCxnSpPr>
            <a:endCxn id="21" idx="2"/>
          </p:cNvCxnSpPr>
          <p:nvPr/>
        </p:nvCxnSpPr>
        <p:spPr bwMode="auto">
          <a:xfrm flipH="1" flipV="1">
            <a:off x="4194036" y="1569482"/>
            <a:ext cx="292239" cy="15454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>
            <a:endCxn id="20" idx="2"/>
          </p:cNvCxnSpPr>
          <p:nvPr/>
        </p:nvCxnSpPr>
        <p:spPr bwMode="auto">
          <a:xfrm flipV="1">
            <a:off x="1581150" y="1598057"/>
            <a:ext cx="732976" cy="45934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Gerade Verbindung 21"/>
          <p:cNvCxnSpPr>
            <a:endCxn id="6" idx="1"/>
          </p:cNvCxnSpPr>
          <p:nvPr/>
        </p:nvCxnSpPr>
        <p:spPr bwMode="auto">
          <a:xfrm flipV="1">
            <a:off x="7448550" y="1064627"/>
            <a:ext cx="721077" cy="430798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Gerade Verbindung 23"/>
          <p:cNvCxnSpPr>
            <a:endCxn id="12" idx="1"/>
          </p:cNvCxnSpPr>
          <p:nvPr/>
        </p:nvCxnSpPr>
        <p:spPr bwMode="auto">
          <a:xfrm flipV="1">
            <a:off x="7496175" y="1575802"/>
            <a:ext cx="673452" cy="405398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endCxn id="13" idx="1"/>
          </p:cNvCxnSpPr>
          <p:nvPr/>
        </p:nvCxnSpPr>
        <p:spPr bwMode="auto">
          <a:xfrm>
            <a:off x="7505700" y="2124075"/>
            <a:ext cx="663927" cy="17245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>
            <a:endCxn id="14" idx="1"/>
          </p:cNvCxnSpPr>
          <p:nvPr/>
        </p:nvCxnSpPr>
        <p:spPr bwMode="auto">
          <a:xfrm>
            <a:off x="7477125" y="2400300"/>
            <a:ext cx="692502" cy="40740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2" name="Gerade Verbindung 44031"/>
          <p:cNvCxnSpPr>
            <a:endCxn id="15" idx="1"/>
          </p:cNvCxnSpPr>
          <p:nvPr/>
        </p:nvCxnSpPr>
        <p:spPr bwMode="auto">
          <a:xfrm>
            <a:off x="7267575" y="2466975"/>
            <a:ext cx="902052" cy="1007477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9" name="Gerade Verbindung 44038"/>
          <p:cNvCxnSpPr>
            <a:endCxn id="16" idx="1"/>
          </p:cNvCxnSpPr>
          <p:nvPr/>
        </p:nvCxnSpPr>
        <p:spPr bwMode="auto">
          <a:xfrm>
            <a:off x="7096125" y="2819400"/>
            <a:ext cx="1073502" cy="1166227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1" name="Gerade Verbindung 44040"/>
          <p:cNvCxnSpPr>
            <a:endCxn id="17" idx="1"/>
          </p:cNvCxnSpPr>
          <p:nvPr/>
        </p:nvCxnSpPr>
        <p:spPr bwMode="auto">
          <a:xfrm>
            <a:off x="6981825" y="2924175"/>
            <a:ext cx="1187802" cy="1572627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3" name="Gerade Verbindung 44042"/>
          <p:cNvCxnSpPr>
            <a:endCxn id="18" idx="1"/>
          </p:cNvCxnSpPr>
          <p:nvPr/>
        </p:nvCxnSpPr>
        <p:spPr bwMode="auto">
          <a:xfrm>
            <a:off x="7019925" y="3133725"/>
            <a:ext cx="1149702" cy="187425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39449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le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le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WZL</Template>
  <TotalTime>0</TotalTime>
  <Words>440</Words>
  <Application>Microsoft Office PowerPoint</Application>
  <PresentationFormat>A4-Papier (210x297 mm)</PresentationFormat>
  <Paragraphs>97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wzl</vt:lpstr>
      <vt:lpstr>think-cell Folie</vt:lpstr>
      <vt:lpstr>Formel</vt:lpstr>
      <vt:lpstr>Microstructure-based material law</vt:lpstr>
      <vt:lpstr>Computed flow curves from the microstructure</vt:lpstr>
    </vt:vector>
  </TitlesOfParts>
  <Company>WZL der RWTH 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Microstructure-based material law</dc:title>
  <dc:creator>Mustapha Abouridouane</dc:creator>
  <cp:lastModifiedBy>Mustapha Abouridouane</cp:lastModifiedBy>
  <cp:revision>1</cp:revision>
  <dcterms:created xsi:type="dcterms:W3CDTF">2016-10-07T14:01:50Z</dcterms:created>
  <dcterms:modified xsi:type="dcterms:W3CDTF">2016-10-07T14:05:45Z</dcterms:modified>
</cp:coreProperties>
</file>