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>
        <p:scale>
          <a:sx n="120" d="100"/>
          <a:sy n="120" d="100"/>
        </p:scale>
        <p:origin x="144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BBBB-1915-1940-AEA0-6573BA32BF35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ECB0-BA70-6543-98ED-00228D774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2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BBBB-1915-1940-AEA0-6573BA32BF35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ECB0-BA70-6543-98ED-00228D774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5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BBBB-1915-1940-AEA0-6573BA32BF35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ECB0-BA70-6543-98ED-00228D774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8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BBBB-1915-1940-AEA0-6573BA32BF35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ECB0-BA70-6543-98ED-00228D774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2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BBBB-1915-1940-AEA0-6573BA32BF35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ECB0-BA70-6543-98ED-00228D774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3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BBBB-1915-1940-AEA0-6573BA32BF35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ECB0-BA70-6543-98ED-00228D774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2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BBBB-1915-1940-AEA0-6573BA32BF35}" type="datetimeFigureOut">
              <a:rPr lang="en-US" smtClean="0"/>
              <a:t>4/2/17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ECB0-BA70-6543-98ED-00228D774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2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BBBB-1915-1940-AEA0-6573BA32BF35}" type="datetimeFigureOut">
              <a:rPr lang="en-US" smtClean="0"/>
              <a:t>4/2/17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ECB0-BA70-6543-98ED-00228D774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BBBB-1915-1940-AEA0-6573BA32BF35}" type="datetimeFigureOut">
              <a:rPr lang="en-US" smtClean="0"/>
              <a:t>4/2/17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ECB0-BA70-6543-98ED-00228D774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8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BBBB-1915-1940-AEA0-6573BA32BF35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ECB0-BA70-6543-98ED-00228D774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4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BBBB-1915-1940-AEA0-6573BA32BF35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ECB0-BA70-6543-98ED-00228D774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0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6BBBB-1915-1940-AEA0-6573BA32BF35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5ECB0-BA70-6543-98ED-00228D774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7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2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5200"/>
            <a:ext cx="3591288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 rot="16200000" flipH="1" flipV="1">
            <a:off x="1814274" y="2780354"/>
            <a:ext cx="732856" cy="542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6223" y="1969586"/>
            <a:ext cx="3108960" cy="5842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AS6: Task T contributes to softgoal S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6222" y="3478469"/>
            <a:ext cx="3108960" cy="5842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CQ6a: Does the task contribute to the softgoal? </a:t>
            </a:r>
            <a:r>
              <a:rPr lang="en-US" sz="1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No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6222" y="5105883"/>
            <a:ext cx="3108960" cy="5842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DISABLE Task T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16200000" flipH="1" flipV="1">
            <a:off x="1814274" y="4323242"/>
            <a:ext cx="732856" cy="542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567" y="2075662"/>
            <a:ext cx="4124166" cy="3974014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9527086" flipH="1" flipV="1">
            <a:off x="3950526" y="4837474"/>
            <a:ext cx="1302697" cy="542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873072" y="455506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</a:t>
            </a:r>
            <a:endParaRPr lang="en-US" sz="2400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84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4710" y="1990851"/>
            <a:ext cx="2254445" cy="584200"/>
          </a:xfrm>
          <a:prstGeom prst="rect">
            <a:avLst/>
          </a:prstGeom>
          <a:noFill/>
          <a:ln w="25400"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Instantiate Arguments Schemes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03670" y="1990851"/>
            <a:ext cx="2548778" cy="584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Answer Critical Questions</a:t>
            </a:r>
            <a:endParaRPr lang="en-US" sz="1400" b="1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06964" y="1990851"/>
            <a:ext cx="2827883" cy="584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INTRO, DISABLE, REPLACE OR ATTACK GRL IE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" name="Straight Arrow Connector 2"/>
          <p:cNvCxnSpPr>
            <a:stCxn id="11" idx="3"/>
            <a:endCxn id="13" idx="1"/>
          </p:cNvCxnSpPr>
          <p:nvPr/>
        </p:nvCxnSpPr>
        <p:spPr>
          <a:xfrm>
            <a:off x="3249155" y="2282951"/>
            <a:ext cx="85451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" idx="3"/>
            <a:endCxn id="14" idx="1"/>
          </p:cNvCxnSpPr>
          <p:nvPr/>
        </p:nvCxnSpPr>
        <p:spPr>
          <a:xfrm>
            <a:off x="6652448" y="2282951"/>
            <a:ext cx="85451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506964" y="3582585"/>
            <a:ext cx="2827883" cy="584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Modify GRL Models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" name="Elbow Connector 7"/>
          <p:cNvCxnSpPr>
            <a:stCxn id="14" idx="3"/>
            <a:endCxn id="19" idx="3"/>
          </p:cNvCxnSpPr>
          <p:nvPr/>
        </p:nvCxnSpPr>
        <p:spPr>
          <a:xfrm>
            <a:off x="10334847" y="2282951"/>
            <a:ext cx="12700" cy="1591734"/>
          </a:xfrm>
          <a:prstGeom prst="bent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9" idx="1"/>
            <a:endCxn id="11" idx="2"/>
          </p:cNvCxnSpPr>
          <p:nvPr/>
        </p:nvCxnSpPr>
        <p:spPr>
          <a:xfrm rot="10800000">
            <a:off x="2121934" y="2575051"/>
            <a:ext cx="5385031" cy="129963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839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41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2017-04-02T02:46:55Z</dcterms:created>
  <dcterms:modified xsi:type="dcterms:W3CDTF">2017-04-02T15:53:34Z</dcterms:modified>
</cp:coreProperties>
</file>