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FFECA-E054-4F5E-ACB8-38AA25788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ED5CB53-6B39-44E5-9674-C2C6A0067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853E7D2-691A-4846-9C93-391A69AD9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D0DC-6A9F-4863-81C6-816B81D76FDA}" type="datetimeFigureOut">
              <a:rPr lang="nl-NL" smtClean="0"/>
              <a:t>24-11-2021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FC9EFE8-1B45-4998-9A54-3037E1F5B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3158423-4096-4DA6-A82C-23306695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D048-BFF4-47AD-A97F-DBEDB9D2920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3821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83570C-4ED4-4732-8BC6-FB3C4102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BB1CA7D-B069-4981-B5D3-72E608C15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38FDEA-9B36-40EC-BDE6-A7D43BB00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D0DC-6A9F-4863-81C6-816B81D76FDA}" type="datetimeFigureOut">
              <a:rPr lang="nl-NL" smtClean="0"/>
              <a:t>24-11-2021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F16E05C-5657-4FA4-8188-46DFB814E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4BA52B-F0C9-4B51-925B-AC2A5BD0D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D048-BFF4-47AD-A97F-DBEDB9D2920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183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47C9B57-83E5-4F01-962B-9E4E75DA04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1595492-5DC9-4FB4-9FD5-4035F5286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31738C-9A06-4D0D-8BEA-B47D4A056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D0DC-6A9F-4863-81C6-816B81D76FDA}" type="datetimeFigureOut">
              <a:rPr lang="nl-NL" smtClean="0"/>
              <a:t>24-11-2021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12D7B6-EB23-4161-BE7B-AC8C7ADD7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F311FC1-172F-4F2F-8CD6-4E920ED6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D048-BFF4-47AD-A97F-DBEDB9D2920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875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C20CCB-5EA7-416C-93B4-7A9DB73E1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FBD729-9120-48DC-A004-A26722480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2C87EFE-02BD-4C50-B291-7EA48D668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D0DC-6A9F-4863-81C6-816B81D76FDA}" type="datetimeFigureOut">
              <a:rPr lang="nl-NL" smtClean="0"/>
              <a:t>24-11-2021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73FA763-17A3-45CF-9719-12B33209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1906650-6D5B-4897-9318-93AD324D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D048-BFF4-47AD-A97F-DBEDB9D2920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23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2162C-8921-40AE-921E-F3FDFCE74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2A33AB-83DA-4A42-9F20-8F409278F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C23976A-7E6D-4316-9078-9BE176F7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D0DC-6A9F-4863-81C6-816B81D76FDA}" type="datetimeFigureOut">
              <a:rPr lang="nl-NL" smtClean="0"/>
              <a:t>24-11-2021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0736699-E322-4160-9A52-8409379A8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27ED82D-0898-4A44-A909-A6DB610E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D048-BFF4-47AD-A97F-DBEDB9D2920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660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5BD5EB-2D9D-47E6-A149-DC8D265B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CEDD18C-6AF0-407E-A6E6-B15EDD152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6D83A09-9324-4321-B05F-635CE9EF4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58DD5C4-FFC8-4701-A852-695DD17D1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D0DC-6A9F-4863-81C6-816B81D76FDA}" type="datetimeFigureOut">
              <a:rPr lang="nl-NL" smtClean="0"/>
              <a:t>24-11-2021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E43C934-51FD-44F5-831E-4352986B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CEA9BD4-0FF2-40CC-A31E-92617AAB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D048-BFF4-47AD-A97F-DBEDB9D2920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088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C3F72B-2E0A-429D-9CBB-5DAB9E1E7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F31D891-8C0D-4662-BBC8-8FC62F631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BAC9BA4-4E58-4966-A997-ED656363B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C49BF8A-D631-44C1-A110-5596CF48A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C4F8C98-85D5-4003-A1C8-CD289FB62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5F264AC-8B96-42FA-8EFF-6E541E44E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D0DC-6A9F-4863-81C6-816B81D76FDA}" type="datetimeFigureOut">
              <a:rPr lang="nl-NL" smtClean="0"/>
              <a:t>24-11-2021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45CD3BE-F33B-49BA-A7CE-B0EB727D3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6E066DD-1A39-4E06-BA69-0612D638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D048-BFF4-47AD-A97F-DBEDB9D2920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398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8013B-50CD-4ED0-9D91-469175624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935F405-FE6C-4A20-8028-CC56CC660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D0DC-6A9F-4863-81C6-816B81D76FDA}" type="datetimeFigureOut">
              <a:rPr lang="nl-NL" smtClean="0"/>
              <a:t>24-11-2021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DCA6620-ED57-4E4B-9E96-80C2CBDE4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DA934E4-5DD6-4C97-B04A-5AB481E87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D048-BFF4-47AD-A97F-DBEDB9D2920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704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1FFAFFA-E3B5-4827-9E58-9C380737A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D0DC-6A9F-4863-81C6-816B81D76FDA}" type="datetimeFigureOut">
              <a:rPr lang="nl-NL" smtClean="0"/>
              <a:t>24-11-2021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903F9A5-B83C-4005-AD72-248F65B8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02D4AA9-E32D-4CF0-AA25-60192E1C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D048-BFF4-47AD-A97F-DBEDB9D2920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004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B2422-C60D-4648-BE01-DE2EE279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687833-D884-41D2-AE88-9205593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B87A0AE-EBCE-425C-ACA8-0E425880C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B65A871-6A67-406F-BD3C-D57A4CF5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D0DC-6A9F-4863-81C6-816B81D76FDA}" type="datetimeFigureOut">
              <a:rPr lang="nl-NL" smtClean="0"/>
              <a:t>24-11-2021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8AB1DBA-A103-40C0-BDA1-B5AFA5937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57D5D63-A6FD-432D-855A-D1786B17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D048-BFF4-47AD-A97F-DBEDB9D2920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508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604769-862A-4273-A8D0-658B2E0A5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8E52686-BD49-4ABE-974E-D7D77287B5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1C52573-4206-46CA-9AFA-1B5187011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D52A4EF-54FD-403D-A363-18878AAF8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D0DC-6A9F-4863-81C6-816B81D76FDA}" type="datetimeFigureOut">
              <a:rPr lang="nl-NL" smtClean="0"/>
              <a:t>24-11-2021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E3F2AFF-13D2-41F0-A8DE-E9561BF6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C81650A-30F9-48F3-85EA-D2109EE6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D048-BFF4-47AD-A97F-DBEDB9D2920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828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3A2A55C-9474-44B0-98B7-AAC09687D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1C4F6-28A9-4FD1-ADDC-EC45C886F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496A0E-DD98-47A3-8529-53961BA3B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7D0DC-6A9F-4863-81C6-816B81D76FDA}" type="datetimeFigureOut">
              <a:rPr lang="nl-NL" smtClean="0"/>
              <a:t>24-11-2021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6A079EC-E5ED-40CA-9C4C-AD9CDFD55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CC17B9F-3E9A-42BF-89B6-4CE35D93F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ED048-BFF4-47AD-A97F-DBEDB9D2920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7189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621B7511-9E82-4D53-9138-49A8DC2E7712}"/>
              </a:ext>
            </a:extLst>
          </p:cNvPr>
          <p:cNvSpPr/>
          <p:nvPr/>
        </p:nvSpPr>
        <p:spPr>
          <a:xfrm>
            <a:off x="485774" y="191918"/>
            <a:ext cx="5610225" cy="3221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8E618D3F-952B-4AEB-B0FD-4FF148EF0C99}"/>
              </a:ext>
            </a:extLst>
          </p:cNvPr>
          <p:cNvSpPr/>
          <p:nvPr/>
        </p:nvSpPr>
        <p:spPr>
          <a:xfrm>
            <a:off x="6095999" y="191918"/>
            <a:ext cx="5610225" cy="3221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BC16F32C-51EF-4639-851D-E260263BC177}"/>
              </a:ext>
            </a:extLst>
          </p:cNvPr>
          <p:cNvSpPr/>
          <p:nvPr/>
        </p:nvSpPr>
        <p:spPr>
          <a:xfrm>
            <a:off x="485772" y="3412956"/>
            <a:ext cx="5610225" cy="3221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B2D398B8-0121-4A38-92FF-C0D8137046C4}"/>
              </a:ext>
            </a:extLst>
          </p:cNvPr>
          <p:cNvSpPr/>
          <p:nvPr/>
        </p:nvSpPr>
        <p:spPr>
          <a:xfrm>
            <a:off x="6095999" y="3412956"/>
            <a:ext cx="5610225" cy="3221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Gedachtewolkje: wolk 9">
            <a:extLst>
              <a:ext uri="{FF2B5EF4-FFF2-40B4-BE49-F238E27FC236}">
                <a16:creationId xmlns:a16="http://schemas.microsoft.com/office/drawing/2014/main" id="{1AFF514E-BE07-4568-9252-49AC61155ACA}"/>
              </a:ext>
            </a:extLst>
          </p:cNvPr>
          <p:cNvSpPr/>
          <p:nvPr/>
        </p:nvSpPr>
        <p:spPr>
          <a:xfrm>
            <a:off x="3528559" y="662863"/>
            <a:ext cx="2521259" cy="1305017"/>
          </a:xfrm>
          <a:prstGeom prst="cloudCallou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I’m going to work today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C403739-0014-4AA6-91E2-B86DAE42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58" y="145994"/>
            <a:ext cx="2264974" cy="295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19E5D28-08F4-48AC-9BF0-4C8A9079D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57411" y="2369022"/>
            <a:ext cx="932155" cy="95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626C979-8CAE-433B-99B3-9DDBEEAF7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89566" y="1884694"/>
            <a:ext cx="2614244" cy="139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D81F206-B64E-4861-BADE-D8BD9C796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909" y="711122"/>
            <a:ext cx="5584403" cy="279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88111643-10D3-41F8-B6C9-31EFADDDE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6353">
            <a:off x="7287544" y="1438748"/>
            <a:ext cx="2614244" cy="139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edachtewolkje: wolk 10">
            <a:extLst>
              <a:ext uri="{FF2B5EF4-FFF2-40B4-BE49-F238E27FC236}">
                <a16:creationId xmlns:a16="http://schemas.microsoft.com/office/drawing/2014/main" id="{32350E95-21FD-40D4-9F7C-E473B19E69BB}"/>
              </a:ext>
            </a:extLst>
          </p:cNvPr>
          <p:cNvSpPr/>
          <p:nvPr/>
        </p:nvSpPr>
        <p:spPr>
          <a:xfrm>
            <a:off x="9179511" y="363985"/>
            <a:ext cx="2427731" cy="1520710"/>
          </a:xfrm>
          <a:prstGeom prst="cloudCallo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Car drives 20 km to work. Empties battery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625C243D-D723-42EB-8A4B-93EB9481D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81" b="89882" l="7917" r="92604">
                        <a14:foregroundMark x1="6979" y1="49241" x2="7292" y2="85329"/>
                        <a14:foregroundMark x1="7292" y1="85329" x2="11875" y2="52108"/>
                        <a14:foregroundMark x1="11875" y1="52108" x2="7917" y2="50422"/>
                        <a14:foregroundMark x1="88229" y1="48735" x2="92604" y2="78246"/>
                        <a14:foregroundMark x1="92604" y1="78246" x2="89792" y2="809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6" y="4675553"/>
            <a:ext cx="2720692" cy="168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C1D07B0D-9FD5-4D44-B91C-25DEECE5A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4758" y="5663211"/>
            <a:ext cx="1294201" cy="69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C475BB0-FD54-423D-BB30-93326E5A2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383" y="5055352"/>
            <a:ext cx="1310561" cy="138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1DC2EA82-3AA1-45E8-BAD7-AFAE0894F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464" y="5010129"/>
            <a:ext cx="1310561" cy="138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98713099-7526-4D8F-B419-D94349169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77631" y="5628411"/>
            <a:ext cx="1294201" cy="69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edachtewolkje: wolk 23">
            <a:extLst>
              <a:ext uri="{FF2B5EF4-FFF2-40B4-BE49-F238E27FC236}">
                <a16:creationId xmlns:a16="http://schemas.microsoft.com/office/drawing/2014/main" id="{209ECA3B-C82D-4243-8B96-18A0C8899697}"/>
              </a:ext>
            </a:extLst>
          </p:cNvPr>
          <p:cNvSpPr/>
          <p:nvPr/>
        </p:nvSpPr>
        <p:spPr>
          <a:xfrm>
            <a:off x="663542" y="3806916"/>
            <a:ext cx="2627344" cy="1470496"/>
          </a:xfrm>
          <a:prstGeom prst="cloudCallo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Arrive at work and plug in</a:t>
            </a:r>
          </a:p>
        </p:txBody>
      </p:sp>
      <p:sp>
        <p:nvSpPr>
          <p:cNvPr id="13" name="Gedachtewolkje: wolk 12">
            <a:extLst>
              <a:ext uri="{FF2B5EF4-FFF2-40B4-BE49-F238E27FC236}">
                <a16:creationId xmlns:a16="http://schemas.microsoft.com/office/drawing/2014/main" id="{06F309B8-7036-4261-8B23-4134CA797B56}"/>
              </a:ext>
            </a:extLst>
          </p:cNvPr>
          <p:cNvSpPr/>
          <p:nvPr/>
        </p:nvSpPr>
        <p:spPr>
          <a:xfrm>
            <a:off x="7417922" y="3446914"/>
            <a:ext cx="2911432" cy="1472847"/>
          </a:xfrm>
          <a:prstGeom prst="cloudCallo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When to charge: Price low, right now, at home?</a:t>
            </a:r>
          </a:p>
        </p:txBody>
      </p:sp>
      <p:pic>
        <p:nvPicPr>
          <p:cNvPr id="25" name="Picture 10">
            <a:extLst>
              <a:ext uri="{FF2B5EF4-FFF2-40B4-BE49-F238E27FC236}">
                <a16:creationId xmlns:a16="http://schemas.microsoft.com/office/drawing/2014/main" id="{00F5EBDE-AC94-48D2-9D2A-BBC7DF8C2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81" b="89882" l="7917" r="92604">
                        <a14:foregroundMark x1="6979" y1="49241" x2="7292" y2="85329"/>
                        <a14:foregroundMark x1="7292" y1="85329" x2="11875" y2="52108"/>
                        <a14:foregroundMark x1="11875" y1="52108" x2="7917" y2="50422"/>
                        <a14:foregroundMark x1="88229" y1="48735" x2="92604" y2="78246"/>
                        <a14:foregroundMark x1="92604" y1="78246" x2="89792" y2="809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065" y="4788114"/>
            <a:ext cx="2720692" cy="168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369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621B7511-9E82-4D53-9138-49A8DC2E7712}"/>
              </a:ext>
            </a:extLst>
          </p:cNvPr>
          <p:cNvSpPr/>
          <p:nvPr/>
        </p:nvSpPr>
        <p:spPr>
          <a:xfrm>
            <a:off x="485774" y="191918"/>
            <a:ext cx="5610225" cy="3221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8E618D3F-952B-4AEB-B0FD-4FF148EF0C99}"/>
              </a:ext>
            </a:extLst>
          </p:cNvPr>
          <p:cNvSpPr/>
          <p:nvPr/>
        </p:nvSpPr>
        <p:spPr>
          <a:xfrm>
            <a:off x="6095999" y="191918"/>
            <a:ext cx="5610225" cy="3221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BC16F32C-51EF-4639-851D-E260263BC177}"/>
              </a:ext>
            </a:extLst>
          </p:cNvPr>
          <p:cNvSpPr/>
          <p:nvPr/>
        </p:nvSpPr>
        <p:spPr>
          <a:xfrm>
            <a:off x="485774" y="3412956"/>
            <a:ext cx="5610225" cy="3221038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B2D398B8-0121-4A38-92FF-C0D8137046C4}"/>
              </a:ext>
            </a:extLst>
          </p:cNvPr>
          <p:cNvSpPr/>
          <p:nvPr/>
        </p:nvSpPr>
        <p:spPr>
          <a:xfrm>
            <a:off x="6095999" y="3412956"/>
            <a:ext cx="5610225" cy="32210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E021957B-BC53-4C18-BCD5-83283CB69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4507" y="1039596"/>
            <a:ext cx="5584403" cy="279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ED7387C3-6B1E-47AF-853C-0EA79C8EC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7268">
            <a:off x="4111065" y="1673215"/>
            <a:ext cx="1280881" cy="68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edachtewolkje: wolk 1">
            <a:extLst>
              <a:ext uri="{FF2B5EF4-FFF2-40B4-BE49-F238E27FC236}">
                <a16:creationId xmlns:a16="http://schemas.microsoft.com/office/drawing/2014/main" id="{B2BD8034-D70E-45EC-98DA-B32938D52AB1}"/>
              </a:ext>
            </a:extLst>
          </p:cNvPr>
          <p:cNvSpPr/>
          <p:nvPr/>
        </p:nvSpPr>
        <p:spPr>
          <a:xfrm flipH="1">
            <a:off x="842636" y="309716"/>
            <a:ext cx="4206540" cy="1202350"/>
          </a:xfrm>
          <a:prstGeom prst="cloudCallo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Driving home, emptying battery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0213B373-CDE9-464A-AFFA-842F43F48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263" y="325280"/>
            <a:ext cx="2264974" cy="295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F6C548C-B905-4A9E-980F-83CB8F68F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77343" y="2046306"/>
            <a:ext cx="2158769" cy="115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edachtewolkje: wolk 2">
            <a:extLst>
              <a:ext uri="{FF2B5EF4-FFF2-40B4-BE49-F238E27FC236}">
                <a16:creationId xmlns:a16="http://schemas.microsoft.com/office/drawing/2014/main" id="{28737FE0-436F-4FDA-B4DF-9398260FD65A}"/>
              </a:ext>
            </a:extLst>
          </p:cNvPr>
          <p:cNvSpPr/>
          <p:nvPr/>
        </p:nvSpPr>
        <p:spPr>
          <a:xfrm flipH="1">
            <a:off x="6518909" y="592819"/>
            <a:ext cx="2984391" cy="1376039"/>
          </a:xfrm>
          <a:prstGeom prst="cloudCallo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Car arrives at home and plugs in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71B173D-C61B-44CA-8B2F-C6518325B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4" y="3838342"/>
            <a:ext cx="5559173" cy="277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7C1AEC98-BC3A-4B6B-94A8-A3EA63710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226" y="4965471"/>
            <a:ext cx="1285359" cy="167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ABC8A5D1-D347-4870-B00C-5DB7499EF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32018" y="6040009"/>
            <a:ext cx="1079385" cy="57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C86DA18A-106C-4022-A480-F89E7F2EF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18283" y="5632205"/>
            <a:ext cx="932155" cy="95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edachtewolkje: wolk 12">
            <a:extLst>
              <a:ext uri="{FF2B5EF4-FFF2-40B4-BE49-F238E27FC236}">
                <a16:creationId xmlns:a16="http://schemas.microsoft.com/office/drawing/2014/main" id="{B546CFAE-089C-4C08-91BC-A86E2C89AC35}"/>
              </a:ext>
            </a:extLst>
          </p:cNvPr>
          <p:cNvSpPr/>
          <p:nvPr/>
        </p:nvSpPr>
        <p:spPr>
          <a:xfrm>
            <a:off x="3062796" y="3529501"/>
            <a:ext cx="2902998" cy="1797102"/>
          </a:xfrm>
          <a:prstGeom prst="cloudCallou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Car charges at night.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008E209-8DE2-4603-AF38-4A4D1175B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541" y="3812625"/>
            <a:ext cx="2620370" cy="26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edachtewolkje: wolk 16">
            <a:extLst>
              <a:ext uri="{FF2B5EF4-FFF2-40B4-BE49-F238E27FC236}">
                <a16:creationId xmlns:a16="http://schemas.microsoft.com/office/drawing/2014/main" id="{AEBC84E5-1456-4B12-A282-C04BB4087CC3}"/>
              </a:ext>
            </a:extLst>
          </p:cNvPr>
          <p:cNvSpPr/>
          <p:nvPr/>
        </p:nvSpPr>
        <p:spPr>
          <a:xfrm>
            <a:off x="10031768" y="3679263"/>
            <a:ext cx="1505518" cy="1044429"/>
          </a:xfrm>
          <a:prstGeom prst="cloudCallou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Repeat cycle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4A9E032B-9685-4CCF-89FA-60F33CD63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46842" y="2354435"/>
            <a:ext cx="858291" cy="84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25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621B7511-9E82-4D53-9138-49A8DC2E7712}"/>
              </a:ext>
            </a:extLst>
          </p:cNvPr>
          <p:cNvSpPr/>
          <p:nvPr/>
        </p:nvSpPr>
        <p:spPr>
          <a:xfrm>
            <a:off x="485774" y="191918"/>
            <a:ext cx="5610225" cy="32210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8E618D3F-952B-4AEB-B0FD-4FF148EF0C99}"/>
              </a:ext>
            </a:extLst>
          </p:cNvPr>
          <p:cNvSpPr/>
          <p:nvPr/>
        </p:nvSpPr>
        <p:spPr>
          <a:xfrm>
            <a:off x="6095999" y="191918"/>
            <a:ext cx="5610225" cy="32210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BC16F32C-51EF-4639-851D-E260263BC177}"/>
              </a:ext>
            </a:extLst>
          </p:cNvPr>
          <p:cNvSpPr/>
          <p:nvPr/>
        </p:nvSpPr>
        <p:spPr>
          <a:xfrm>
            <a:off x="485774" y="3412956"/>
            <a:ext cx="5610225" cy="32210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B2D398B8-0121-4A38-92FF-C0D8137046C4}"/>
              </a:ext>
            </a:extLst>
          </p:cNvPr>
          <p:cNvSpPr/>
          <p:nvPr/>
        </p:nvSpPr>
        <p:spPr>
          <a:xfrm>
            <a:off x="6095999" y="3412956"/>
            <a:ext cx="5610225" cy="32210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715846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52</Words>
  <Application>Microsoft Office PowerPoint</Application>
  <PresentationFormat>Breedbeeld</PresentationFormat>
  <Paragraphs>8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Bruno Hermans</dc:creator>
  <cp:lastModifiedBy>Bruno Hermans</cp:lastModifiedBy>
  <cp:revision>14</cp:revision>
  <dcterms:created xsi:type="dcterms:W3CDTF">2021-11-24T09:06:54Z</dcterms:created>
  <dcterms:modified xsi:type="dcterms:W3CDTF">2021-11-24T10:08:30Z</dcterms:modified>
</cp:coreProperties>
</file>