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58" r:id="rId8"/>
    <p:sldId id="357" r:id="rId9"/>
    <p:sldId id="359" r:id="rId10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AEDDD-D27D-4793-BB9E-B8E7815B3AEF}" v="14" dt="2021-12-15T17:23:01.99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27hug" userId="935423bf-b076-4327-b2be-3fd97942e984" providerId="ADAL" clId="{D74AEDDD-D27D-4793-BB9E-B8E7815B3AEF}"/>
    <pc:docChg chg="undo custSel addSld delSld modSld sldOrd">
      <pc:chgData name="ga27hug" userId="935423bf-b076-4327-b2be-3fd97942e984" providerId="ADAL" clId="{D74AEDDD-D27D-4793-BB9E-B8E7815B3AEF}" dt="2021-12-15T17:23:01.996" v="711"/>
      <pc:docMkLst>
        <pc:docMk/>
      </pc:docMkLst>
      <pc:sldChg chg="addSp modSp mod">
        <pc:chgData name="ga27hug" userId="935423bf-b076-4327-b2be-3fd97942e984" providerId="ADAL" clId="{D74AEDDD-D27D-4793-BB9E-B8E7815B3AEF}" dt="2021-12-15T16:38:49.179" v="310" actId="20577"/>
        <pc:sldMkLst>
          <pc:docMk/>
          <pc:sldMk cId="0" sldId="355"/>
        </pc:sldMkLst>
        <pc:spChg chg="add mod">
          <ac:chgData name="ga27hug" userId="935423bf-b076-4327-b2be-3fd97942e984" providerId="ADAL" clId="{D74AEDDD-D27D-4793-BB9E-B8E7815B3AEF}" dt="2021-12-15T16:35:26.372" v="147" actId="14100"/>
          <ac:spMkLst>
            <pc:docMk/>
            <pc:sldMk cId="0" sldId="355"/>
            <ac:spMk id="2" creationId="{94A8F6C3-C773-42BF-8F47-D8EED348C7CA}"/>
          </ac:spMkLst>
        </pc:spChg>
        <pc:spChg chg="mod">
          <ac:chgData name="ga27hug" userId="935423bf-b076-4327-b2be-3fd97942e984" providerId="ADAL" clId="{D74AEDDD-D27D-4793-BB9E-B8E7815B3AEF}" dt="2021-12-15T16:37:35.934" v="229" actId="1076"/>
          <ac:spMkLst>
            <pc:docMk/>
            <pc:sldMk cId="0" sldId="355"/>
            <ac:spMk id="3" creationId="{00000000-0000-0000-0000-000000000000}"/>
          </ac:spMkLst>
        </pc:spChg>
        <pc:spChg chg="add mod">
          <ac:chgData name="ga27hug" userId="935423bf-b076-4327-b2be-3fd97942e984" providerId="ADAL" clId="{D74AEDDD-D27D-4793-BB9E-B8E7815B3AEF}" dt="2021-12-15T16:38:49.179" v="310" actId="20577"/>
          <ac:spMkLst>
            <pc:docMk/>
            <pc:sldMk cId="0" sldId="355"/>
            <ac:spMk id="4" creationId="{1E1BCE2B-E654-4EFC-AB38-75D925FE4CF0}"/>
          </ac:spMkLst>
        </pc:spChg>
        <pc:spChg chg="mod">
          <ac:chgData name="ga27hug" userId="935423bf-b076-4327-b2be-3fd97942e984" providerId="ADAL" clId="{D74AEDDD-D27D-4793-BB9E-B8E7815B3AEF}" dt="2021-12-15T16:31:05.095" v="49" actId="20577"/>
          <ac:spMkLst>
            <pc:docMk/>
            <pc:sldMk cId="0" sldId="355"/>
            <ac:spMk id="5" creationId="{00000000-0000-0000-0000-000000000000}"/>
          </ac:spMkLst>
        </pc:spChg>
      </pc:sldChg>
      <pc:sldChg chg="del">
        <pc:chgData name="ga27hug" userId="935423bf-b076-4327-b2be-3fd97942e984" providerId="ADAL" clId="{D74AEDDD-D27D-4793-BB9E-B8E7815B3AEF}" dt="2021-12-15T16:36:49.942" v="225" actId="47"/>
        <pc:sldMkLst>
          <pc:docMk/>
          <pc:sldMk cId="0" sldId="356"/>
        </pc:sldMkLst>
      </pc:sldChg>
      <pc:sldChg chg="del">
        <pc:chgData name="ga27hug" userId="935423bf-b076-4327-b2be-3fd97942e984" providerId="ADAL" clId="{D74AEDDD-D27D-4793-BB9E-B8E7815B3AEF}" dt="2021-12-15T16:32:59.120" v="129" actId="47"/>
        <pc:sldMkLst>
          <pc:docMk/>
          <pc:sldMk cId="0" sldId="357"/>
        </pc:sldMkLst>
      </pc:sldChg>
      <pc:sldChg chg="addSp delSp modSp new mod ord modClrScheme chgLayout">
        <pc:chgData name="ga27hug" userId="935423bf-b076-4327-b2be-3fd97942e984" providerId="ADAL" clId="{D74AEDDD-D27D-4793-BB9E-B8E7815B3AEF}" dt="2021-12-15T17:22:49.023" v="707" actId="20577"/>
        <pc:sldMkLst>
          <pc:docMk/>
          <pc:sldMk cId="3065307070" sldId="357"/>
        </pc:sldMkLst>
        <pc:spChg chg="del">
          <ac:chgData name="ga27hug" userId="935423bf-b076-4327-b2be-3fd97942e984" providerId="ADAL" clId="{D74AEDDD-D27D-4793-BB9E-B8E7815B3AEF}" dt="2021-12-15T16:36:37.935" v="219" actId="22"/>
          <ac:spMkLst>
            <pc:docMk/>
            <pc:sldMk cId="3065307070" sldId="357"/>
            <ac:spMk id="2" creationId="{E4716FA6-DA44-4ECD-8B60-B20E813311E2}"/>
          </ac:spMkLst>
        </pc:spChg>
        <pc:spChg chg="mod">
          <ac:chgData name="ga27hug" userId="935423bf-b076-4327-b2be-3fd97942e984" providerId="ADAL" clId="{D74AEDDD-D27D-4793-BB9E-B8E7815B3AEF}" dt="2021-12-15T17:21:48.180" v="613" actId="1076"/>
          <ac:spMkLst>
            <pc:docMk/>
            <pc:sldMk cId="3065307070" sldId="357"/>
            <ac:spMk id="3" creationId="{ED4F33F7-1290-4791-9872-CE79BCB2D599}"/>
          </ac:spMkLst>
        </pc:spChg>
        <pc:spChg chg="mod">
          <ac:chgData name="ga27hug" userId="935423bf-b076-4327-b2be-3fd97942e984" providerId="ADAL" clId="{D74AEDDD-D27D-4793-BB9E-B8E7815B3AEF}" dt="2021-12-15T16:36:45.678" v="224" actId="26606"/>
          <ac:spMkLst>
            <pc:docMk/>
            <pc:sldMk cId="3065307070" sldId="357"/>
            <ac:spMk id="4" creationId="{D068F579-3B64-43CB-9B8B-F34BF3B4D00D}"/>
          </ac:spMkLst>
        </pc:spChg>
        <pc:spChg chg="mod">
          <ac:chgData name="ga27hug" userId="935423bf-b076-4327-b2be-3fd97942e984" providerId="ADAL" clId="{D74AEDDD-D27D-4793-BB9E-B8E7815B3AEF}" dt="2021-12-15T17:22:49.023" v="707" actId="20577"/>
          <ac:spMkLst>
            <pc:docMk/>
            <pc:sldMk cId="3065307070" sldId="357"/>
            <ac:spMk id="5" creationId="{F1F4C8B3-9C43-4190-888F-52E1311FA80D}"/>
          </ac:spMkLst>
        </pc:spChg>
        <pc:spChg chg="add mod ord">
          <ac:chgData name="ga27hug" userId="935423bf-b076-4327-b2be-3fd97942e984" providerId="ADAL" clId="{D74AEDDD-D27D-4793-BB9E-B8E7815B3AEF}" dt="2021-12-15T16:36:45.678" v="224" actId="26606"/>
          <ac:spMkLst>
            <pc:docMk/>
            <pc:sldMk cId="3065307070" sldId="357"/>
            <ac:spMk id="6" creationId="{6F936A82-33BC-4CE2-B002-FA7420C84858}"/>
          </ac:spMkLst>
        </pc:spChg>
        <pc:picChg chg="add mod ord">
          <ac:chgData name="ga27hug" userId="935423bf-b076-4327-b2be-3fd97942e984" providerId="ADAL" clId="{D74AEDDD-D27D-4793-BB9E-B8E7815B3AEF}" dt="2021-12-15T16:36:45.678" v="224" actId="26606"/>
          <ac:picMkLst>
            <pc:docMk/>
            <pc:sldMk cId="3065307070" sldId="357"/>
            <ac:picMk id="8" creationId="{7CDC23F4-11F2-443E-8D49-2B183AD08398}"/>
          </ac:picMkLst>
        </pc:picChg>
      </pc:sldChg>
      <pc:sldChg chg="addSp delSp modSp new mod">
        <pc:chgData name="ga27hug" userId="935423bf-b076-4327-b2be-3fd97942e984" providerId="ADAL" clId="{D74AEDDD-D27D-4793-BB9E-B8E7815B3AEF}" dt="2021-12-15T17:23:01.996" v="711"/>
        <pc:sldMkLst>
          <pc:docMk/>
          <pc:sldMk cId="2897362300" sldId="358"/>
        </pc:sldMkLst>
        <pc:spChg chg="del">
          <ac:chgData name="ga27hug" userId="935423bf-b076-4327-b2be-3fd97942e984" providerId="ADAL" clId="{D74AEDDD-D27D-4793-BB9E-B8E7815B3AEF}" dt="2021-12-15T17:18:08.132" v="377" actId="478"/>
          <ac:spMkLst>
            <pc:docMk/>
            <pc:sldMk cId="2897362300" sldId="358"/>
            <ac:spMk id="2" creationId="{457AD0DF-6381-4FFE-8B64-0B980232899B}"/>
          </ac:spMkLst>
        </pc:spChg>
        <pc:spChg chg="mod">
          <ac:chgData name="ga27hug" userId="935423bf-b076-4327-b2be-3fd97942e984" providerId="ADAL" clId="{D74AEDDD-D27D-4793-BB9E-B8E7815B3AEF}" dt="2021-12-15T17:21:40.837" v="612" actId="1076"/>
          <ac:spMkLst>
            <pc:docMk/>
            <pc:sldMk cId="2897362300" sldId="358"/>
            <ac:spMk id="3" creationId="{97B6F5B2-5E04-4695-AA94-C7C4FCC38824}"/>
          </ac:spMkLst>
        </pc:spChg>
        <pc:spChg chg="del">
          <ac:chgData name="ga27hug" userId="935423bf-b076-4327-b2be-3fd97942e984" providerId="ADAL" clId="{D74AEDDD-D27D-4793-BB9E-B8E7815B3AEF}" dt="2021-12-15T17:23:01.660" v="710" actId="478"/>
          <ac:spMkLst>
            <pc:docMk/>
            <pc:sldMk cId="2897362300" sldId="358"/>
            <ac:spMk id="5" creationId="{42965E39-7E36-46D1-A54F-C1100B52B84B}"/>
          </ac:spMkLst>
        </pc:spChg>
        <pc:spChg chg="add mod">
          <ac:chgData name="ga27hug" userId="935423bf-b076-4327-b2be-3fd97942e984" providerId="ADAL" clId="{D74AEDDD-D27D-4793-BB9E-B8E7815B3AEF}" dt="2021-12-15T17:15:58.432" v="376"/>
          <ac:spMkLst>
            <pc:docMk/>
            <pc:sldMk cId="2897362300" sldId="358"/>
            <ac:spMk id="6" creationId="{D6742631-DBA5-4189-A23F-04EB1AC80AC2}"/>
          </ac:spMkLst>
        </pc:spChg>
        <pc:spChg chg="add mod">
          <ac:chgData name="ga27hug" userId="935423bf-b076-4327-b2be-3fd97942e984" providerId="ADAL" clId="{D74AEDDD-D27D-4793-BB9E-B8E7815B3AEF}" dt="2021-12-15T17:21:36.443" v="611" actId="1076"/>
          <ac:spMkLst>
            <pc:docMk/>
            <pc:sldMk cId="2897362300" sldId="358"/>
            <ac:spMk id="11" creationId="{1E0C3E20-5257-41A4-8AC1-8F2449E0D10D}"/>
          </ac:spMkLst>
        </pc:spChg>
        <pc:spChg chg="add mod">
          <ac:chgData name="ga27hug" userId="935423bf-b076-4327-b2be-3fd97942e984" providerId="ADAL" clId="{D74AEDDD-D27D-4793-BB9E-B8E7815B3AEF}" dt="2021-12-15T17:21:36.443" v="611" actId="1076"/>
          <ac:spMkLst>
            <pc:docMk/>
            <pc:sldMk cId="2897362300" sldId="358"/>
            <ac:spMk id="12" creationId="{6A707214-81E5-43E1-8235-5333F722010B}"/>
          </ac:spMkLst>
        </pc:spChg>
        <pc:spChg chg="add mod">
          <ac:chgData name="ga27hug" userId="935423bf-b076-4327-b2be-3fd97942e984" providerId="ADAL" clId="{D74AEDDD-D27D-4793-BB9E-B8E7815B3AEF}" dt="2021-12-15T17:21:25.715" v="609" actId="20577"/>
          <ac:spMkLst>
            <pc:docMk/>
            <pc:sldMk cId="2897362300" sldId="358"/>
            <ac:spMk id="13" creationId="{B549DB6F-9FA8-4E7E-9577-64FB9F581B08}"/>
          </ac:spMkLst>
        </pc:spChg>
        <pc:spChg chg="add mod">
          <ac:chgData name="ga27hug" userId="935423bf-b076-4327-b2be-3fd97942e984" providerId="ADAL" clId="{D74AEDDD-D27D-4793-BB9E-B8E7815B3AEF}" dt="2021-12-15T17:23:01.996" v="711"/>
          <ac:spMkLst>
            <pc:docMk/>
            <pc:sldMk cId="2897362300" sldId="358"/>
            <ac:spMk id="14" creationId="{8DA39E06-FABD-4654-866B-1C86BD916511}"/>
          </ac:spMkLst>
        </pc:spChg>
        <pc:picChg chg="add mod">
          <ac:chgData name="ga27hug" userId="935423bf-b076-4327-b2be-3fd97942e984" providerId="ADAL" clId="{D74AEDDD-D27D-4793-BB9E-B8E7815B3AEF}" dt="2021-12-15T17:21:36.443" v="611" actId="1076"/>
          <ac:picMkLst>
            <pc:docMk/>
            <pc:sldMk cId="2897362300" sldId="358"/>
            <ac:picMk id="8" creationId="{37333E01-FE79-41F7-93A2-6BAECE836317}"/>
          </ac:picMkLst>
        </pc:picChg>
        <pc:picChg chg="add mod">
          <ac:chgData name="ga27hug" userId="935423bf-b076-4327-b2be-3fd97942e984" providerId="ADAL" clId="{D74AEDDD-D27D-4793-BB9E-B8E7815B3AEF}" dt="2021-12-15T17:21:36.443" v="611" actId="1076"/>
          <ac:picMkLst>
            <pc:docMk/>
            <pc:sldMk cId="2897362300" sldId="358"/>
            <ac:picMk id="10" creationId="{7CB3AE50-5A3D-41D6-ACB9-32C912A4240A}"/>
          </ac:picMkLst>
        </pc:picChg>
      </pc:sldChg>
      <pc:sldChg chg="new del">
        <pc:chgData name="ga27hug" userId="935423bf-b076-4327-b2be-3fd97942e984" providerId="ADAL" clId="{D74AEDDD-D27D-4793-BB9E-B8E7815B3AEF}" dt="2021-12-15T16:38:58.340" v="312" actId="47"/>
        <pc:sldMkLst>
          <pc:docMk/>
          <pc:sldMk cId="3855297046" sldId="358"/>
        </pc:sldMkLst>
      </pc:sldChg>
      <pc:sldChg chg="addSp delSp modSp new mod">
        <pc:chgData name="ga27hug" userId="935423bf-b076-4327-b2be-3fd97942e984" providerId="ADAL" clId="{D74AEDDD-D27D-4793-BB9E-B8E7815B3AEF}" dt="2021-12-15T17:22:57.378" v="709"/>
        <pc:sldMkLst>
          <pc:docMk/>
          <pc:sldMk cId="2144785289" sldId="359"/>
        </pc:sldMkLst>
        <pc:spChg chg="add del">
          <ac:chgData name="ga27hug" userId="935423bf-b076-4327-b2be-3fd97942e984" providerId="ADAL" clId="{D74AEDDD-D27D-4793-BB9E-B8E7815B3AEF}" dt="2021-12-15T17:11:49.986" v="361"/>
          <ac:spMkLst>
            <pc:docMk/>
            <pc:sldMk cId="2144785289" sldId="359"/>
            <ac:spMk id="2" creationId="{4ACF4C04-1D60-4997-825B-81A22AD57B69}"/>
          </ac:spMkLst>
        </pc:spChg>
        <pc:spChg chg="mod">
          <ac:chgData name="ga27hug" userId="935423bf-b076-4327-b2be-3fd97942e984" providerId="ADAL" clId="{D74AEDDD-D27D-4793-BB9E-B8E7815B3AEF}" dt="2021-12-15T17:15:24.645" v="373" actId="1076"/>
          <ac:spMkLst>
            <pc:docMk/>
            <pc:sldMk cId="2144785289" sldId="359"/>
            <ac:spMk id="3" creationId="{B65C4EF5-44CC-4887-A7BC-28500A019B06}"/>
          </ac:spMkLst>
        </pc:spChg>
        <pc:spChg chg="del">
          <ac:chgData name="ga27hug" userId="935423bf-b076-4327-b2be-3fd97942e984" providerId="ADAL" clId="{D74AEDDD-D27D-4793-BB9E-B8E7815B3AEF}" dt="2021-12-15T17:22:57.050" v="708" actId="478"/>
          <ac:spMkLst>
            <pc:docMk/>
            <pc:sldMk cId="2144785289" sldId="359"/>
            <ac:spMk id="5" creationId="{8BD3531F-9660-4FA7-9314-53A83E7BF5CB}"/>
          </ac:spMkLst>
        </pc:spChg>
        <pc:spChg chg="add del mod">
          <ac:chgData name="ga27hug" userId="935423bf-b076-4327-b2be-3fd97942e984" providerId="ADAL" clId="{D74AEDDD-D27D-4793-BB9E-B8E7815B3AEF}" dt="2021-12-15T17:15:01.484" v="368"/>
          <ac:spMkLst>
            <pc:docMk/>
            <pc:sldMk cId="2144785289" sldId="359"/>
            <ac:spMk id="9" creationId="{6318694A-E23D-4C59-81E8-7B462224F31E}"/>
          </ac:spMkLst>
        </pc:spChg>
        <pc:spChg chg="add mod">
          <ac:chgData name="ga27hug" userId="935423bf-b076-4327-b2be-3fd97942e984" providerId="ADAL" clId="{D74AEDDD-D27D-4793-BB9E-B8E7815B3AEF}" dt="2021-12-15T17:15:15.730" v="372"/>
          <ac:spMkLst>
            <pc:docMk/>
            <pc:sldMk cId="2144785289" sldId="359"/>
            <ac:spMk id="12" creationId="{E126CBC9-5EB9-491E-AB72-BBFA8F49F807}"/>
          </ac:spMkLst>
        </pc:spChg>
        <pc:spChg chg="add mod">
          <ac:chgData name="ga27hug" userId="935423bf-b076-4327-b2be-3fd97942e984" providerId="ADAL" clId="{D74AEDDD-D27D-4793-BB9E-B8E7815B3AEF}" dt="2021-12-15T17:22:57.378" v="709"/>
          <ac:spMkLst>
            <pc:docMk/>
            <pc:sldMk cId="2144785289" sldId="359"/>
            <ac:spMk id="13" creationId="{395DE23E-8A0D-459B-8A1F-D2733C7513F5}"/>
          </ac:spMkLst>
        </pc:spChg>
        <pc:graphicFrameChg chg="add del mod">
          <ac:chgData name="ga27hug" userId="935423bf-b076-4327-b2be-3fd97942e984" providerId="ADAL" clId="{D74AEDDD-D27D-4793-BB9E-B8E7815B3AEF}" dt="2021-12-15T17:11:49.696" v="360"/>
          <ac:graphicFrameMkLst>
            <pc:docMk/>
            <pc:sldMk cId="2144785289" sldId="359"/>
            <ac:graphicFrameMk id="6" creationId="{0C848016-DCF6-4EFD-95AE-AAC11AD5D98B}"/>
          </ac:graphicFrameMkLst>
        </pc:graphicFrameChg>
        <pc:graphicFrameChg chg="add del mod">
          <ac:chgData name="ga27hug" userId="935423bf-b076-4327-b2be-3fd97942e984" providerId="ADAL" clId="{D74AEDDD-D27D-4793-BB9E-B8E7815B3AEF}" dt="2021-12-15T17:15:01.237" v="367"/>
          <ac:graphicFrameMkLst>
            <pc:docMk/>
            <pc:sldMk cId="2144785289" sldId="359"/>
            <ac:graphicFrameMk id="10" creationId="{D5439355-AF5C-40BD-AF78-502F576D8503}"/>
          </ac:graphicFrameMkLst>
        </pc:graphicFrameChg>
        <pc:picChg chg="add del mod">
          <ac:chgData name="ga27hug" userId="935423bf-b076-4327-b2be-3fd97942e984" providerId="ADAL" clId="{D74AEDDD-D27D-4793-BB9E-B8E7815B3AEF}" dt="2021-12-15T17:14:51.905" v="365" actId="478"/>
          <ac:picMkLst>
            <pc:docMk/>
            <pc:sldMk cId="2144785289" sldId="359"/>
            <ac:picMk id="7" creationId="{A94497C6-9E3C-4BAD-89E3-6285AE822548}"/>
          </ac:picMkLst>
        </pc:picChg>
        <pc:picChg chg="add mod">
          <ac:chgData name="ga27hug" userId="935423bf-b076-4327-b2be-3fd97942e984" providerId="ADAL" clId="{D74AEDDD-D27D-4793-BB9E-B8E7815B3AEF}" dt="2021-12-15T17:15:29.647" v="375" actId="14100"/>
          <ac:picMkLst>
            <pc:docMk/>
            <pc:sldMk cId="2144785289" sldId="359"/>
            <ac:picMk id="11" creationId="{137A18D2-AC7E-4D47-A714-A506FD4A3E4D}"/>
          </ac:picMkLst>
        </pc:picChg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69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0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1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2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3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5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6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7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8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9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80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81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89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0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1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2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3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4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15/12/2021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15/12/2021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</a:t>
            </a:r>
            <a:r>
              <a:rPr lang="de-DE" dirty="0" err="1"/>
              <a:t>Presentation</a:t>
            </a:r>
            <a:r>
              <a:rPr lang="de-DE" dirty="0"/>
              <a:t> – Dodo: Extended SLIP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301111"/>
            <a:ext cx="8508999" cy="955594"/>
          </a:xfrm>
        </p:spPr>
        <p:txBody>
          <a:bodyPr/>
          <a:lstStyle/>
          <a:p>
            <a:r>
              <a:rPr lang="de-DE" dirty="0"/>
              <a:t>Florian Martineau</a:t>
            </a:r>
          </a:p>
          <a:p>
            <a:r>
              <a:rPr lang="de-DE" dirty="0"/>
              <a:t>Stefan Loy</a:t>
            </a:r>
          </a:p>
          <a:p>
            <a:r>
              <a:rPr lang="de-DE" dirty="0"/>
              <a:t>Yani Zhang</a:t>
            </a:r>
          </a:p>
          <a:p>
            <a:r>
              <a:rPr lang="de-DE" dirty="0"/>
              <a:t>Munich, 16th of </a:t>
            </a:r>
            <a:r>
              <a:rPr lang="de-DE" dirty="0" err="1"/>
              <a:t>December</a:t>
            </a:r>
            <a:r>
              <a:rPr lang="de-DE" dirty="0"/>
              <a:t> 2021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A8F6C3-C773-42BF-8F47-D8EED348C7CA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E1BCE2B-E654-4EFC-AB38-75D925FE4CF0}"/>
              </a:ext>
            </a:extLst>
          </p:cNvPr>
          <p:cNvSpPr/>
          <p:nvPr/>
        </p:nvSpPr>
        <p:spPr>
          <a:xfrm>
            <a:off x="315911" y="1658321"/>
            <a:ext cx="3543307" cy="133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de-DE" sz="1600" dirty="0"/>
              <a:t>Topics: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Project </a:t>
            </a:r>
            <a:r>
              <a:rPr lang="de-DE" sz="1600" dirty="0" err="1"/>
              <a:t>Scope</a:t>
            </a:r>
            <a:endParaRPr lang="de-DE" sz="1600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Project Distribution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Work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7B6F5B2-5E04-4695-AA94-C7C4FCC3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913842"/>
            <a:ext cx="8508999" cy="380810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E10619-1D74-4FE0-B2ED-0D8253360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742631-DBA5-4189-A23F-04EB1AC80AC2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333E01-FE79-41F7-93A2-6BAECE83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738" y="1484970"/>
            <a:ext cx="1673268" cy="17942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B3AE50-5A3D-41D6-ACB9-32C912A4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50" y="1484970"/>
            <a:ext cx="1162552" cy="179422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E0C3E20-5257-41A4-8AC1-8F2449E0D10D}"/>
              </a:ext>
            </a:extLst>
          </p:cNvPr>
          <p:cNvSpPr/>
          <p:nvPr/>
        </p:nvSpPr>
        <p:spPr>
          <a:xfrm>
            <a:off x="3081866" y="2270356"/>
            <a:ext cx="2092960" cy="273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707214-81E5-43E1-8235-5333F722010B}"/>
              </a:ext>
            </a:extLst>
          </p:cNvPr>
          <p:cNvSpPr txBox="1"/>
          <p:nvPr/>
        </p:nvSpPr>
        <p:spPr>
          <a:xfrm>
            <a:off x="3007301" y="2008562"/>
            <a:ext cx="224208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Extension of SLIP 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49DB6F-9FA8-4E7E-9577-64FB9F581B08}"/>
              </a:ext>
            </a:extLst>
          </p:cNvPr>
          <p:cNvSpPr txBox="1"/>
          <p:nvPr/>
        </p:nvSpPr>
        <p:spPr>
          <a:xfrm>
            <a:off x="311162" y="3477193"/>
            <a:ext cx="3969998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u="sng" dirty="0" err="1">
                <a:latin typeface="+mn-lt"/>
              </a:rPr>
              <a:t>Scope</a:t>
            </a:r>
            <a:r>
              <a:rPr lang="de-DE" sz="1600" u="sng" dirty="0">
                <a:latin typeface="+mn-lt"/>
              </a:rPr>
              <a:t> of </a:t>
            </a:r>
            <a:r>
              <a:rPr lang="de-DE" sz="1600" u="sng" dirty="0" err="1">
                <a:latin typeface="+mn-lt"/>
              </a:rPr>
              <a:t>our</a:t>
            </a:r>
            <a:r>
              <a:rPr lang="de-DE" sz="1600" u="sng" dirty="0">
                <a:latin typeface="+mn-lt"/>
              </a:rPr>
              <a:t> SLIP-Model: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Two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legs</a:t>
            </a:r>
            <a:r>
              <a:rPr lang="de-DE" sz="1600" dirty="0">
                <a:latin typeface="+mn-lt"/>
              </a:rPr>
              <a:t> (with </a:t>
            </a:r>
            <a:r>
              <a:rPr lang="de-DE" sz="1600" dirty="0" err="1">
                <a:latin typeface="+mn-lt"/>
              </a:rPr>
              <a:t>mass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damping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stiffness</a:t>
            </a:r>
            <a:r>
              <a:rPr lang="de-DE" sz="1600" dirty="0">
                <a:latin typeface="+mn-lt"/>
              </a:rPr>
              <a:t>)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Hip-</a:t>
            </a:r>
            <a:r>
              <a:rPr lang="de-DE" sz="1600" dirty="0" err="1">
                <a:latin typeface="+mn-lt"/>
              </a:rPr>
              <a:t>Actutation</a:t>
            </a:r>
            <a:r>
              <a:rPr lang="de-DE" sz="1600" dirty="0">
                <a:latin typeface="+mn-lt"/>
              </a:rPr>
              <a:t> (</a:t>
            </a:r>
            <a:r>
              <a:rPr lang="de-DE" sz="1600" dirty="0" err="1">
                <a:latin typeface="+mn-lt"/>
              </a:rPr>
              <a:t>Controll</a:t>
            </a:r>
            <a:r>
              <a:rPr lang="de-DE" sz="1600" dirty="0">
                <a:latin typeface="+mn-lt"/>
              </a:rPr>
              <a:t>)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Losses</a:t>
            </a:r>
            <a:r>
              <a:rPr lang="de-DE" sz="1600" dirty="0">
                <a:latin typeface="+mn-lt"/>
              </a:rPr>
              <a:t> (</a:t>
            </a:r>
            <a:r>
              <a:rPr lang="de-DE" sz="1600" dirty="0" err="1">
                <a:latin typeface="+mn-lt"/>
              </a:rPr>
              <a:t>Damping</a:t>
            </a:r>
            <a:r>
              <a:rPr lang="de-DE" sz="1600" dirty="0">
                <a:latin typeface="+mn-lt"/>
              </a:rPr>
              <a:t> in </a:t>
            </a:r>
            <a:r>
              <a:rPr lang="de-DE" sz="1600" dirty="0" err="1">
                <a:latin typeface="+mn-lt"/>
              </a:rPr>
              <a:t>legs</a:t>
            </a:r>
            <a:r>
              <a:rPr lang="de-DE" sz="1600" dirty="0">
                <a:latin typeface="+mn-lt"/>
              </a:rPr>
              <a:t> and hip)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Optimal </a:t>
            </a:r>
            <a:r>
              <a:rPr lang="de-DE" sz="1600" dirty="0" err="1">
                <a:latin typeface="+mn-lt"/>
              </a:rPr>
              <a:t>controller</a:t>
            </a:r>
            <a:endParaRPr lang="de-DE" sz="1600" dirty="0">
              <a:latin typeface="+mn-lt"/>
            </a:endParaRP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8DA39E06-FABD-4654-866B-1C86BD9165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Florian Martineau, Stefan Loy, Yani Zhang | Dodo </a:t>
            </a:r>
            <a:r>
              <a:rPr lang="de-DE" dirty="0" err="1"/>
              <a:t>Alive</a:t>
            </a:r>
            <a:r>
              <a:rPr lang="de-DE" dirty="0"/>
              <a:t>: Extended SLIP Model | 16.12.2021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CDC23F4-11F2-443E-8D49-2B183AD08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852" y="1435100"/>
            <a:ext cx="5533571" cy="30956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D4F33F7-1290-4791-9872-CE79BCB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891619"/>
            <a:ext cx="8508999" cy="380810"/>
          </a:xfrm>
        </p:spPr>
        <p:txBody>
          <a:bodyPr/>
          <a:lstStyle/>
          <a:p>
            <a:r>
              <a:rPr lang="de-DE" dirty="0"/>
              <a:t>Expert Fields and Project Distribution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68F579-3B64-43CB-9B8B-F34BF3B4D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4C8B3-9C43-4190-888F-52E1311FA8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Florian Martineau, Stefan Loy, Yani Zhang | Dodo </a:t>
            </a:r>
            <a:r>
              <a:rPr lang="de-DE" dirty="0" err="1"/>
              <a:t>Alive</a:t>
            </a:r>
            <a:r>
              <a:rPr lang="de-DE" dirty="0"/>
              <a:t>: Extended SLIP Model | 16.12.2021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936A82-33BC-4CE2-B002-FA7420C84858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30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65C4EF5-44CC-4887-A7BC-28500A01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787186"/>
            <a:ext cx="8508999" cy="380810"/>
          </a:xfrm>
        </p:spPr>
        <p:txBody>
          <a:bodyPr/>
          <a:lstStyle/>
          <a:p>
            <a:r>
              <a:rPr lang="de-DE" dirty="0"/>
              <a:t>Work Plan </a:t>
            </a:r>
            <a:r>
              <a:rPr lang="de-DE" dirty="0" err="1"/>
              <a:t>as</a:t>
            </a:r>
            <a:r>
              <a:rPr lang="de-DE" dirty="0"/>
              <a:t> Gant-Chart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D6182-A8C4-4BBF-8641-069E6F993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37A18D2-AC7E-4D47-A714-A506FD4A3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2" y="1181618"/>
            <a:ext cx="8512450" cy="36570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126CBC9-5EB9-491E-AB72-BBFA8F49F807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95DE23E-8A0D-459B-8A1F-D2733C7513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Florian Martineau, Stefan Loy, Yani Zhang | Dodo </a:t>
            </a:r>
            <a:r>
              <a:rPr lang="de-DE" dirty="0" err="1"/>
              <a:t>Alive</a:t>
            </a:r>
            <a:r>
              <a:rPr lang="de-DE" dirty="0"/>
              <a:t>: Extended SLIP Model | 16.12.2021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528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0</TotalTime>
  <Words>207</Words>
  <Application>Microsoft Office PowerPoint</Application>
  <PresentationFormat>Bildschirmpräsentation (16:9)</PresentationFormat>
  <Paragraphs>37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Status Presentation – Dodo: Extended SLIP Model</vt:lpstr>
      <vt:lpstr>Project Scope</vt:lpstr>
      <vt:lpstr>Expert Fields and Project Distribution</vt:lpstr>
      <vt:lpstr>Work Plan as Gant-Chart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ga27hug</dc:creator>
  <cp:lastModifiedBy>ga27hug</cp:lastModifiedBy>
  <cp:revision>1</cp:revision>
  <cp:lastPrinted>2015-07-30T14:04:45Z</cp:lastPrinted>
  <dcterms:created xsi:type="dcterms:W3CDTF">2021-12-15T16:29:23Z</dcterms:created>
  <dcterms:modified xsi:type="dcterms:W3CDTF">2021-12-15T17:23:06Z</dcterms:modified>
</cp:coreProperties>
</file>