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5"/>
  </p:notesMasterIdLst>
  <p:handoutMasterIdLst>
    <p:handoutMasterId r:id="rId16"/>
  </p:handoutMasterIdLst>
  <p:sldIdLst>
    <p:sldId id="355" r:id="rId7"/>
    <p:sldId id="360" r:id="rId8"/>
    <p:sldId id="361" r:id="rId9"/>
    <p:sldId id="363" r:id="rId10"/>
    <p:sldId id="362" r:id="rId11"/>
    <p:sldId id="366" r:id="rId12"/>
    <p:sldId id="364" r:id="rId13"/>
    <p:sldId id="365" r:id="rId14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ADC42-C8D1-4EDE-96B8-9E42C1675E98}" v="24" dt="2022-01-23T16:28:47.964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272" autoAdjust="0"/>
  </p:normalViewPr>
  <p:slideViewPr>
    <p:cSldViewPr snapToGrid="0">
      <p:cViewPr>
        <p:scale>
          <a:sx n="100" d="100"/>
          <a:sy n="100" d="100"/>
        </p:scale>
        <p:origin x="974" y="293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27hug" userId="935423bf-b076-4327-b2be-3fd97942e984" providerId="ADAL" clId="{C1FADC42-C8D1-4EDE-96B8-9E42C1675E98}"/>
    <pc:docChg chg="undo custSel addSld delSld modSld sldOrd">
      <pc:chgData name="ga27hug" userId="935423bf-b076-4327-b2be-3fd97942e984" providerId="ADAL" clId="{C1FADC42-C8D1-4EDE-96B8-9E42C1675E98}" dt="2022-01-23T16:29:04.491" v="918" actId="20577"/>
      <pc:docMkLst>
        <pc:docMk/>
      </pc:docMkLst>
      <pc:sldChg chg="modSp mod ord">
        <pc:chgData name="ga27hug" userId="935423bf-b076-4327-b2be-3fd97942e984" providerId="ADAL" clId="{C1FADC42-C8D1-4EDE-96B8-9E42C1675E98}" dt="2022-01-23T16:27:26.990" v="864"/>
        <pc:sldMkLst>
          <pc:docMk/>
          <pc:sldMk cId="1777027112" sldId="362"/>
        </pc:sldMkLst>
        <pc:spChg chg="mod">
          <ac:chgData name="ga27hug" userId="935423bf-b076-4327-b2be-3fd97942e984" providerId="ADAL" clId="{C1FADC42-C8D1-4EDE-96B8-9E42C1675E98}" dt="2022-01-23T16:13:07.719" v="713" actId="1035"/>
          <ac:spMkLst>
            <pc:docMk/>
            <pc:sldMk cId="1777027112" sldId="362"/>
            <ac:spMk id="3" creationId="{5B5BCD6E-A8D1-4605-9F09-EDEC5F8DD9E2}"/>
          </ac:spMkLst>
        </pc:spChg>
      </pc:sldChg>
      <pc:sldChg chg="addSp delSp modSp">
        <pc:chgData name="ga27hug" userId="935423bf-b076-4327-b2be-3fd97942e984" providerId="ADAL" clId="{C1FADC42-C8D1-4EDE-96B8-9E42C1675E98}" dt="2022-01-23T14:51:58.224" v="428" actId="478"/>
        <pc:sldMkLst>
          <pc:docMk/>
          <pc:sldMk cId="636558600" sldId="363"/>
        </pc:sldMkLst>
        <pc:picChg chg="add del mod">
          <ac:chgData name="ga27hug" userId="935423bf-b076-4327-b2be-3fd97942e984" providerId="ADAL" clId="{C1FADC42-C8D1-4EDE-96B8-9E42C1675E98}" dt="2022-01-23T14:51:58.224" v="428" actId="478"/>
          <ac:picMkLst>
            <pc:docMk/>
            <pc:sldMk cId="636558600" sldId="363"/>
            <ac:picMk id="1026" creationId="{FF8992D9-0313-49B1-B3A3-C74F63AC68F4}"/>
          </ac:picMkLst>
        </pc:picChg>
      </pc:sldChg>
      <pc:sldChg chg="modSp add mod">
        <pc:chgData name="ga27hug" userId="935423bf-b076-4327-b2be-3fd97942e984" providerId="ADAL" clId="{C1FADC42-C8D1-4EDE-96B8-9E42C1675E98}" dt="2022-01-23T16:26:06.940" v="862" actId="404"/>
        <pc:sldMkLst>
          <pc:docMk/>
          <pc:sldMk cId="4272344822" sldId="364"/>
        </pc:sldMkLst>
        <pc:spChg chg="mod">
          <ac:chgData name="ga27hug" userId="935423bf-b076-4327-b2be-3fd97942e984" providerId="ADAL" clId="{C1FADC42-C8D1-4EDE-96B8-9E42C1675E98}" dt="2022-01-23T14:09:02.376" v="84" actId="20577"/>
          <ac:spMkLst>
            <pc:docMk/>
            <pc:sldMk cId="4272344822" sldId="364"/>
            <ac:spMk id="2" creationId="{481016A1-E1CF-4CE3-9FBE-BDC801E0211B}"/>
          </ac:spMkLst>
        </pc:spChg>
        <pc:graphicFrameChg chg="mod modGraphic">
          <ac:chgData name="ga27hug" userId="935423bf-b076-4327-b2be-3fd97942e984" providerId="ADAL" clId="{C1FADC42-C8D1-4EDE-96B8-9E42C1675E98}" dt="2022-01-23T16:26:06.940" v="862" actId="404"/>
          <ac:graphicFrameMkLst>
            <pc:docMk/>
            <pc:sldMk cId="4272344822" sldId="364"/>
            <ac:graphicFrameMk id="6" creationId="{70BF6425-987A-4C94-8C7E-B6FFD4346AD2}"/>
          </ac:graphicFrameMkLst>
        </pc:graphicFrameChg>
      </pc:sldChg>
      <pc:sldChg chg="addSp modSp new mod">
        <pc:chgData name="ga27hug" userId="935423bf-b076-4327-b2be-3fd97942e984" providerId="ADAL" clId="{C1FADC42-C8D1-4EDE-96B8-9E42C1675E98}" dt="2022-01-23T16:23:00.441" v="772" actId="404"/>
        <pc:sldMkLst>
          <pc:docMk/>
          <pc:sldMk cId="1944204255" sldId="365"/>
        </pc:sldMkLst>
        <pc:spChg chg="mod">
          <ac:chgData name="ga27hug" userId="935423bf-b076-4327-b2be-3fd97942e984" providerId="ADAL" clId="{C1FADC42-C8D1-4EDE-96B8-9E42C1675E98}" dt="2022-01-23T16:15:55.220" v="730" actId="20577"/>
          <ac:spMkLst>
            <pc:docMk/>
            <pc:sldMk cId="1944204255" sldId="365"/>
            <ac:spMk id="2" creationId="{D64A4D5F-AAB8-4781-8219-A39DCB669904}"/>
          </ac:spMkLst>
        </pc:spChg>
        <pc:spChg chg="mod">
          <ac:chgData name="ga27hug" userId="935423bf-b076-4327-b2be-3fd97942e984" providerId="ADAL" clId="{C1FADC42-C8D1-4EDE-96B8-9E42C1675E98}" dt="2022-01-23T16:23:00.441" v="772" actId="404"/>
          <ac:spMkLst>
            <pc:docMk/>
            <pc:sldMk cId="1944204255" sldId="365"/>
            <ac:spMk id="3" creationId="{A445A723-B77D-4D6C-A369-A5CC14A0519B}"/>
          </ac:spMkLst>
        </pc:spChg>
        <pc:spChg chg="add mod">
          <ac:chgData name="ga27hug" userId="935423bf-b076-4327-b2be-3fd97942e984" providerId="ADAL" clId="{C1FADC42-C8D1-4EDE-96B8-9E42C1675E98}" dt="2022-01-23T16:15:45.591" v="715"/>
          <ac:spMkLst>
            <pc:docMk/>
            <pc:sldMk cId="1944204255" sldId="365"/>
            <ac:spMk id="4" creationId="{6DB76EC3-34B6-41DA-835A-BFEE6DF77C14}"/>
          </ac:spMkLst>
        </pc:spChg>
        <pc:spChg chg="add mod">
          <ac:chgData name="ga27hug" userId="935423bf-b076-4327-b2be-3fd97942e984" providerId="ADAL" clId="{C1FADC42-C8D1-4EDE-96B8-9E42C1675E98}" dt="2022-01-23T16:15:49.601" v="716"/>
          <ac:spMkLst>
            <pc:docMk/>
            <pc:sldMk cId="1944204255" sldId="365"/>
            <ac:spMk id="5" creationId="{A57C955A-D656-40CB-A746-A965633D688A}"/>
          </ac:spMkLst>
        </pc:spChg>
      </pc:sldChg>
      <pc:sldChg chg="new del">
        <pc:chgData name="ga27hug" userId="935423bf-b076-4327-b2be-3fd97942e984" providerId="ADAL" clId="{C1FADC42-C8D1-4EDE-96B8-9E42C1675E98}" dt="2022-01-23T15:59:10.195" v="565" actId="47"/>
        <pc:sldMkLst>
          <pc:docMk/>
          <pc:sldMk cId="2698808121" sldId="365"/>
        </pc:sldMkLst>
      </pc:sldChg>
      <pc:sldChg chg="addSp delSp modSp new mod">
        <pc:chgData name="ga27hug" userId="935423bf-b076-4327-b2be-3fd97942e984" providerId="ADAL" clId="{C1FADC42-C8D1-4EDE-96B8-9E42C1675E98}" dt="2022-01-23T16:29:04.491" v="918" actId="20577"/>
        <pc:sldMkLst>
          <pc:docMk/>
          <pc:sldMk cId="393575533" sldId="366"/>
        </pc:sldMkLst>
        <pc:spChg chg="mod">
          <ac:chgData name="ga27hug" userId="935423bf-b076-4327-b2be-3fd97942e984" providerId="ADAL" clId="{C1FADC42-C8D1-4EDE-96B8-9E42C1675E98}" dt="2022-01-23T16:29:04.491" v="918" actId="20577"/>
          <ac:spMkLst>
            <pc:docMk/>
            <pc:sldMk cId="393575533" sldId="366"/>
            <ac:spMk id="2" creationId="{8BD6BE67-AD8B-477A-B5F5-4DDBA95E4D73}"/>
          </ac:spMkLst>
        </pc:spChg>
        <pc:spChg chg="del">
          <ac:chgData name="ga27hug" userId="935423bf-b076-4327-b2be-3fd97942e984" providerId="ADAL" clId="{C1FADC42-C8D1-4EDE-96B8-9E42C1675E98}" dt="2022-01-23T16:28:28.098" v="873" actId="478"/>
          <ac:spMkLst>
            <pc:docMk/>
            <pc:sldMk cId="393575533" sldId="366"/>
            <ac:spMk id="3" creationId="{9BD9CBC3-AA70-499B-A4F6-5B75C4FD9983}"/>
          </ac:spMkLst>
        </pc:spChg>
        <pc:spChg chg="add mod">
          <ac:chgData name="ga27hug" userId="935423bf-b076-4327-b2be-3fd97942e984" providerId="ADAL" clId="{C1FADC42-C8D1-4EDE-96B8-9E42C1675E98}" dt="2022-01-23T16:28:47.964" v="877"/>
          <ac:spMkLst>
            <pc:docMk/>
            <pc:sldMk cId="393575533" sldId="366"/>
            <ac:spMk id="5" creationId="{BED944E9-1613-4A19-856D-AA4567292EB5}"/>
          </ac:spMkLst>
        </pc:spChg>
        <pc:picChg chg="add mod">
          <ac:chgData name="ga27hug" userId="935423bf-b076-4327-b2be-3fd97942e984" providerId="ADAL" clId="{C1FADC42-C8D1-4EDE-96B8-9E42C1675E98}" dt="2022-01-23T16:28:37.900" v="876" actId="1076"/>
          <ac:picMkLst>
            <pc:docMk/>
            <pc:sldMk cId="393575533" sldId="366"/>
            <ac:picMk id="4" creationId="{81D571A5-9149-4E7B-862A-F3B3D98FDBDC}"/>
          </ac:picMkLst>
        </pc:picChg>
      </pc:sldChg>
      <pc:sldChg chg="addSp delSp modSp new del mod">
        <pc:chgData name="ga27hug" userId="935423bf-b076-4327-b2be-3fd97942e984" providerId="ADAL" clId="{C1FADC42-C8D1-4EDE-96B8-9E42C1675E98}" dt="2022-01-23T16:28:16.395" v="871" actId="2696"/>
        <pc:sldMkLst>
          <pc:docMk/>
          <pc:sldMk cId="1117362522" sldId="366"/>
        </pc:sldMkLst>
        <pc:spChg chg="del">
          <ac:chgData name="ga27hug" userId="935423bf-b076-4327-b2be-3fd97942e984" providerId="ADAL" clId="{C1FADC42-C8D1-4EDE-96B8-9E42C1675E98}" dt="2022-01-23T16:27:35.546" v="866" actId="478"/>
          <ac:spMkLst>
            <pc:docMk/>
            <pc:sldMk cId="1117362522" sldId="366"/>
            <ac:spMk id="3" creationId="{0A98A524-8803-4953-9C99-2A266589527D}"/>
          </ac:spMkLst>
        </pc:spChg>
        <pc:picChg chg="add">
          <ac:chgData name="ga27hug" userId="935423bf-b076-4327-b2be-3fd97942e984" providerId="ADAL" clId="{C1FADC42-C8D1-4EDE-96B8-9E42C1675E98}" dt="2022-01-23T16:27:46.475" v="868"/>
          <ac:picMkLst>
            <pc:docMk/>
            <pc:sldMk cId="1117362522" sldId="366"/>
            <ac:picMk id="4" creationId="{D8C3B0B7-7BDA-49B8-95B5-1F0F9738CFAC}"/>
          </ac:picMkLst>
        </pc:picChg>
        <pc:picChg chg="add mod">
          <ac:chgData name="ga27hug" userId="935423bf-b076-4327-b2be-3fd97942e984" providerId="ADAL" clId="{C1FADC42-C8D1-4EDE-96B8-9E42C1675E98}" dt="2022-01-23T16:28:11.163" v="870" actId="1076"/>
          <ac:picMkLst>
            <pc:docMk/>
            <pc:sldMk cId="1117362522" sldId="366"/>
            <ac:picMk id="1025" creationId="{2DC8A2A6-F6B2-402D-B6BF-7D40583FACD7}"/>
          </ac:picMkLst>
        </pc:picChg>
        <pc:picChg chg="add">
          <ac:chgData name="ga27hug" userId="935423bf-b076-4327-b2be-3fd97942e984" providerId="ADAL" clId="{C1FADC42-C8D1-4EDE-96B8-9E42C1675E98}" dt="2022-01-23T16:27:36.697" v="867"/>
          <ac:picMkLst>
            <pc:docMk/>
            <pc:sldMk cId="1117362522" sldId="366"/>
            <ac:picMk id="1026" creationId="{3DF4F001-652D-4EE2-A73A-C0165B9DE455}"/>
          </ac:picMkLst>
        </pc:picChg>
        <pc:picChg chg="add">
          <ac:chgData name="ga27hug" userId="935423bf-b076-4327-b2be-3fd97942e984" providerId="ADAL" clId="{C1FADC42-C8D1-4EDE-96B8-9E42C1675E98}" dt="2022-01-23T16:27:36.697" v="867"/>
          <ac:picMkLst>
            <pc:docMk/>
            <pc:sldMk cId="1117362522" sldId="366"/>
            <ac:picMk id="1028" creationId="{B60B8A39-EC00-4B07-9578-96094818405D}"/>
          </ac:picMkLst>
        </pc:picChg>
        <pc:picChg chg="add">
          <ac:chgData name="ga27hug" userId="935423bf-b076-4327-b2be-3fd97942e984" providerId="ADAL" clId="{C1FADC42-C8D1-4EDE-96B8-9E42C1675E98}" dt="2022-01-23T16:27:36.697" v="867"/>
          <ac:picMkLst>
            <pc:docMk/>
            <pc:sldMk cId="1117362522" sldId="366"/>
            <ac:picMk id="1029" creationId="{0CA4B297-0010-4651-9E9C-D9A341DACB51}"/>
          </ac:picMkLst>
        </pc:picChg>
      </pc:sldChg>
    </pc:docChg>
  </pc:docChgLst>
  <pc:docChgLst>
    <pc:chgData name="ga27hug" userId="935423bf-b076-4327-b2be-3fd97942e984" providerId="ADAL" clId="{DF999C52-084C-40DB-977B-33046A0C2891}"/>
    <pc:docChg chg="undo custSel addSld delSld modSld">
      <pc:chgData name="ga27hug" userId="935423bf-b076-4327-b2be-3fd97942e984" providerId="ADAL" clId="{DF999C52-084C-40DB-977B-33046A0C2891}" dt="2022-01-20T11:11:51.414" v="1096" actId="20577"/>
      <pc:docMkLst>
        <pc:docMk/>
      </pc:docMkLst>
      <pc:sldChg chg="addSp delSp modSp mod">
        <pc:chgData name="ga27hug" userId="935423bf-b076-4327-b2be-3fd97942e984" providerId="ADAL" clId="{DF999C52-084C-40DB-977B-33046A0C2891}" dt="2022-01-20T10:19:16.805" v="209" actId="14100"/>
        <pc:sldMkLst>
          <pc:docMk/>
          <pc:sldMk cId="0" sldId="355"/>
        </pc:sldMkLst>
        <pc:spChg chg="mod">
          <ac:chgData name="ga27hug" userId="935423bf-b076-4327-b2be-3fd97942e984" providerId="ADAL" clId="{DF999C52-084C-40DB-977B-33046A0C2891}" dt="2022-01-20T10:19:16.805" v="209" actId="14100"/>
          <ac:spMkLst>
            <pc:docMk/>
            <pc:sldMk cId="0" sldId="355"/>
            <ac:spMk id="3" creationId="{00000000-0000-0000-0000-000000000000}"/>
          </ac:spMkLst>
        </pc:spChg>
        <pc:spChg chg="del">
          <ac:chgData name="ga27hug" userId="935423bf-b076-4327-b2be-3fd97942e984" providerId="ADAL" clId="{DF999C52-084C-40DB-977B-33046A0C2891}" dt="2022-01-20T10:10:37.085" v="2" actId="478"/>
          <ac:spMkLst>
            <pc:docMk/>
            <pc:sldMk cId="0" sldId="355"/>
            <ac:spMk id="4" creationId="{1E1BCE2B-E654-4EFC-AB38-75D925FE4CF0}"/>
          </ac:spMkLst>
        </pc:spChg>
        <pc:spChg chg="mod">
          <ac:chgData name="ga27hug" userId="935423bf-b076-4327-b2be-3fd97942e984" providerId="ADAL" clId="{DF999C52-084C-40DB-977B-33046A0C2891}" dt="2022-01-20T10:15:13.228" v="163" actId="113"/>
          <ac:spMkLst>
            <pc:docMk/>
            <pc:sldMk cId="0" sldId="355"/>
            <ac:spMk id="5" creationId="{00000000-0000-0000-0000-000000000000}"/>
          </ac:spMkLst>
        </pc:spChg>
        <pc:spChg chg="add mod">
          <ac:chgData name="ga27hug" userId="935423bf-b076-4327-b2be-3fd97942e984" providerId="ADAL" clId="{DF999C52-084C-40DB-977B-33046A0C2891}" dt="2022-01-20T10:16:11.920" v="173" actId="1076"/>
          <ac:spMkLst>
            <pc:docMk/>
            <pc:sldMk cId="0" sldId="355"/>
            <ac:spMk id="7" creationId="{EE37A23F-DF89-4208-9EE8-D99B367E3627}"/>
          </ac:spMkLst>
        </pc:spChg>
        <pc:picChg chg="mod">
          <ac:chgData name="ga27hug" userId="935423bf-b076-4327-b2be-3fd97942e984" providerId="ADAL" clId="{DF999C52-084C-40DB-977B-33046A0C2891}" dt="2022-01-20T10:10:33.406" v="1" actId="1076"/>
          <ac:picMkLst>
            <pc:docMk/>
            <pc:sldMk cId="0" sldId="355"/>
            <ac:picMk id="6" creationId="{00000000-0000-0000-0000-000000000000}"/>
          </ac:picMkLst>
        </pc:picChg>
        <pc:picChg chg="add mod">
          <ac:chgData name="ga27hug" userId="935423bf-b076-4327-b2be-3fd97942e984" providerId="ADAL" clId="{DF999C52-084C-40DB-977B-33046A0C2891}" dt="2022-01-20T10:15:02.943" v="161" actId="1076"/>
          <ac:picMkLst>
            <pc:docMk/>
            <pc:sldMk cId="0" sldId="355"/>
            <ac:picMk id="1026" creationId="{5C65ECAB-0C7B-4F03-BCA8-B5D5E07BF7A8}"/>
          </ac:picMkLst>
        </pc:picChg>
      </pc:sldChg>
      <pc:sldChg chg="del">
        <pc:chgData name="ga27hug" userId="935423bf-b076-4327-b2be-3fd97942e984" providerId="ADAL" clId="{DF999C52-084C-40DB-977B-33046A0C2891}" dt="2022-01-20T10:25:50.914" v="340" actId="47"/>
        <pc:sldMkLst>
          <pc:docMk/>
          <pc:sldMk cId="3065307070" sldId="357"/>
        </pc:sldMkLst>
      </pc:sldChg>
      <pc:sldChg chg="del">
        <pc:chgData name="ga27hug" userId="935423bf-b076-4327-b2be-3fd97942e984" providerId="ADAL" clId="{DF999C52-084C-40DB-977B-33046A0C2891}" dt="2022-01-20T10:25:52.600" v="342" actId="47"/>
        <pc:sldMkLst>
          <pc:docMk/>
          <pc:sldMk cId="2897362300" sldId="358"/>
        </pc:sldMkLst>
      </pc:sldChg>
      <pc:sldChg chg="del">
        <pc:chgData name="ga27hug" userId="935423bf-b076-4327-b2be-3fd97942e984" providerId="ADAL" clId="{DF999C52-084C-40DB-977B-33046A0C2891}" dt="2022-01-20T10:25:51.576" v="341" actId="47"/>
        <pc:sldMkLst>
          <pc:docMk/>
          <pc:sldMk cId="2144785289" sldId="359"/>
        </pc:sldMkLst>
      </pc:sldChg>
      <pc:sldChg chg="addSp modSp new mod">
        <pc:chgData name="ga27hug" userId="935423bf-b076-4327-b2be-3fd97942e984" providerId="ADAL" clId="{DF999C52-084C-40DB-977B-33046A0C2891}" dt="2022-01-20T10:52:32.988" v="694" actId="20577"/>
        <pc:sldMkLst>
          <pc:docMk/>
          <pc:sldMk cId="4196450342" sldId="360"/>
        </pc:sldMkLst>
        <pc:spChg chg="mod">
          <ac:chgData name="ga27hug" userId="935423bf-b076-4327-b2be-3fd97942e984" providerId="ADAL" clId="{DF999C52-084C-40DB-977B-33046A0C2891}" dt="2022-01-20T10:18:44.371" v="182" actId="20577"/>
          <ac:spMkLst>
            <pc:docMk/>
            <pc:sldMk cId="4196450342" sldId="360"/>
            <ac:spMk id="2" creationId="{B1ADF255-1276-4796-8F11-9E05918A5ED2}"/>
          </ac:spMkLst>
        </pc:spChg>
        <pc:spChg chg="mod">
          <ac:chgData name="ga27hug" userId="935423bf-b076-4327-b2be-3fd97942e984" providerId="ADAL" clId="{DF999C52-084C-40DB-977B-33046A0C2891}" dt="2022-01-20T10:52:32.988" v="694" actId="20577"/>
          <ac:spMkLst>
            <pc:docMk/>
            <pc:sldMk cId="4196450342" sldId="360"/>
            <ac:spMk id="3" creationId="{C85DB004-1AD8-445C-A51F-D39AA9749875}"/>
          </ac:spMkLst>
        </pc:spChg>
        <pc:spChg chg="add mod">
          <ac:chgData name="ga27hug" userId="935423bf-b076-4327-b2be-3fd97942e984" providerId="ADAL" clId="{DF999C52-084C-40DB-977B-33046A0C2891}" dt="2022-01-20T10:18:40.264" v="176"/>
          <ac:spMkLst>
            <pc:docMk/>
            <pc:sldMk cId="4196450342" sldId="360"/>
            <ac:spMk id="4" creationId="{83B17983-B914-4A22-942A-B5C692AAEF76}"/>
          </ac:spMkLst>
        </pc:spChg>
        <pc:spChg chg="add mod">
          <ac:chgData name="ga27hug" userId="935423bf-b076-4327-b2be-3fd97942e984" providerId="ADAL" clId="{DF999C52-084C-40DB-977B-33046A0C2891}" dt="2022-01-20T10:19:19.186" v="210"/>
          <ac:spMkLst>
            <pc:docMk/>
            <pc:sldMk cId="4196450342" sldId="360"/>
            <ac:spMk id="5" creationId="{B9DBA144-C3AF-464B-A561-CC7D80C89B05}"/>
          </ac:spMkLst>
        </pc:spChg>
      </pc:sldChg>
      <pc:sldChg chg="addSp delSp modSp new mod">
        <pc:chgData name="ga27hug" userId="935423bf-b076-4327-b2be-3fd97942e984" providerId="ADAL" clId="{DF999C52-084C-40DB-977B-33046A0C2891}" dt="2022-01-20T10:36:41.412" v="671" actId="20577"/>
        <pc:sldMkLst>
          <pc:docMk/>
          <pc:sldMk cId="326948495" sldId="361"/>
        </pc:sldMkLst>
        <pc:spChg chg="mod">
          <ac:chgData name="ga27hug" userId="935423bf-b076-4327-b2be-3fd97942e984" providerId="ADAL" clId="{DF999C52-084C-40DB-977B-33046A0C2891}" dt="2022-01-20T10:26:41.434" v="390"/>
          <ac:spMkLst>
            <pc:docMk/>
            <pc:sldMk cId="326948495" sldId="361"/>
            <ac:spMk id="2" creationId="{481016A1-E1CF-4CE3-9FBE-BDC801E0211B}"/>
          </ac:spMkLst>
        </pc:spChg>
        <pc:spChg chg="del">
          <ac:chgData name="ga27hug" userId="935423bf-b076-4327-b2be-3fd97942e984" providerId="ADAL" clId="{DF999C52-084C-40DB-977B-33046A0C2891}" dt="2022-01-20T10:30:19.710" v="391" actId="3680"/>
          <ac:spMkLst>
            <pc:docMk/>
            <pc:sldMk cId="326948495" sldId="361"/>
            <ac:spMk id="3" creationId="{B9BEA2D9-40BD-48DF-B5BC-E83162FEA6F8}"/>
          </ac:spMkLst>
        </pc:spChg>
        <pc:spChg chg="add mod">
          <ac:chgData name="ga27hug" userId="935423bf-b076-4327-b2be-3fd97942e984" providerId="ADAL" clId="{DF999C52-084C-40DB-977B-33046A0C2891}" dt="2022-01-20T10:26:01.424" v="344"/>
          <ac:spMkLst>
            <pc:docMk/>
            <pc:sldMk cId="326948495" sldId="361"/>
            <ac:spMk id="4" creationId="{1B331F13-606D-4B23-9F1F-08418289A3DF}"/>
          </ac:spMkLst>
        </pc:spChg>
        <pc:spChg chg="add mod">
          <ac:chgData name="ga27hug" userId="935423bf-b076-4327-b2be-3fd97942e984" providerId="ADAL" clId="{DF999C52-084C-40DB-977B-33046A0C2891}" dt="2022-01-20T10:26:06.346" v="345"/>
          <ac:spMkLst>
            <pc:docMk/>
            <pc:sldMk cId="326948495" sldId="361"/>
            <ac:spMk id="5" creationId="{A77862AD-249E-483F-9AAC-C8FB47FEC27E}"/>
          </ac:spMkLst>
        </pc:spChg>
        <pc:graphicFrameChg chg="add mod ord modGraphic">
          <ac:chgData name="ga27hug" userId="935423bf-b076-4327-b2be-3fd97942e984" providerId="ADAL" clId="{DF999C52-084C-40DB-977B-33046A0C2891}" dt="2022-01-20T10:36:41.412" v="671" actId="20577"/>
          <ac:graphicFrameMkLst>
            <pc:docMk/>
            <pc:sldMk cId="326948495" sldId="361"/>
            <ac:graphicFrameMk id="6" creationId="{70BF6425-987A-4C94-8C7E-B6FFD4346AD2}"/>
          </ac:graphicFrameMkLst>
        </pc:graphicFrameChg>
      </pc:sldChg>
      <pc:sldChg chg="addSp modSp new del">
        <pc:chgData name="ga27hug" userId="935423bf-b076-4327-b2be-3fd97942e984" providerId="ADAL" clId="{DF999C52-084C-40DB-977B-33046A0C2891}" dt="2022-01-20T10:19:26.591" v="212" actId="2696"/>
        <pc:sldMkLst>
          <pc:docMk/>
          <pc:sldMk cId="1136224747" sldId="361"/>
        </pc:sldMkLst>
        <pc:spChg chg="add mod">
          <ac:chgData name="ga27hug" userId="935423bf-b076-4327-b2be-3fd97942e984" providerId="ADAL" clId="{DF999C52-084C-40DB-977B-33046A0C2891}" dt="2022-01-20T10:19:20.287" v="211"/>
          <ac:spMkLst>
            <pc:docMk/>
            <pc:sldMk cId="1136224747" sldId="361"/>
            <ac:spMk id="4" creationId="{2B4C5253-73CC-4100-9E15-08A25C6895AA}"/>
          </ac:spMkLst>
        </pc:spChg>
      </pc:sldChg>
      <pc:sldChg chg="addSp modSp new mod">
        <pc:chgData name="ga27hug" userId="935423bf-b076-4327-b2be-3fd97942e984" providerId="ADAL" clId="{DF999C52-084C-40DB-977B-33046A0C2891}" dt="2022-01-20T11:11:51.414" v="1096" actId="20577"/>
        <pc:sldMkLst>
          <pc:docMk/>
          <pc:sldMk cId="1777027112" sldId="362"/>
        </pc:sldMkLst>
        <pc:spChg chg="mod">
          <ac:chgData name="ga27hug" userId="935423bf-b076-4327-b2be-3fd97942e984" providerId="ADAL" clId="{DF999C52-084C-40DB-977B-33046A0C2891}" dt="2022-01-20T10:52:38.750" v="706" actId="20577"/>
          <ac:spMkLst>
            <pc:docMk/>
            <pc:sldMk cId="1777027112" sldId="362"/>
            <ac:spMk id="2" creationId="{CDE80785-2AD8-4D0A-8D40-0BB62A7CFD6E}"/>
          </ac:spMkLst>
        </pc:spChg>
        <pc:spChg chg="mod">
          <ac:chgData name="ga27hug" userId="935423bf-b076-4327-b2be-3fd97942e984" providerId="ADAL" clId="{DF999C52-084C-40DB-977B-33046A0C2891}" dt="2022-01-20T11:11:51.414" v="1096" actId="20577"/>
          <ac:spMkLst>
            <pc:docMk/>
            <pc:sldMk cId="1777027112" sldId="362"/>
            <ac:spMk id="3" creationId="{5B5BCD6E-A8D1-4605-9F09-EDEC5F8DD9E2}"/>
          </ac:spMkLst>
        </pc:spChg>
        <pc:spChg chg="add mod">
          <ac:chgData name="ga27hug" userId="935423bf-b076-4327-b2be-3fd97942e984" providerId="ADAL" clId="{DF999C52-084C-40DB-977B-33046A0C2891}" dt="2022-01-20T10:37:02.284" v="673"/>
          <ac:spMkLst>
            <pc:docMk/>
            <pc:sldMk cId="1777027112" sldId="362"/>
            <ac:spMk id="4" creationId="{387CEA42-2792-4122-8E06-64D819C6A335}"/>
          </ac:spMkLst>
        </pc:spChg>
        <pc:spChg chg="add mod">
          <ac:chgData name="ga27hug" userId="935423bf-b076-4327-b2be-3fd97942e984" providerId="ADAL" clId="{DF999C52-084C-40DB-977B-33046A0C2891}" dt="2022-01-20T11:04:56.092" v="900"/>
          <ac:spMkLst>
            <pc:docMk/>
            <pc:sldMk cId="1777027112" sldId="362"/>
            <ac:spMk id="5" creationId="{CCE6DE0B-7080-4781-975A-AED7201B2BCF}"/>
          </ac:spMkLst>
        </pc:spChg>
      </pc:sldChg>
      <pc:sldChg chg="addSp modSp new mod">
        <pc:chgData name="ga27hug" userId="935423bf-b076-4327-b2be-3fd97942e984" providerId="ADAL" clId="{DF999C52-084C-40DB-977B-33046A0C2891}" dt="2022-01-20T11:05:13.433" v="938" actId="20577"/>
        <pc:sldMkLst>
          <pc:docMk/>
          <pc:sldMk cId="636558600" sldId="363"/>
        </pc:sldMkLst>
        <pc:spChg chg="mod">
          <ac:chgData name="ga27hug" userId="935423bf-b076-4327-b2be-3fd97942e984" providerId="ADAL" clId="{DF999C52-084C-40DB-977B-33046A0C2891}" dt="2022-01-20T11:05:02.695" v="902"/>
          <ac:spMkLst>
            <pc:docMk/>
            <pc:sldMk cId="636558600" sldId="363"/>
            <ac:spMk id="2" creationId="{A11BCCAF-669F-4C39-8399-02C31E0975E4}"/>
          </ac:spMkLst>
        </pc:spChg>
        <pc:spChg chg="mod">
          <ac:chgData name="ga27hug" userId="935423bf-b076-4327-b2be-3fd97942e984" providerId="ADAL" clId="{DF999C52-084C-40DB-977B-33046A0C2891}" dt="2022-01-20T11:05:13.433" v="938" actId="20577"/>
          <ac:spMkLst>
            <pc:docMk/>
            <pc:sldMk cId="636558600" sldId="363"/>
            <ac:spMk id="3" creationId="{695B54A0-35FE-4B15-9609-E94A19AAFFD0}"/>
          </ac:spMkLst>
        </pc:spChg>
        <pc:spChg chg="add mod">
          <ac:chgData name="ga27hug" userId="935423bf-b076-4327-b2be-3fd97942e984" providerId="ADAL" clId="{DF999C52-084C-40DB-977B-33046A0C2891}" dt="2022-01-20T11:04:51.002" v="899"/>
          <ac:spMkLst>
            <pc:docMk/>
            <pc:sldMk cId="636558600" sldId="363"/>
            <ac:spMk id="4" creationId="{9A9B489C-DBC3-4CAD-B6EE-BBCC983CD840}"/>
          </ac:spMkLst>
        </pc:spChg>
        <pc:spChg chg="add mod">
          <ac:chgData name="ga27hug" userId="935423bf-b076-4327-b2be-3fd97942e984" providerId="ADAL" clId="{DF999C52-084C-40DB-977B-33046A0C2891}" dt="2022-01-20T11:04:57.141" v="901"/>
          <ac:spMkLst>
            <pc:docMk/>
            <pc:sldMk cId="636558600" sldId="363"/>
            <ac:spMk id="5" creationId="{CE106625-02EB-45C2-8E99-329989174DC9}"/>
          </ac:spMkLst>
        </pc:spChg>
      </pc:sldChg>
    </pc:docChg>
  </pc:docChgLst>
  <pc:docChgLst>
    <pc:chgData name="ga27hug" userId="935423bf-b076-4327-b2be-3fd97942e984" providerId="ADAL" clId="{D74AEDDD-D27D-4793-BB9E-B8E7815B3AEF}"/>
    <pc:docChg chg="undo custSel addSld delSld modSld sldOrd">
      <pc:chgData name="ga27hug" userId="935423bf-b076-4327-b2be-3fd97942e984" providerId="ADAL" clId="{D74AEDDD-D27D-4793-BB9E-B8E7815B3AEF}" dt="2021-12-15T17:23:01.996" v="711"/>
      <pc:docMkLst>
        <pc:docMk/>
      </pc:docMkLst>
      <pc:sldChg chg="addSp modSp mod">
        <pc:chgData name="ga27hug" userId="935423bf-b076-4327-b2be-3fd97942e984" providerId="ADAL" clId="{D74AEDDD-D27D-4793-BB9E-B8E7815B3AEF}" dt="2021-12-15T16:38:49.179" v="310" actId="20577"/>
        <pc:sldMkLst>
          <pc:docMk/>
          <pc:sldMk cId="0" sldId="355"/>
        </pc:sldMkLst>
        <pc:spChg chg="add mod">
          <ac:chgData name="ga27hug" userId="935423bf-b076-4327-b2be-3fd97942e984" providerId="ADAL" clId="{D74AEDDD-D27D-4793-BB9E-B8E7815B3AEF}" dt="2021-12-15T16:35:26.372" v="147" actId="14100"/>
          <ac:spMkLst>
            <pc:docMk/>
            <pc:sldMk cId="0" sldId="355"/>
            <ac:spMk id="2" creationId="{94A8F6C3-C773-42BF-8F47-D8EED348C7CA}"/>
          </ac:spMkLst>
        </pc:spChg>
        <pc:spChg chg="mod">
          <ac:chgData name="ga27hug" userId="935423bf-b076-4327-b2be-3fd97942e984" providerId="ADAL" clId="{D74AEDDD-D27D-4793-BB9E-B8E7815B3AEF}" dt="2021-12-15T16:37:35.934" v="229" actId="1076"/>
          <ac:spMkLst>
            <pc:docMk/>
            <pc:sldMk cId="0" sldId="355"/>
            <ac:spMk id="3" creationId="{00000000-0000-0000-0000-000000000000}"/>
          </ac:spMkLst>
        </pc:spChg>
        <pc:spChg chg="add mod">
          <ac:chgData name="ga27hug" userId="935423bf-b076-4327-b2be-3fd97942e984" providerId="ADAL" clId="{D74AEDDD-D27D-4793-BB9E-B8E7815B3AEF}" dt="2021-12-15T16:38:49.179" v="310" actId="20577"/>
          <ac:spMkLst>
            <pc:docMk/>
            <pc:sldMk cId="0" sldId="355"/>
            <ac:spMk id="4" creationId="{1E1BCE2B-E654-4EFC-AB38-75D925FE4CF0}"/>
          </ac:spMkLst>
        </pc:spChg>
        <pc:spChg chg="mod">
          <ac:chgData name="ga27hug" userId="935423bf-b076-4327-b2be-3fd97942e984" providerId="ADAL" clId="{D74AEDDD-D27D-4793-BB9E-B8E7815B3AEF}" dt="2021-12-15T16:31:05.095" v="49" actId="20577"/>
          <ac:spMkLst>
            <pc:docMk/>
            <pc:sldMk cId="0" sldId="355"/>
            <ac:spMk id="5" creationId="{00000000-0000-0000-0000-000000000000}"/>
          </ac:spMkLst>
        </pc:spChg>
      </pc:sldChg>
      <pc:sldChg chg="del">
        <pc:chgData name="ga27hug" userId="935423bf-b076-4327-b2be-3fd97942e984" providerId="ADAL" clId="{D74AEDDD-D27D-4793-BB9E-B8E7815B3AEF}" dt="2021-12-15T16:36:49.942" v="225" actId="47"/>
        <pc:sldMkLst>
          <pc:docMk/>
          <pc:sldMk cId="0" sldId="356"/>
        </pc:sldMkLst>
      </pc:sldChg>
      <pc:sldChg chg="addSp delSp modSp new mod ord modClrScheme chgLayout">
        <pc:chgData name="ga27hug" userId="935423bf-b076-4327-b2be-3fd97942e984" providerId="ADAL" clId="{D74AEDDD-D27D-4793-BB9E-B8E7815B3AEF}" dt="2021-12-15T17:22:49.023" v="707" actId="20577"/>
        <pc:sldMkLst>
          <pc:docMk/>
          <pc:sldMk cId="3065307070" sldId="357"/>
        </pc:sldMkLst>
        <pc:spChg chg="del">
          <ac:chgData name="ga27hug" userId="935423bf-b076-4327-b2be-3fd97942e984" providerId="ADAL" clId="{D74AEDDD-D27D-4793-BB9E-B8E7815B3AEF}" dt="2021-12-15T16:36:37.935" v="219" actId="22"/>
          <ac:spMkLst>
            <pc:docMk/>
            <pc:sldMk cId="3065307070" sldId="357"/>
            <ac:spMk id="2" creationId="{E4716FA6-DA44-4ECD-8B60-B20E813311E2}"/>
          </ac:spMkLst>
        </pc:spChg>
        <pc:spChg chg="mod">
          <ac:chgData name="ga27hug" userId="935423bf-b076-4327-b2be-3fd97942e984" providerId="ADAL" clId="{D74AEDDD-D27D-4793-BB9E-B8E7815B3AEF}" dt="2021-12-15T17:21:48.180" v="613" actId="1076"/>
          <ac:spMkLst>
            <pc:docMk/>
            <pc:sldMk cId="3065307070" sldId="357"/>
            <ac:spMk id="3" creationId="{ED4F33F7-1290-4791-9872-CE79BCB2D599}"/>
          </ac:spMkLst>
        </pc:spChg>
        <pc:spChg chg="mod">
          <ac:chgData name="ga27hug" userId="935423bf-b076-4327-b2be-3fd97942e984" providerId="ADAL" clId="{D74AEDDD-D27D-4793-BB9E-B8E7815B3AEF}" dt="2021-12-15T16:36:45.678" v="224" actId="26606"/>
          <ac:spMkLst>
            <pc:docMk/>
            <pc:sldMk cId="3065307070" sldId="357"/>
            <ac:spMk id="4" creationId="{D068F579-3B64-43CB-9B8B-F34BF3B4D00D}"/>
          </ac:spMkLst>
        </pc:spChg>
        <pc:spChg chg="mod">
          <ac:chgData name="ga27hug" userId="935423bf-b076-4327-b2be-3fd97942e984" providerId="ADAL" clId="{D74AEDDD-D27D-4793-BB9E-B8E7815B3AEF}" dt="2021-12-15T17:22:49.023" v="707" actId="20577"/>
          <ac:spMkLst>
            <pc:docMk/>
            <pc:sldMk cId="3065307070" sldId="357"/>
            <ac:spMk id="5" creationId="{F1F4C8B3-9C43-4190-888F-52E1311FA80D}"/>
          </ac:spMkLst>
        </pc:spChg>
        <pc:spChg chg="add mod ord">
          <ac:chgData name="ga27hug" userId="935423bf-b076-4327-b2be-3fd97942e984" providerId="ADAL" clId="{D74AEDDD-D27D-4793-BB9E-B8E7815B3AEF}" dt="2021-12-15T16:36:45.678" v="224" actId="26606"/>
          <ac:spMkLst>
            <pc:docMk/>
            <pc:sldMk cId="3065307070" sldId="357"/>
            <ac:spMk id="6" creationId="{6F936A82-33BC-4CE2-B002-FA7420C84858}"/>
          </ac:spMkLst>
        </pc:spChg>
        <pc:picChg chg="add mod ord">
          <ac:chgData name="ga27hug" userId="935423bf-b076-4327-b2be-3fd97942e984" providerId="ADAL" clId="{D74AEDDD-D27D-4793-BB9E-B8E7815B3AEF}" dt="2021-12-15T16:36:45.678" v="224" actId="26606"/>
          <ac:picMkLst>
            <pc:docMk/>
            <pc:sldMk cId="3065307070" sldId="357"/>
            <ac:picMk id="8" creationId="{7CDC23F4-11F2-443E-8D49-2B183AD08398}"/>
          </ac:picMkLst>
        </pc:picChg>
      </pc:sldChg>
      <pc:sldChg chg="addSp delSp modSp new mod">
        <pc:chgData name="ga27hug" userId="935423bf-b076-4327-b2be-3fd97942e984" providerId="ADAL" clId="{D74AEDDD-D27D-4793-BB9E-B8E7815B3AEF}" dt="2021-12-15T17:23:01.996" v="711"/>
        <pc:sldMkLst>
          <pc:docMk/>
          <pc:sldMk cId="2897362300" sldId="358"/>
        </pc:sldMkLst>
        <pc:spChg chg="del">
          <ac:chgData name="ga27hug" userId="935423bf-b076-4327-b2be-3fd97942e984" providerId="ADAL" clId="{D74AEDDD-D27D-4793-BB9E-B8E7815B3AEF}" dt="2021-12-15T17:18:08.132" v="377" actId="478"/>
          <ac:spMkLst>
            <pc:docMk/>
            <pc:sldMk cId="2897362300" sldId="358"/>
            <ac:spMk id="2" creationId="{457AD0DF-6381-4FFE-8B64-0B980232899B}"/>
          </ac:spMkLst>
        </pc:spChg>
        <pc:spChg chg="mod">
          <ac:chgData name="ga27hug" userId="935423bf-b076-4327-b2be-3fd97942e984" providerId="ADAL" clId="{D74AEDDD-D27D-4793-BB9E-B8E7815B3AEF}" dt="2021-12-15T17:21:40.837" v="612" actId="1076"/>
          <ac:spMkLst>
            <pc:docMk/>
            <pc:sldMk cId="2897362300" sldId="358"/>
            <ac:spMk id="3" creationId="{97B6F5B2-5E04-4695-AA94-C7C4FCC38824}"/>
          </ac:spMkLst>
        </pc:spChg>
        <pc:spChg chg="del">
          <ac:chgData name="ga27hug" userId="935423bf-b076-4327-b2be-3fd97942e984" providerId="ADAL" clId="{D74AEDDD-D27D-4793-BB9E-B8E7815B3AEF}" dt="2021-12-15T17:23:01.660" v="710" actId="478"/>
          <ac:spMkLst>
            <pc:docMk/>
            <pc:sldMk cId="2897362300" sldId="358"/>
            <ac:spMk id="5" creationId="{42965E39-7E36-46D1-A54F-C1100B52B84B}"/>
          </ac:spMkLst>
        </pc:spChg>
        <pc:spChg chg="add mod">
          <ac:chgData name="ga27hug" userId="935423bf-b076-4327-b2be-3fd97942e984" providerId="ADAL" clId="{D74AEDDD-D27D-4793-BB9E-B8E7815B3AEF}" dt="2021-12-15T17:15:58.432" v="376"/>
          <ac:spMkLst>
            <pc:docMk/>
            <pc:sldMk cId="2897362300" sldId="358"/>
            <ac:spMk id="6" creationId="{D6742631-DBA5-4189-A23F-04EB1AC80AC2}"/>
          </ac:spMkLst>
        </pc:spChg>
        <pc:spChg chg="add mod">
          <ac:chgData name="ga27hug" userId="935423bf-b076-4327-b2be-3fd97942e984" providerId="ADAL" clId="{D74AEDDD-D27D-4793-BB9E-B8E7815B3AEF}" dt="2021-12-15T17:21:36.443" v="611" actId="1076"/>
          <ac:spMkLst>
            <pc:docMk/>
            <pc:sldMk cId="2897362300" sldId="358"/>
            <ac:spMk id="11" creationId="{1E0C3E20-5257-41A4-8AC1-8F2449E0D10D}"/>
          </ac:spMkLst>
        </pc:spChg>
        <pc:spChg chg="add mod">
          <ac:chgData name="ga27hug" userId="935423bf-b076-4327-b2be-3fd97942e984" providerId="ADAL" clId="{D74AEDDD-D27D-4793-BB9E-B8E7815B3AEF}" dt="2021-12-15T17:21:36.443" v="611" actId="1076"/>
          <ac:spMkLst>
            <pc:docMk/>
            <pc:sldMk cId="2897362300" sldId="358"/>
            <ac:spMk id="12" creationId="{6A707214-81E5-43E1-8235-5333F722010B}"/>
          </ac:spMkLst>
        </pc:spChg>
        <pc:spChg chg="add mod">
          <ac:chgData name="ga27hug" userId="935423bf-b076-4327-b2be-3fd97942e984" providerId="ADAL" clId="{D74AEDDD-D27D-4793-BB9E-B8E7815B3AEF}" dt="2021-12-15T17:21:25.715" v="609" actId="20577"/>
          <ac:spMkLst>
            <pc:docMk/>
            <pc:sldMk cId="2897362300" sldId="358"/>
            <ac:spMk id="13" creationId="{B549DB6F-9FA8-4E7E-9577-64FB9F581B08}"/>
          </ac:spMkLst>
        </pc:spChg>
        <pc:spChg chg="add mod">
          <ac:chgData name="ga27hug" userId="935423bf-b076-4327-b2be-3fd97942e984" providerId="ADAL" clId="{D74AEDDD-D27D-4793-BB9E-B8E7815B3AEF}" dt="2021-12-15T17:23:01.996" v="711"/>
          <ac:spMkLst>
            <pc:docMk/>
            <pc:sldMk cId="2897362300" sldId="358"/>
            <ac:spMk id="14" creationId="{8DA39E06-FABD-4654-866B-1C86BD916511}"/>
          </ac:spMkLst>
        </pc:spChg>
        <pc:picChg chg="add mod">
          <ac:chgData name="ga27hug" userId="935423bf-b076-4327-b2be-3fd97942e984" providerId="ADAL" clId="{D74AEDDD-D27D-4793-BB9E-B8E7815B3AEF}" dt="2021-12-15T17:21:36.443" v="611" actId="1076"/>
          <ac:picMkLst>
            <pc:docMk/>
            <pc:sldMk cId="2897362300" sldId="358"/>
            <ac:picMk id="8" creationId="{37333E01-FE79-41F7-93A2-6BAECE836317}"/>
          </ac:picMkLst>
        </pc:picChg>
        <pc:picChg chg="add mod">
          <ac:chgData name="ga27hug" userId="935423bf-b076-4327-b2be-3fd97942e984" providerId="ADAL" clId="{D74AEDDD-D27D-4793-BB9E-B8E7815B3AEF}" dt="2021-12-15T17:21:36.443" v="611" actId="1076"/>
          <ac:picMkLst>
            <pc:docMk/>
            <pc:sldMk cId="2897362300" sldId="358"/>
            <ac:picMk id="10" creationId="{7CB3AE50-5A3D-41D6-ACB9-32C912A4240A}"/>
          </ac:picMkLst>
        </pc:picChg>
      </pc:sldChg>
      <pc:sldChg chg="new del">
        <pc:chgData name="ga27hug" userId="935423bf-b076-4327-b2be-3fd97942e984" providerId="ADAL" clId="{D74AEDDD-D27D-4793-BB9E-B8E7815B3AEF}" dt="2021-12-15T16:38:58.340" v="312" actId="47"/>
        <pc:sldMkLst>
          <pc:docMk/>
          <pc:sldMk cId="3855297046" sldId="358"/>
        </pc:sldMkLst>
      </pc:sldChg>
      <pc:sldChg chg="addSp delSp modSp new mod">
        <pc:chgData name="ga27hug" userId="935423bf-b076-4327-b2be-3fd97942e984" providerId="ADAL" clId="{D74AEDDD-D27D-4793-BB9E-B8E7815B3AEF}" dt="2021-12-15T17:22:57.378" v="709"/>
        <pc:sldMkLst>
          <pc:docMk/>
          <pc:sldMk cId="2144785289" sldId="359"/>
        </pc:sldMkLst>
        <pc:spChg chg="add del">
          <ac:chgData name="ga27hug" userId="935423bf-b076-4327-b2be-3fd97942e984" providerId="ADAL" clId="{D74AEDDD-D27D-4793-BB9E-B8E7815B3AEF}" dt="2021-12-15T17:11:49.986" v="361"/>
          <ac:spMkLst>
            <pc:docMk/>
            <pc:sldMk cId="2144785289" sldId="359"/>
            <ac:spMk id="2" creationId="{4ACF4C04-1D60-4997-825B-81A22AD57B69}"/>
          </ac:spMkLst>
        </pc:spChg>
        <pc:spChg chg="mod">
          <ac:chgData name="ga27hug" userId="935423bf-b076-4327-b2be-3fd97942e984" providerId="ADAL" clId="{D74AEDDD-D27D-4793-BB9E-B8E7815B3AEF}" dt="2021-12-15T17:15:24.645" v="373" actId="1076"/>
          <ac:spMkLst>
            <pc:docMk/>
            <pc:sldMk cId="2144785289" sldId="359"/>
            <ac:spMk id="3" creationId="{B65C4EF5-44CC-4887-A7BC-28500A019B06}"/>
          </ac:spMkLst>
        </pc:spChg>
        <pc:spChg chg="del">
          <ac:chgData name="ga27hug" userId="935423bf-b076-4327-b2be-3fd97942e984" providerId="ADAL" clId="{D74AEDDD-D27D-4793-BB9E-B8E7815B3AEF}" dt="2021-12-15T17:22:57.050" v="708" actId="478"/>
          <ac:spMkLst>
            <pc:docMk/>
            <pc:sldMk cId="2144785289" sldId="359"/>
            <ac:spMk id="5" creationId="{8BD3531F-9660-4FA7-9314-53A83E7BF5CB}"/>
          </ac:spMkLst>
        </pc:spChg>
        <pc:spChg chg="add del mod">
          <ac:chgData name="ga27hug" userId="935423bf-b076-4327-b2be-3fd97942e984" providerId="ADAL" clId="{D74AEDDD-D27D-4793-BB9E-B8E7815B3AEF}" dt="2021-12-15T17:15:01.484" v="368"/>
          <ac:spMkLst>
            <pc:docMk/>
            <pc:sldMk cId="2144785289" sldId="359"/>
            <ac:spMk id="9" creationId="{6318694A-E23D-4C59-81E8-7B462224F31E}"/>
          </ac:spMkLst>
        </pc:spChg>
        <pc:spChg chg="add mod">
          <ac:chgData name="ga27hug" userId="935423bf-b076-4327-b2be-3fd97942e984" providerId="ADAL" clId="{D74AEDDD-D27D-4793-BB9E-B8E7815B3AEF}" dt="2021-12-15T17:15:15.730" v="372"/>
          <ac:spMkLst>
            <pc:docMk/>
            <pc:sldMk cId="2144785289" sldId="359"/>
            <ac:spMk id="12" creationId="{E126CBC9-5EB9-491E-AB72-BBFA8F49F807}"/>
          </ac:spMkLst>
        </pc:spChg>
        <pc:spChg chg="add mod">
          <ac:chgData name="ga27hug" userId="935423bf-b076-4327-b2be-3fd97942e984" providerId="ADAL" clId="{D74AEDDD-D27D-4793-BB9E-B8E7815B3AEF}" dt="2021-12-15T17:22:57.378" v="709"/>
          <ac:spMkLst>
            <pc:docMk/>
            <pc:sldMk cId="2144785289" sldId="359"/>
            <ac:spMk id="13" creationId="{395DE23E-8A0D-459B-8A1F-D2733C7513F5}"/>
          </ac:spMkLst>
        </pc:spChg>
        <pc:graphicFrameChg chg="add del mod">
          <ac:chgData name="ga27hug" userId="935423bf-b076-4327-b2be-3fd97942e984" providerId="ADAL" clId="{D74AEDDD-D27D-4793-BB9E-B8E7815B3AEF}" dt="2021-12-15T17:11:49.696" v="360"/>
          <ac:graphicFrameMkLst>
            <pc:docMk/>
            <pc:sldMk cId="2144785289" sldId="359"/>
            <ac:graphicFrameMk id="6" creationId="{0C848016-DCF6-4EFD-95AE-AAC11AD5D98B}"/>
          </ac:graphicFrameMkLst>
        </pc:graphicFrameChg>
        <pc:graphicFrameChg chg="add del mod">
          <ac:chgData name="ga27hug" userId="935423bf-b076-4327-b2be-3fd97942e984" providerId="ADAL" clId="{D74AEDDD-D27D-4793-BB9E-B8E7815B3AEF}" dt="2021-12-15T17:15:01.237" v="367"/>
          <ac:graphicFrameMkLst>
            <pc:docMk/>
            <pc:sldMk cId="2144785289" sldId="359"/>
            <ac:graphicFrameMk id="10" creationId="{D5439355-AF5C-40BD-AF78-502F576D8503}"/>
          </ac:graphicFrameMkLst>
        </pc:graphicFrameChg>
        <pc:picChg chg="add del mod">
          <ac:chgData name="ga27hug" userId="935423bf-b076-4327-b2be-3fd97942e984" providerId="ADAL" clId="{D74AEDDD-D27D-4793-BB9E-B8E7815B3AEF}" dt="2021-12-15T17:14:51.905" v="365" actId="478"/>
          <ac:picMkLst>
            <pc:docMk/>
            <pc:sldMk cId="2144785289" sldId="359"/>
            <ac:picMk id="7" creationId="{A94497C6-9E3C-4BAD-89E3-6285AE822548}"/>
          </ac:picMkLst>
        </pc:picChg>
        <pc:picChg chg="add mod">
          <ac:chgData name="ga27hug" userId="935423bf-b076-4327-b2be-3fd97942e984" providerId="ADAL" clId="{D74AEDDD-D27D-4793-BB9E-B8E7815B3AEF}" dt="2021-12-15T17:15:29.647" v="375" actId="14100"/>
          <ac:picMkLst>
            <pc:docMk/>
            <pc:sldMk cId="2144785289" sldId="359"/>
            <ac:picMk id="11" creationId="{137A18D2-AC7E-4D47-A714-A506FD4A3E4D}"/>
          </ac:picMkLst>
        </pc:picChg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69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70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71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72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73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75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76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77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78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79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80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81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89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90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91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92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93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94"/>
        </pc:sldMkLst>
      </pc:sldChg>
      <pc:sldChg chg="del">
        <pc:chgData name="ga27hug" userId="935423bf-b076-4327-b2be-3fd97942e984" providerId="ADAL" clId="{D74AEDDD-D27D-4793-BB9E-B8E7815B3AEF}" dt="2021-12-15T16:32:56.963" v="128" actId="47"/>
        <pc:sldMkLst>
          <pc:docMk/>
          <pc:sldMk cId="0" sldId="3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23/01/2022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586" y="3535415"/>
            <a:ext cx="1842414" cy="1608085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5911" y="944165"/>
            <a:ext cx="8508999" cy="383381"/>
          </a:xfrm>
        </p:spPr>
        <p:txBody>
          <a:bodyPr/>
          <a:lstStyle/>
          <a:p>
            <a:pPr algn="ctr"/>
            <a:r>
              <a:rPr lang="de-DE" b="1" dirty="0"/>
              <a:t>Dodo – </a:t>
            </a:r>
            <a:r>
              <a:rPr lang="de-DE" b="1" dirty="0" err="1"/>
              <a:t>Alive</a:t>
            </a:r>
            <a:r>
              <a:rPr lang="de-DE" b="1" dirty="0"/>
              <a:t>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5911" y="4752460"/>
            <a:ext cx="8508999" cy="289439"/>
          </a:xfrm>
        </p:spPr>
        <p:txBody>
          <a:bodyPr anchor="b"/>
          <a:lstStyle/>
          <a:p>
            <a:r>
              <a:rPr lang="de-DE" dirty="0"/>
              <a:t>Munich | </a:t>
            </a:r>
            <a:r>
              <a:rPr lang="de-DE" dirty="0" err="1"/>
              <a:t>February</a:t>
            </a:r>
            <a:r>
              <a:rPr lang="de-DE" dirty="0"/>
              <a:t> 2022 | Florian Martineau, Stefan Loy, Yani Zhang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4A8F6C3-C773-42BF-8F47-D8EED348C7CA}"/>
              </a:ext>
            </a:extLst>
          </p:cNvPr>
          <p:cNvSpPr txBox="1"/>
          <p:nvPr/>
        </p:nvSpPr>
        <p:spPr>
          <a:xfrm>
            <a:off x="315911" y="304801"/>
            <a:ext cx="3792539" cy="653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Chair of Robotics and Systems Intelligence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Munich Institute of Robotics and Machine Intelligence (MIRMI)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Technical University of Munich</a:t>
            </a:r>
          </a:p>
          <a:p>
            <a:pPr>
              <a:lnSpc>
                <a:spcPct val="114000"/>
              </a:lnSpc>
            </a:pPr>
            <a:endParaRPr lang="de-DE" sz="1050" dirty="0" err="1">
              <a:latin typeface="+mn-lt"/>
            </a:endParaRPr>
          </a:p>
        </p:txBody>
      </p:sp>
      <p:pic>
        <p:nvPicPr>
          <p:cNvPr id="1026" name="Picture 2" descr="Fototapete Dodo - PIXERS.DE">
            <a:extLst>
              <a:ext uri="{FF2B5EF4-FFF2-40B4-BE49-F238E27FC236}">
                <a16:creationId xmlns:a16="http://schemas.microsoft.com/office/drawing/2014/main" id="{5C65ECAB-0C7B-4F03-BCA8-B5D5E07BF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"/>
          <a:stretch/>
        </p:blipFill>
        <p:spPr bwMode="auto">
          <a:xfrm>
            <a:off x="3641721" y="1438624"/>
            <a:ext cx="1857375" cy="2343668"/>
          </a:xfrm>
          <a:prstGeom prst="roundRect">
            <a:avLst>
              <a:gd name="adj" fmla="val 3854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E37A23F-DF89-4208-9EE8-D99B367E3627}"/>
              </a:ext>
            </a:extLst>
          </p:cNvPr>
          <p:cNvSpPr txBox="1"/>
          <p:nvPr/>
        </p:nvSpPr>
        <p:spPr>
          <a:xfrm>
            <a:off x="1642170" y="3848525"/>
            <a:ext cx="5856475" cy="289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dirty="0">
                <a:latin typeface="+mn-lt"/>
              </a:rPr>
              <a:t>BIOLOGICAL PARAMETERS OF A PREHISTORIC BIRD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DF255-1276-4796-8F11-9E05918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5DB004-1AD8-445C-A51F-D39AA974987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484040"/>
            <a:ext cx="8508999" cy="27831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Included</a:t>
            </a:r>
            <a:r>
              <a:rPr lang="de-DE" sz="1800" dirty="0"/>
              <a:t> </a:t>
            </a:r>
            <a:r>
              <a:rPr lang="de-DE" sz="1800" dirty="0" err="1"/>
              <a:t>physical</a:t>
            </a:r>
            <a:r>
              <a:rPr lang="de-DE" sz="1800" dirty="0"/>
              <a:t> </a:t>
            </a:r>
            <a:r>
              <a:rPr lang="de-DE" sz="1800" dirty="0" err="1"/>
              <a:t>parameters</a:t>
            </a:r>
            <a:r>
              <a:rPr lang="de-DE" sz="1800" dirty="0"/>
              <a:t> of </a:t>
            </a:r>
            <a:r>
              <a:rPr lang="de-DE" sz="1800" dirty="0" err="1"/>
              <a:t>our</a:t>
            </a:r>
            <a:r>
              <a:rPr lang="de-DE" sz="1800" dirty="0"/>
              <a:t> </a:t>
            </a:r>
            <a:r>
              <a:rPr lang="de-DE" sz="1800" dirty="0" err="1"/>
              <a:t>modell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Known</a:t>
            </a:r>
            <a:r>
              <a:rPr lang="de-DE" sz="1800" dirty="0"/>
              <a:t> </a:t>
            </a:r>
            <a:r>
              <a:rPr lang="de-DE" sz="1800" dirty="0" err="1"/>
              <a:t>physical</a:t>
            </a:r>
            <a:r>
              <a:rPr lang="de-DE" sz="1800" dirty="0"/>
              <a:t> </a:t>
            </a:r>
            <a:r>
              <a:rPr lang="de-DE" sz="1800" dirty="0" err="1"/>
              <a:t>parameters</a:t>
            </a:r>
            <a:r>
              <a:rPr lang="de-DE" sz="1800" dirty="0"/>
              <a:t> of the </a:t>
            </a:r>
            <a:r>
              <a:rPr lang="de-DE" sz="1800" dirty="0" err="1"/>
              <a:t>dodo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Near-species</a:t>
            </a:r>
            <a:r>
              <a:rPr lang="de-DE" sz="1800" dirty="0"/>
              <a:t> </a:t>
            </a:r>
            <a:r>
              <a:rPr lang="de-DE" sz="1800" dirty="0" err="1"/>
              <a:t>animals</a:t>
            </a:r>
            <a:r>
              <a:rPr lang="de-DE" sz="1800" dirty="0"/>
              <a:t> in the </a:t>
            </a:r>
            <a:r>
              <a:rPr lang="de-DE" sz="1800" dirty="0" err="1"/>
              <a:t>present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Estimates</a:t>
            </a:r>
            <a:r>
              <a:rPr lang="de-DE" sz="1800" dirty="0"/>
              <a:t> on </a:t>
            </a:r>
            <a:r>
              <a:rPr lang="de-DE" sz="1800" dirty="0" err="1"/>
              <a:t>further</a:t>
            </a:r>
            <a:r>
              <a:rPr lang="de-DE" sz="1800" dirty="0"/>
              <a:t> </a:t>
            </a:r>
            <a:r>
              <a:rPr lang="de-DE" sz="1800" dirty="0" err="1"/>
              <a:t>physical</a:t>
            </a:r>
            <a:r>
              <a:rPr lang="de-DE" sz="1800" dirty="0"/>
              <a:t> </a:t>
            </a:r>
            <a:r>
              <a:rPr lang="de-DE" sz="1800" dirty="0" err="1"/>
              <a:t>parameters</a:t>
            </a:r>
            <a:endParaRPr lang="de-DE" sz="1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B17983-B914-4A22-942A-B5C692AAEF76}"/>
              </a:ext>
            </a:extLst>
          </p:cNvPr>
          <p:cNvSpPr txBox="1"/>
          <p:nvPr/>
        </p:nvSpPr>
        <p:spPr>
          <a:xfrm>
            <a:off x="315911" y="304801"/>
            <a:ext cx="3792539" cy="653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Chair of Robotics and Systems Intelligence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Munich Institute of Robotics and Machine Intelligence (MIRMI)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Technical University of Munich</a:t>
            </a:r>
          </a:p>
          <a:p>
            <a:pPr>
              <a:lnSpc>
                <a:spcPct val="114000"/>
              </a:lnSpc>
            </a:pPr>
            <a:endParaRPr lang="de-DE" sz="1050" dirty="0" err="1">
              <a:latin typeface="+mn-lt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9DBA144-C3AF-464B-A561-CC7D80C89B05}"/>
              </a:ext>
            </a:extLst>
          </p:cNvPr>
          <p:cNvSpPr txBox="1">
            <a:spLocks/>
          </p:cNvSpPr>
          <p:nvPr/>
        </p:nvSpPr>
        <p:spPr>
          <a:xfrm>
            <a:off x="315911" y="4752460"/>
            <a:ext cx="8508999" cy="28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4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Munich | </a:t>
            </a:r>
            <a:r>
              <a:rPr lang="de-DE" dirty="0" err="1"/>
              <a:t>February</a:t>
            </a:r>
            <a:r>
              <a:rPr lang="de-DE" dirty="0"/>
              <a:t> 2022 | Florian Martineau, Stefan Loy, Yani Zhang</a:t>
            </a:r>
          </a:p>
        </p:txBody>
      </p:sp>
    </p:spTree>
    <p:extLst>
      <p:ext uri="{BB962C8B-B14F-4D97-AF65-F5344CB8AC3E}">
        <p14:creationId xmlns:p14="http://schemas.microsoft.com/office/powerpoint/2010/main" val="419645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016A1-E1CF-4CE3-9FBE-BDC801E0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Included</a:t>
            </a:r>
            <a:r>
              <a:rPr lang="de-DE" sz="2800" dirty="0"/>
              <a:t> </a:t>
            </a:r>
            <a:r>
              <a:rPr lang="de-DE" sz="2800" dirty="0" err="1"/>
              <a:t>physical</a:t>
            </a:r>
            <a:r>
              <a:rPr lang="de-DE" sz="2800" dirty="0"/>
              <a:t> </a:t>
            </a:r>
            <a:r>
              <a:rPr lang="de-DE" sz="2800" dirty="0" err="1"/>
              <a:t>parameters</a:t>
            </a:r>
            <a:r>
              <a:rPr lang="de-DE" sz="2800" dirty="0"/>
              <a:t> of </a:t>
            </a:r>
            <a:r>
              <a:rPr lang="de-DE" sz="2800" dirty="0" err="1"/>
              <a:t>our</a:t>
            </a:r>
            <a:r>
              <a:rPr lang="de-DE" sz="2800" dirty="0"/>
              <a:t> </a:t>
            </a:r>
            <a:r>
              <a:rPr lang="de-DE" sz="2800" dirty="0" err="1"/>
              <a:t>modell</a:t>
            </a:r>
            <a:br>
              <a:rPr lang="de-DE" sz="2800" dirty="0"/>
            </a:br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70BF6425-987A-4C94-8C7E-B6FFD4346AD2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224404860"/>
              </p:ext>
            </p:extLst>
          </p:nvPr>
        </p:nvGraphicFramePr>
        <p:xfrm>
          <a:off x="300741" y="1771938"/>
          <a:ext cx="8524168" cy="23679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24002">
                  <a:extLst>
                    <a:ext uri="{9D8B030D-6E8A-4147-A177-3AD203B41FA5}">
                      <a16:colId xmlns:a16="http://schemas.microsoft.com/office/drawing/2014/main" val="1031166294"/>
                    </a:ext>
                  </a:extLst>
                </a:gridCol>
                <a:gridCol w="1133361">
                  <a:extLst>
                    <a:ext uri="{9D8B030D-6E8A-4147-A177-3AD203B41FA5}">
                      <a16:colId xmlns:a16="http://schemas.microsoft.com/office/drawing/2014/main" val="1366080585"/>
                    </a:ext>
                  </a:extLst>
                </a:gridCol>
                <a:gridCol w="1133361">
                  <a:extLst>
                    <a:ext uri="{9D8B030D-6E8A-4147-A177-3AD203B41FA5}">
                      <a16:colId xmlns:a16="http://schemas.microsoft.com/office/drawing/2014/main" val="2953898501"/>
                    </a:ext>
                  </a:extLst>
                </a:gridCol>
                <a:gridCol w="1133361">
                  <a:extLst>
                    <a:ext uri="{9D8B030D-6E8A-4147-A177-3AD203B41FA5}">
                      <a16:colId xmlns:a16="http://schemas.microsoft.com/office/drawing/2014/main" val="2553279738"/>
                    </a:ext>
                  </a:extLst>
                </a:gridCol>
                <a:gridCol w="1133361">
                  <a:extLst>
                    <a:ext uri="{9D8B030D-6E8A-4147-A177-3AD203B41FA5}">
                      <a16:colId xmlns:a16="http://schemas.microsoft.com/office/drawing/2014/main" val="1901343391"/>
                    </a:ext>
                  </a:extLst>
                </a:gridCol>
                <a:gridCol w="1133361">
                  <a:extLst>
                    <a:ext uri="{9D8B030D-6E8A-4147-A177-3AD203B41FA5}">
                      <a16:colId xmlns:a16="http://schemas.microsoft.com/office/drawing/2014/main" val="1403234766"/>
                    </a:ext>
                  </a:extLst>
                </a:gridCol>
                <a:gridCol w="1133361">
                  <a:extLst>
                    <a:ext uri="{9D8B030D-6E8A-4147-A177-3AD203B41FA5}">
                      <a16:colId xmlns:a16="http://schemas.microsoft.com/office/drawing/2014/main" val="2341408441"/>
                    </a:ext>
                  </a:extLst>
                </a:gridCol>
              </a:tblGrid>
              <a:tr h="575952">
                <a:tc>
                  <a:txBody>
                    <a:bodyPr/>
                    <a:lstStyle/>
                    <a:p>
                      <a:r>
                        <a:rPr lang="de-DE" sz="1600" dirty="0"/>
                        <a:t>Parameter-Type</a:t>
                      </a:r>
                      <a:endParaRPr lang="de-DE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214665"/>
                  </a:ext>
                </a:extLst>
              </a:tr>
              <a:tr h="575952">
                <a:tc>
                  <a:txBody>
                    <a:bodyPr/>
                    <a:lstStyle/>
                    <a:p>
                      <a:r>
                        <a:rPr lang="de-DE" dirty="0" err="1"/>
                        <a:t>Dominating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Mass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Mass</a:t>
                      </a:r>
                      <a:r>
                        <a:rPr lang="de-DE" sz="1200" dirty="0"/>
                        <a:t>-Distribution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Leg-</a:t>
                      </a:r>
                      <a:r>
                        <a:rPr lang="de-DE" sz="1200" dirty="0" err="1"/>
                        <a:t>Length</a:t>
                      </a:r>
                      <a:endParaRPr lang="de-DE" sz="1200" dirty="0"/>
                    </a:p>
                    <a:p>
                      <a:r>
                        <a:rPr lang="de-DE" sz="1200" dirty="0"/>
                        <a:t>(Upper and </a:t>
                      </a:r>
                      <a:r>
                        <a:rPr lang="de-DE" sz="1200" dirty="0" err="1"/>
                        <a:t>lower</a:t>
                      </a:r>
                      <a:r>
                        <a:rPr lang="de-DE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Centre</a:t>
                      </a:r>
                      <a:r>
                        <a:rPr lang="de-DE" sz="1200" dirty="0"/>
                        <a:t> of </a:t>
                      </a:r>
                      <a:r>
                        <a:rPr lang="de-DE" sz="1200" dirty="0" err="1"/>
                        <a:t>mass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52853"/>
                  </a:ext>
                </a:extLst>
              </a:tr>
              <a:tr h="575952">
                <a:tc>
                  <a:txBody>
                    <a:bodyPr/>
                    <a:lstStyle/>
                    <a:p>
                      <a:r>
                        <a:rPr lang="de-DE" dirty="0"/>
                        <a:t>Additional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Hip Spring-</a:t>
                      </a:r>
                      <a:r>
                        <a:rPr lang="de-DE" sz="1200" dirty="0" err="1"/>
                        <a:t>Damper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Knee</a:t>
                      </a:r>
                      <a:r>
                        <a:rPr lang="de-DE" sz="1200" dirty="0"/>
                        <a:t> Spring-</a:t>
                      </a:r>
                      <a:r>
                        <a:rPr lang="de-DE" sz="1200" dirty="0" err="1"/>
                        <a:t>Damper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Leg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707661"/>
                  </a:ext>
                </a:extLst>
              </a:tr>
              <a:tr h="575952">
                <a:tc>
                  <a:txBody>
                    <a:bodyPr/>
                    <a:lstStyle/>
                    <a:p>
                      <a:r>
                        <a:rPr lang="de-DE" dirty="0" err="1"/>
                        <a:t>Dynamical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Running-Speed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Walking-Speed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23754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1B331F13-606D-4B23-9F1F-08418289A3DF}"/>
              </a:ext>
            </a:extLst>
          </p:cNvPr>
          <p:cNvSpPr txBox="1"/>
          <p:nvPr/>
        </p:nvSpPr>
        <p:spPr>
          <a:xfrm>
            <a:off x="315911" y="304801"/>
            <a:ext cx="3792539" cy="653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Chair of Robotics and Systems Intelligence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Munich Institute of Robotics and Machine Intelligence (MIRMI)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Technical University of Munich</a:t>
            </a:r>
          </a:p>
          <a:p>
            <a:pPr>
              <a:lnSpc>
                <a:spcPct val="114000"/>
              </a:lnSpc>
            </a:pPr>
            <a:endParaRPr lang="de-DE" sz="1050" dirty="0" err="1">
              <a:latin typeface="+mn-lt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77862AD-249E-483F-9AAC-C8FB47FEC27E}"/>
              </a:ext>
            </a:extLst>
          </p:cNvPr>
          <p:cNvSpPr txBox="1">
            <a:spLocks/>
          </p:cNvSpPr>
          <p:nvPr/>
        </p:nvSpPr>
        <p:spPr>
          <a:xfrm>
            <a:off x="315911" y="4752460"/>
            <a:ext cx="8508999" cy="28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4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Munich | </a:t>
            </a:r>
            <a:r>
              <a:rPr lang="de-DE" dirty="0" err="1"/>
              <a:t>February</a:t>
            </a:r>
            <a:r>
              <a:rPr lang="de-DE" dirty="0"/>
              <a:t> 2022 | Florian Martineau, Stefan Loy, Yani Zhang</a:t>
            </a:r>
          </a:p>
        </p:txBody>
      </p:sp>
    </p:spTree>
    <p:extLst>
      <p:ext uri="{BB962C8B-B14F-4D97-AF65-F5344CB8AC3E}">
        <p14:creationId xmlns:p14="http://schemas.microsoft.com/office/powerpoint/2010/main" val="32694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BCCAF-669F-4C39-8399-02C31E09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Near-species</a:t>
            </a:r>
            <a:r>
              <a:rPr lang="de-DE" sz="2800" dirty="0"/>
              <a:t> </a:t>
            </a:r>
            <a:r>
              <a:rPr lang="de-DE" sz="2800" dirty="0" err="1"/>
              <a:t>animals</a:t>
            </a:r>
            <a:r>
              <a:rPr lang="de-DE" sz="2800" dirty="0"/>
              <a:t> in the </a:t>
            </a:r>
            <a:r>
              <a:rPr lang="de-DE" sz="2800" dirty="0" err="1"/>
              <a:t>present</a:t>
            </a:r>
            <a:br>
              <a:rPr lang="de-DE" sz="2800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54A0-35FE-4B15-9609-E94A19AAFFD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Anatomicly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to </a:t>
            </a:r>
            <a:r>
              <a:rPr lang="de-DE" dirty="0" err="1"/>
              <a:t>pigeons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9B489C-DBC3-4CAD-B6EE-BBCC983CD840}"/>
              </a:ext>
            </a:extLst>
          </p:cNvPr>
          <p:cNvSpPr txBox="1"/>
          <p:nvPr/>
        </p:nvSpPr>
        <p:spPr>
          <a:xfrm>
            <a:off x="315911" y="304801"/>
            <a:ext cx="3792539" cy="653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Chair of Robotics and Systems Intelligence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Munich Institute of Robotics and Machine Intelligence (MIRMI)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Technical University of Munich</a:t>
            </a:r>
          </a:p>
          <a:p>
            <a:pPr>
              <a:lnSpc>
                <a:spcPct val="114000"/>
              </a:lnSpc>
            </a:pPr>
            <a:endParaRPr lang="de-DE" sz="1050" dirty="0" err="1">
              <a:latin typeface="+mn-lt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E106625-02EB-45C2-8E99-329989174DC9}"/>
              </a:ext>
            </a:extLst>
          </p:cNvPr>
          <p:cNvSpPr txBox="1">
            <a:spLocks/>
          </p:cNvSpPr>
          <p:nvPr/>
        </p:nvSpPr>
        <p:spPr>
          <a:xfrm>
            <a:off x="315911" y="4752460"/>
            <a:ext cx="8508999" cy="28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4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Munich | </a:t>
            </a:r>
            <a:r>
              <a:rPr lang="de-DE" dirty="0" err="1"/>
              <a:t>February</a:t>
            </a:r>
            <a:r>
              <a:rPr lang="de-DE" dirty="0"/>
              <a:t> 2022 | Florian Martineau, Stefan Loy, Yani Zhang</a:t>
            </a:r>
          </a:p>
        </p:txBody>
      </p:sp>
    </p:spTree>
    <p:extLst>
      <p:ext uri="{BB962C8B-B14F-4D97-AF65-F5344CB8AC3E}">
        <p14:creationId xmlns:p14="http://schemas.microsoft.com/office/powerpoint/2010/main" val="63655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80785-2AD8-4D0A-8D40-0BB62A7C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Known</a:t>
            </a:r>
            <a:r>
              <a:rPr lang="de-DE" sz="2800" dirty="0"/>
              <a:t> </a:t>
            </a:r>
            <a:r>
              <a:rPr lang="de-DE" sz="2800" dirty="0" err="1"/>
              <a:t>physical</a:t>
            </a:r>
            <a:r>
              <a:rPr lang="de-DE" sz="2800" dirty="0"/>
              <a:t> </a:t>
            </a:r>
            <a:r>
              <a:rPr lang="de-DE" sz="2800" dirty="0" err="1"/>
              <a:t>parameters</a:t>
            </a:r>
            <a:r>
              <a:rPr lang="de-DE" sz="2800" dirty="0"/>
              <a:t> of the </a:t>
            </a:r>
            <a:r>
              <a:rPr lang="de-DE" sz="2800" dirty="0" err="1"/>
              <a:t>dodo</a:t>
            </a:r>
            <a:br>
              <a:rPr lang="de-DE" sz="2800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BCD6E-A8D1-4605-9F09-EDEC5F8DD9E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360671"/>
            <a:ext cx="8508999" cy="23040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Total </a:t>
            </a:r>
            <a:r>
              <a:rPr lang="de-DE" dirty="0" err="1"/>
              <a:t>mass</a:t>
            </a:r>
            <a:r>
              <a:rPr lang="de-DE" dirty="0"/>
              <a:t>: </a:t>
            </a:r>
            <a:r>
              <a:rPr lang="de-DE" dirty="0" err="1"/>
              <a:t>Between</a:t>
            </a:r>
            <a:r>
              <a:rPr lang="de-DE" dirty="0"/>
              <a:t> 10.6 and 17.5kg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Probably</a:t>
            </a:r>
            <a:r>
              <a:rPr lang="de-DE" dirty="0">
                <a:sym typeface="Wingdings" panose="05000000000000000000" pitchFamily="2" charset="2"/>
              </a:rPr>
              <a:t> at </a:t>
            </a:r>
            <a:r>
              <a:rPr lang="de-DE" dirty="0" err="1">
                <a:sym typeface="Wingdings" panose="05000000000000000000" pitchFamily="2" charset="2"/>
              </a:rPr>
              <a:t>lower</a:t>
            </a:r>
            <a:r>
              <a:rPr lang="de-DE" dirty="0">
                <a:sym typeface="Wingdings" panose="05000000000000000000" pitchFamily="2" charset="2"/>
              </a:rPr>
              <a:t> end of </a:t>
            </a:r>
            <a:r>
              <a:rPr lang="de-DE" dirty="0" err="1">
                <a:sym typeface="Wingdings" panose="05000000000000000000" pitchFamily="2" charset="2"/>
              </a:rPr>
              <a:t>spectrum</a:t>
            </a:r>
            <a:r>
              <a:rPr lang="de-DE" dirty="0">
                <a:sym typeface="Wingdings" panose="05000000000000000000" pitchFamily="2" charset="2"/>
              </a:rPr>
              <a:t>  12kg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Height: 1m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Mass</a:t>
            </a:r>
            <a:r>
              <a:rPr lang="de-DE" dirty="0"/>
              <a:t>-Distribution: Most of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concentrated</a:t>
            </a:r>
            <a:r>
              <a:rPr lang="de-DE" dirty="0"/>
              <a:t> in </a:t>
            </a:r>
            <a:r>
              <a:rPr lang="de-DE" dirty="0" err="1"/>
              <a:t>mid</a:t>
            </a:r>
            <a:r>
              <a:rPr lang="de-DE" dirty="0"/>
              <a:t>-body. Almost no </a:t>
            </a:r>
            <a:r>
              <a:rPr lang="de-DE" dirty="0" err="1"/>
              <a:t>mass</a:t>
            </a:r>
            <a:r>
              <a:rPr lang="de-DE" dirty="0"/>
              <a:t> on </a:t>
            </a:r>
            <a:r>
              <a:rPr lang="de-DE" dirty="0" err="1"/>
              <a:t>legs</a:t>
            </a:r>
            <a:r>
              <a:rPr lang="de-DE" dirty="0"/>
              <a:t>, </a:t>
            </a:r>
            <a:r>
              <a:rPr lang="de-DE" dirty="0" err="1"/>
              <a:t>small</a:t>
            </a:r>
            <a:r>
              <a:rPr lang="de-DE" dirty="0"/>
              <a:t> medium-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 of </a:t>
            </a:r>
            <a:r>
              <a:rPr lang="de-DE" dirty="0" err="1"/>
              <a:t>head</a:t>
            </a:r>
            <a:r>
              <a:rPr lang="de-DE" dirty="0"/>
              <a:t>/</a:t>
            </a:r>
            <a:r>
              <a:rPr lang="de-DE" dirty="0" err="1"/>
              <a:t>beak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From master-thesis: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m_leg</a:t>
            </a:r>
            <a:r>
              <a:rPr lang="de-DE" dirty="0"/>
              <a:t> = </a:t>
            </a:r>
            <a:r>
              <a:rPr lang="de-DE" dirty="0" err="1"/>
              <a:t>m_thight</a:t>
            </a:r>
            <a:r>
              <a:rPr lang="de-DE" dirty="0"/>
              <a:t> + </a:t>
            </a:r>
            <a:r>
              <a:rPr lang="de-DE" dirty="0" err="1"/>
              <a:t>m_shank</a:t>
            </a:r>
            <a:r>
              <a:rPr lang="de-DE" dirty="0"/>
              <a:t> + </a:t>
            </a:r>
            <a:r>
              <a:rPr lang="de-DE" dirty="0" err="1"/>
              <a:t>m_pes</a:t>
            </a:r>
            <a:r>
              <a:rPr lang="de-DE" dirty="0"/>
              <a:t> = 456.54 g + 459.26 g + 158.66 g = 1074.46 g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m_trunk</a:t>
            </a:r>
            <a:r>
              <a:rPr lang="de-DE" dirty="0"/>
              <a:t> = </a:t>
            </a:r>
            <a:r>
              <a:rPr lang="de-DE" dirty="0" err="1"/>
              <a:t>m_total</a:t>
            </a:r>
            <a:r>
              <a:rPr lang="de-DE" dirty="0"/>
              <a:t> – 2 * </a:t>
            </a:r>
            <a:r>
              <a:rPr lang="de-DE" dirty="0" err="1"/>
              <a:t>m_leg</a:t>
            </a:r>
            <a:r>
              <a:rPr lang="de-DE" dirty="0"/>
              <a:t> = 9.851 kg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82% of total </a:t>
            </a:r>
            <a:r>
              <a:rPr lang="de-DE" dirty="0" err="1">
                <a:sym typeface="Wingdings" panose="05000000000000000000" pitchFamily="2" charset="2"/>
              </a:rPr>
              <a:t>mass</a:t>
            </a:r>
            <a:r>
              <a:rPr lang="de-DE" dirty="0">
                <a:sym typeface="Wingdings" panose="05000000000000000000" pitchFamily="2" charset="2"/>
              </a:rPr>
              <a:t> is </a:t>
            </a:r>
            <a:r>
              <a:rPr lang="de-DE" dirty="0" err="1">
                <a:sym typeface="Wingdings" panose="05000000000000000000" pitchFamily="2" charset="2"/>
              </a:rPr>
              <a:t>centred</a:t>
            </a:r>
            <a:r>
              <a:rPr lang="de-DE" dirty="0">
                <a:sym typeface="Wingdings" panose="05000000000000000000" pitchFamily="2" charset="2"/>
              </a:rPr>
              <a:t> at </a:t>
            </a:r>
            <a:r>
              <a:rPr lang="de-DE" dirty="0" err="1">
                <a:sym typeface="Wingdings" panose="05000000000000000000" pitchFamily="2" charset="2"/>
              </a:rPr>
              <a:t>trunk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equally</a:t>
            </a:r>
            <a:r>
              <a:rPr lang="de-DE" dirty="0">
                <a:sym typeface="Wingdings" panose="05000000000000000000" pitchFamily="2" charset="2"/>
              </a:rPr>
              <a:t> 9% in </a:t>
            </a:r>
            <a:r>
              <a:rPr lang="de-DE" dirty="0" err="1">
                <a:sym typeface="Wingdings" panose="05000000000000000000" pitchFamily="2" charset="2"/>
              </a:rPr>
              <a:t>each</a:t>
            </a:r>
            <a:r>
              <a:rPr lang="de-DE" dirty="0">
                <a:sym typeface="Wingdings" panose="05000000000000000000" pitchFamily="2" charset="2"/>
              </a:rPr>
              <a:t> leg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Spring-</a:t>
            </a:r>
            <a:r>
              <a:rPr lang="de-DE" dirty="0" err="1"/>
              <a:t>Damping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Master-Thesis: d = 0.05 N*s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My Approach: spring-</a:t>
            </a:r>
            <a:r>
              <a:rPr lang="de-DE" dirty="0" err="1"/>
              <a:t>stiffness</a:t>
            </a:r>
            <a:r>
              <a:rPr lang="de-DE" dirty="0"/>
              <a:t> in </a:t>
            </a:r>
            <a:r>
              <a:rPr lang="de-DE" dirty="0" err="1"/>
              <a:t>correspondance</a:t>
            </a:r>
            <a:r>
              <a:rPr lang="de-DE" dirty="0"/>
              <a:t> to </a:t>
            </a:r>
            <a:r>
              <a:rPr lang="de-DE" dirty="0" err="1"/>
              <a:t>mass</a:t>
            </a:r>
            <a:r>
              <a:rPr lang="de-DE" dirty="0"/>
              <a:t>-ration </a:t>
            </a:r>
            <a:r>
              <a:rPr lang="de-DE" dirty="0" err="1"/>
              <a:t>dodo</a:t>
            </a:r>
            <a:r>
              <a:rPr lang="de-DE" dirty="0"/>
              <a:t> to 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Quite</a:t>
            </a:r>
            <a:r>
              <a:rPr lang="de-DE" dirty="0"/>
              <a:t> fast </a:t>
            </a:r>
            <a:r>
              <a:rPr lang="de-DE" dirty="0" err="1"/>
              <a:t>running</a:t>
            </a:r>
            <a:r>
              <a:rPr lang="de-DE" dirty="0"/>
              <a:t> – </a:t>
            </a:r>
            <a:r>
              <a:rPr lang="de-DE" dirty="0" err="1"/>
              <a:t>speed</a:t>
            </a:r>
            <a:r>
              <a:rPr lang="de-DE" dirty="0"/>
              <a:t>, strong/robust </a:t>
            </a:r>
            <a:r>
              <a:rPr lang="de-DE" dirty="0" err="1"/>
              <a:t>legs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7CEA42-2792-4122-8E06-64D819C6A335}"/>
              </a:ext>
            </a:extLst>
          </p:cNvPr>
          <p:cNvSpPr txBox="1"/>
          <p:nvPr/>
        </p:nvSpPr>
        <p:spPr>
          <a:xfrm>
            <a:off x="315911" y="304801"/>
            <a:ext cx="3792539" cy="653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Chair of Robotics and Systems Intelligence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Munich Institute of Robotics and Machine Intelligence (MIRMI)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Technical University of Munich</a:t>
            </a:r>
          </a:p>
          <a:p>
            <a:pPr>
              <a:lnSpc>
                <a:spcPct val="114000"/>
              </a:lnSpc>
            </a:pPr>
            <a:endParaRPr lang="de-DE" sz="1050" dirty="0" err="1">
              <a:latin typeface="+mn-lt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CE6DE0B-7080-4781-975A-AED7201B2BCF}"/>
              </a:ext>
            </a:extLst>
          </p:cNvPr>
          <p:cNvSpPr txBox="1">
            <a:spLocks/>
          </p:cNvSpPr>
          <p:nvPr/>
        </p:nvSpPr>
        <p:spPr>
          <a:xfrm>
            <a:off x="315911" y="4752460"/>
            <a:ext cx="8508999" cy="28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4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Munich | </a:t>
            </a:r>
            <a:r>
              <a:rPr lang="de-DE" dirty="0" err="1"/>
              <a:t>February</a:t>
            </a:r>
            <a:r>
              <a:rPr lang="de-DE" dirty="0"/>
              <a:t> 2022 | Florian Martineau, Stefan Loy, Yani Zhang</a:t>
            </a:r>
          </a:p>
        </p:txBody>
      </p:sp>
    </p:spTree>
    <p:extLst>
      <p:ext uri="{BB962C8B-B14F-4D97-AF65-F5344CB8AC3E}">
        <p14:creationId xmlns:p14="http://schemas.microsoft.com/office/powerpoint/2010/main" val="177702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6BE67-AD8B-477A-B5F5-4DDBA95E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Calculation</a:t>
            </a:r>
            <a:r>
              <a:rPr lang="de-DE" dirty="0"/>
              <a:t> of </a:t>
            </a:r>
            <a:r>
              <a:rPr lang="de-DE" dirty="0" err="1"/>
              <a:t>knee</a:t>
            </a:r>
            <a:r>
              <a:rPr lang="de-DE" dirty="0"/>
              <a:t>-position / leg-</a:t>
            </a:r>
            <a:r>
              <a:rPr lang="de-DE" dirty="0" err="1"/>
              <a:t>length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D571A5-9149-4E7B-862A-F3B3D98F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415386"/>
            <a:ext cx="6835140" cy="356149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ED944E9-1613-4A19-856D-AA4567292EB5}"/>
              </a:ext>
            </a:extLst>
          </p:cNvPr>
          <p:cNvSpPr txBox="1"/>
          <p:nvPr/>
        </p:nvSpPr>
        <p:spPr>
          <a:xfrm>
            <a:off x="315911" y="304801"/>
            <a:ext cx="3792539" cy="653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Chair of Robotics and Systems Intelligence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Munich Institute of Robotics and Machine Intelligence (MIRMI)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Technical University of Munich</a:t>
            </a:r>
          </a:p>
          <a:p>
            <a:pPr>
              <a:lnSpc>
                <a:spcPct val="114000"/>
              </a:lnSpc>
            </a:pPr>
            <a:endParaRPr lang="de-DE" sz="105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7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016A1-E1CF-4CE3-9FBE-BDC801E0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Parameters of </a:t>
            </a:r>
            <a:r>
              <a:rPr lang="de-DE" sz="2800" dirty="0" err="1"/>
              <a:t>our</a:t>
            </a:r>
            <a:r>
              <a:rPr lang="de-DE" sz="2800" dirty="0"/>
              <a:t> </a:t>
            </a:r>
            <a:r>
              <a:rPr lang="de-DE" sz="2800" dirty="0" err="1"/>
              <a:t>modell</a:t>
            </a:r>
            <a:br>
              <a:rPr lang="de-DE" sz="2800" dirty="0"/>
            </a:br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70BF6425-987A-4C94-8C7E-B6FFD4346AD2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27256621"/>
              </p:ext>
            </p:extLst>
          </p:nvPr>
        </p:nvGraphicFramePr>
        <p:xfrm>
          <a:off x="315910" y="1546967"/>
          <a:ext cx="8661175" cy="304799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5792">
                  <a:extLst>
                    <a:ext uri="{9D8B030D-6E8A-4147-A177-3AD203B41FA5}">
                      <a16:colId xmlns:a16="http://schemas.microsoft.com/office/drawing/2014/main" val="1031166294"/>
                    </a:ext>
                  </a:extLst>
                </a:gridCol>
                <a:gridCol w="1582708">
                  <a:extLst>
                    <a:ext uri="{9D8B030D-6E8A-4147-A177-3AD203B41FA5}">
                      <a16:colId xmlns:a16="http://schemas.microsoft.com/office/drawing/2014/main" val="1366080585"/>
                    </a:ext>
                  </a:extLst>
                </a:gridCol>
                <a:gridCol w="1447918">
                  <a:extLst>
                    <a:ext uri="{9D8B030D-6E8A-4147-A177-3AD203B41FA5}">
                      <a16:colId xmlns:a16="http://schemas.microsoft.com/office/drawing/2014/main" val="2953898501"/>
                    </a:ext>
                  </a:extLst>
                </a:gridCol>
                <a:gridCol w="700643">
                  <a:extLst>
                    <a:ext uri="{9D8B030D-6E8A-4147-A177-3AD203B41FA5}">
                      <a16:colId xmlns:a16="http://schemas.microsoft.com/office/drawing/2014/main" val="2553279738"/>
                    </a:ext>
                  </a:extLst>
                </a:gridCol>
                <a:gridCol w="1632858">
                  <a:extLst>
                    <a:ext uri="{9D8B030D-6E8A-4147-A177-3AD203B41FA5}">
                      <a16:colId xmlns:a16="http://schemas.microsoft.com/office/drawing/2014/main" val="1901343391"/>
                    </a:ext>
                  </a:extLst>
                </a:gridCol>
                <a:gridCol w="1531256">
                  <a:extLst>
                    <a:ext uri="{9D8B030D-6E8A-4147-A177-3AD203B41FA5}">
                      <a16:colId xmlns:a16="http://schemas.microsoft.com/office/drawing/2014/main" val="1403234766"/>
                    </a:ext>
                  </a:extLst>
                </a:gridCol>
              </a:tblGrid>
              <a:tr h="368919">
                <a:tc>
                  <a:txBody>
                    <a:bodyPr/>
                    <a:lstStyle/>
                    <a:p>
                      <a:r>
                        <a:rPr lang="de-DE" sz="1600" dirty="0"/>
                        <a:t>Parameter-Type</a:t>
                      </a:r>
                      <a:endParaRPr lang="de-DE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214665"/>
                  </a:ext>
                </a:extLst>
              </a:tr>
              <a:tr h="948039">
                <a:tc>
                  <a:txBody>
                    <a:bodyPr/>
                    <a:lstStyle/>
                    <a:p>
                      <a:r>
                        <a:rPr lang="de-DE" dirty="0" err="1"/>
                        <a:t>Dominating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Mass</a:t>
                      </a:r>
                      <a:endParaRPr lang="de-DE" sz="1200" dirty="0"/>
                    </a:p>
                    <a:p>
                      <a:endParaRPr lang="de-DE" sz="1200" dirty="0"/>
                    </a:p>
                    <a:p>
                      <a:r>
                        <a:rPr lang="de-DE" sz="1600" b="1" dirty="0"/>
                        <a:t>12kg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Mass</a:t>
                      </a:r>
                      <a:r>
                        <a:rPr lang="de-DE" sz="1200" dirty="0"/>
                        <a:t>-Distribution</a:t>
                      </a:r>
                    </a:p>
                    <a:p>
                      <a:r>
                        <a:rPr lang="de-DE" sz="1600" b="1" dirty="0"/>
                        <a:t>82% </a:t>
                      </a:r>
                      <a:r>
                        <a:rPr lang="de-DE" sz="1600" b="1" dirty="0" err="1"/>
                        <a:t>trunk</a:t>
                      </a:r>
                      <a:endParaRPr lang="de-DE" sz="1600" b="1" dirty="0"/>
                    </a:p>
                    <a:p>
                      <a:r>
                        <a:rPr lang="de-DE" sz="1600" b="1" dirty="0"/>
                        <a:t>18% </a:t>
                      </a:r>
                      <a:r>
                        <a:rPr lang="de-DE" sz="1600" b="1" dirty="0" err="1"/>
                        <a:t>legs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Height</a:t>
                      </a:r>
                    </a:p>
                    <a:p>
                      <a:endParaRPr lang="de-DE" sz="1200" dirty="0"/>
                    </a:p>
                    <a:p>
                      <a:r>
                        <a:rPr lang="de-DE" sz="1600" b="1" dirty="0"/>
                        <a:t>1m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Leg-</a:t>
                      </a:r>
                      <a:r>
                        <a:rPr lang="de-DE" sz="1200" dirty="0" err="1"/>
                        <a:t>Length</a:t>
                      </a:r>
                      <a:endParaRPr lang="de-DE" sz="1200" dirty="0"/>
                    </a:p>
                    <a:p>
                      <a:r>
                        <a:rPr lang="de-DE" sz="1200" dirty="0"/>
                        <a:t>(Upper and </a:t>
                      </a:r>
                      <a:r>
                        <a:rPr lang="de-DE" sz="1200" dirty="0" err="1"/>
                        <a:t>lower</a:t>
                      </a:r>
                      <a:r>
                        <a:rPr lang="de-DE" sz="1200" dirty="0"/>
                        <a:t>)</a:t>
                      </a:r>
                    </a:p>
                    <a:p>
                      <a:r>
                        <a:rPr lang="de-DE" sz="1400" b="1" dirty="0"/>
                        <a:t>L_1 = 12.1345cm</a:t>
                      </a:r>
                    </a:p>
                    <a:p>
                      <a:r>
                        <a:rPr lang="de-DE" sz="1400" b="1" dirty="0"/>
                        <a:t>L_0 = 27.8655cm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Centre</a:t>
                      </a:r>
                      <a:r>
                        <a:rPr lang="de-DE" sz="1200" dirty="0"/>
                        <a:t> of </a:t>
                      </a:r>
                      <a:r>
                        <a:rPr lang="de-DE" sz="1200" dirty="0" err="1"/>
                        <a:t>mass</a:t>
                      </a:r>
                      <a:endParaRPr lang="de-DE" sz="1200" dirty="0"/>
                    </a:p>
                    <a:p>
                      <a:endParaRPr lang="de-DE" sz="1200" dirty="0"/>
                    </a:p>
                    <a:p>
                      <a:r>
                        <a:rPr lang="de-DE" sz="1600" b="1" dirty="0" err="1"/>
                        <a:t>H_hip</a:t>
                      </a:r>
                      <a:r>
                        <a:rPr lang="de-DE" sz="1600" b="1" dirty="0"/>
                        <a:t> = 40cm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52853"/>
                  </a:ext>
                </a:extLst>
              </a:tr>
              <a:tr h="972457">
                <a:tc>
                  <a:txBody>
                    <a:bodyPr/>
                    <a:lstStyle/>
                    <a:p>
                      <a:r>
                        <a:rPr lang="de-DE" dirty="0"/>
                        <a:t>Additional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Hip Spring-</a:t>
                      </a:r>
                      <a:r>
                        <a:rPr lang="de-DE" sz="1200" dirty="0" err="1"/>
                        <a:t>Damper</a:t>
                      </a:r>
                      <a:endParaRPr lang="de-DE" sz="1200" dirty="0"/>
                    </a:p>
                    <a:p>
                      <a:endParaRPr lang="de-DE" sz="1200" dirty="0"/>
                    </a:p>
                    <a:p>
                      <a:endParaRPr lang="de-DE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/>
                        <a:t>c = 1125 Nm/</a:t>
                      </a:r>
                      <a:r>
                        <a:rPr lang="de-DE" sz="1400" b="1" dirty="0" err="1"/>
                        <a:t>rad</a:t>
                      </a:r>
                      <a:endParaRPr lang="de-DE" sz="1400" b="1" dirty="0"/>
                    </a:p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Knee</a:t>
                      </a:r>
                      <a:r>
                        <a:rPr lang="de-DE" sz="1200" dirty="0"/>
                        <a:t> Spring-</a:t>
                      </a:r>
                      <a:r>
                        <a:rPr lang="de-DE" sz="1200" dirty="0" err="1"/>
                        <a:t>Damper</a:t>
                      </a:r>
                      <a:endParaRPr lang="de-DE" sz="1200" dirty="0"/>
                    </a:p>
                    <a:p>
                      <a:endParaRPr lang="de-DE" sz="1200" dirty="0"/>
                    </a:p>
                    <a:p>
                      <a:r>
                        <a:rPr lang="de-DE" sz="1400" b="1" dirty="0"/>
                        <a:t>c = 150 Nm/</a:t>
                      </a:r>
                      <a:r>
                        <a:rPr lang="de-DE" sz="1400" b="1" dirty="0" err="1"/>
                        <a:t>rad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Leg Spring</a:t>
                      </a:r>
                    </a:p>
                    <a:p>
                      <a:endParaRPr lang="de-DE" sz="1000" dirty="0"/>
                    </a:p>
                    <a:p>
                      <a:endParaRPr lang="de-DE" sz="1100" dirty="0"/>
                    </a:p>
                    <a:p>
                      <a:r>
                        <a:rPr lang="de-DE" sz="1400" b="1" dirty="0"/>
                        <a:t>c = 3000 N/m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707661"/>
                  </a:ext>
                </a:extLst>
              </a:tr>
              <a:tr h="575952">
                <a:tc>
                  <a:txBody>
                    <a:bodyPr/>
                    <a:lstStyle/>
                    <a:p>
                      <a:r>
                        <a:rPr lang="de-DE" dirty="0" err="1"/>
                        <a:t>Dynamical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Running-Speed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Walking-Speed</a:t>
                      </a:r>
                    </a:p>
                    <a:p>
                      <a:r>
                        <a:rPr lang="de-DE" sz="1600" b="1" dirty="0"/>
                        <a:t>1.41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Leg-</a:t>
                      </a:r>
                      <a:r>
                        <a:rPr lang="de-DE" sz="1200" dirty="0" err="1"/>
                        <a:t>retraction</a:t>
                      </a:r>
                      <a:endParaRPr lang="de-DE" sz="1200" dirty="0"/>
                    </a:p>
                    <a:p>
                      <a:r>
                        <a:rPr lang="de-DE" sz="1200" b="1" dirty="0"/>
                        <a:t>14 </a:t>
                      </a:r>
                      <a:r>
                        <a:rPr lang="de-DE" sz="1200" b="1" dirty="0" err="1"/>
                        <a:t>deg</a:t>
                      </a:r>
                      <a:r>
                        <a:rPr lang="de-DE" sz="1200" b="1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23754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1B331F13-606D-4B23-9F1F-08418289A3DF}"/>
              </a:ext>
            </a:extLst>
          </p:cNvPr>
          <p:cNvSpPr txBox="1"/>
          <p:nvPr/>
        </p:nvSpPr>
        <p:spPr>
          <a:xfrm>
            <a:off x="315911" y="304801"/>
            <a:ext cx="3792539" cy="653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Chair of Robotics and Systems Intelligence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Munich Institute of Robotics and Machine Intelligence (MIRMI)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Technical University of Munich</a:t>
            </a:r>
          </a:p>
          <a:p>
            <a:pPr>
              <a:lnSpc>
                <a:spcPct val="114000"/>
              </a:lnSpc>
            </a:pPr>
            <a:endParaRPr lang="de-DE" sz="1050" dirty="0" err="1">
              <a:latin typeface="+mn-lt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77862AD-249E-483F-9AAC-C8FB47FEC27E}"/>
              </a:ext>
            </a:extLst>
          </p:cNvPr>
          <p:cNvSpPr txBox="1">
            <a:spLocks/>
          </p:cNvSpPr>
          <p:nvPr/>
        </p:nvSpPr>
        <p:spPr>
          <a:xfrm>
            <a:off x="315911" y="4752460"/>
            <a:ext cx="8508999" cy="28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4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Munich | </a:t>
            </a:r>
            <a:r>
              <a:rPr lang="de-DE" dirty="0" err="1"/>
              <a:t>February</a:t>
            </a:r>
            <a:r>
              <a:rPr lang="de-DE" dirty="0"/>
              <a:t> 2022 | Florian Martineau, Stefan Loy, Yani Zhang</a:t>
            </a:r>
          </a:p>
        </p:txBody>
      </p:sp>
    </p:spTree>
    <p:extLst>
      <p:ext uri="{BB962C8B-B14F-4D97-AF65-F5344CB8AC3E}">
        <p14:creationId xmlns:p14="http://schemas.microsoft.com/office/powerpoint/2010/main" val="427234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A4D5F-AAB8-4781-8219-A39DCB6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in </a:t>
            </a:r>
            <a:r>
              <a:rPr lang="de-DE" dirty="0" err="1"/>
              <a:t>Matlab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45A723-B77D-4D6C-A369-A5CC14A0519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484040"/>
            <a:ext cx="8508999" cy="3268420"/>
          </a:xfrm>
        </p:spPr>
        <p:txBody>
          <a:bodyPr/>
          <a:lstStyle/>
          <a:p>
            <a:r>
              <a:rPr lang="nn-NO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L0=.40; M=12; g=9.81;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l0 = .6966*L0;                     </a:t>
            </a:r>
            <a:r>
              <a:rPr lang="en-US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%lower leg length</a:t>
            </a:r>
          </a:p>
          <a:p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l1 = .3034*L0;                     </a:t>
            </a:r>
            <a:r>
              <a:rPr lang="de-DE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de-DE" sz="12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upper</a:t>
            </a:r>
            <a:r>
              <a:rPr lang="de-DE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leg </a:t>
            </a:r>
            <a:r>
              <a:rPr lang="de-DE" sz="12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length</a:t>
            </a:r>
            <a:endParaRPr lang="de-DE" sz="12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nn-NO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m_L = .18*M;                    </a:t>
            </a:r>
            <a:r>
              <a:rPr lang="nn-NO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%leg mass</a:t>
            </a:r>
          </a:p>
          <a:p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m_B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M-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                 </a:t>
            </a:r>
            <a:r>
              <a:rPr lang="en-US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%rest of body mass</a:t>
            </a:r>
          </a:p>
          <a:p>
            <a:r>
              <a:rPr lang="nn-NO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c_phi = 1125;                    </a:t>
            </a:r>
            <a:r>
              <a:rPr lang="nn-NO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%Nm/rad</a:t>
            </a:r>
          </a:p>
          <a:p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d1 = 2*</a:t>
            </a:r>
            <a:r>
              <a:rPr lang="de-DE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c_phi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de-DE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m_L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de-DE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c_theta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150;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d2 = 2*sqrt(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c_theta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c1 = 3000;</a:t>
            </a:r>
            <a:endParaRPr lang="de-DE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omega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14*</a:t>
            </a:r>
            <a:r>
              <a:rPr lang="de-DE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/180; </a:t>
            </a:r>
            <a:r>
              <a:rPr lang="de-DE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de-DE" sz="12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rad</a:t>
            </a:r>
            <a:r>
              <a:rPr lang="de-DE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/s</a:t>
            </a:r>
          </a:p>
          <a:p>
            <a:endParaRPr lang="de-DE" sz="1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de-DE" sz="11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B76EC3-34B6-41DA-835A-BFEE6DF77C14}"/>
              </a:ext>
            </a:extLst>
          </p:cNvPr>
          <p:cNvSpPr txBox="1"/>
          <p:nvPr/>
        </p:nvSpPr>
        <p:spPr>
          <a:xfrm>
            <a:off x="315911" y="304801"/>
            <a:ext cx="3792539" cy="653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Chair of Robotics and Systems Intelligence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Munich Institute of Robotics and Machine Intelligence (MIRMI)</a:t>
            </a:r>
          </a:p>
          <a:p>
            <a:pPr algn="l"/>
            <a:r>
              <a:rPr lang="en-US" sz="1050" b="0" i="0" strike="noStrike" dirty="0">
                <a:solidFill>
                  <a:srgbClr val="3070B3"/>
                </a:solidFill>
                <a:effectLst/>
                <a:latin typeface="Arial" panose="020B0604020202020204" pitchFamily="34" charset="0"/>
              </a:rPr>
              <a:t>Technical University of Munich</a:t>
            </a:r>
          </a:p>
          <a:p>
            <a:pPr>
              <a:lnSpc>
                <a:spcPct val="114000"/>
              </a:lnSpc>
            </a:pPr>
            <a:endParaRPr lang="de-DE" sz="1050" dirty="0" err="1">
              <a:latin typeface="+mn-lt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57C955A-D656-40CB-A746-A965633D688A}"/>
              </a:ext>
            </a:extLst>
          </p:cNvPr>
          <p:cNvSpPr txBox="1">
            <a:spLocks/>
          </p:cNvSpPr>
          <p:nvPr/>
        </p:nvSpPr>
        <p:spPr>
          <a:xfrm>
            <a:off x="315911" y="4752460"/>
            <a:ext cx="8508999" cy="28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4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Munich | </a:t>
            </a:r>
            <a:r>
              <a:rPr lang="de-DE" dirty="0" err="1"/>
              <a:t>February</a:t>
            </a:r>
            <a:r>
              <a:rPr lang="de-DE" dirty="0"/>
              <a:t> 2022 | Florian Martineau, Stefan Loy, Yani Zhang</a:t>
            </a:r>
          </a:p>
        </p:txBody>
      </p:sp>
    </p:spTree>
    <p:extLst>
      <p:ext uri="{BB962C8B-B14F-4D97-AF65-F5344CB8AC3E}">
        <p14:creationId xmlns:p14="http://schemas.microsoft.com/office/powerpoint/2010/main" val="1944204255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2111_Praesentationsvorlage_16-9</Template>
  <TotalTime>0</TotalTime>
  <Words>673</Words>
  <Application>Microsoft Office PowerPoint</Application>
  <PresentationFormat>Bildschirmpräsentation (16:9)</PresentationFormat>
  <Paragraphs>122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8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Dodo – Alive!</vt:lpstr>
      <vt:lpstr>Agenda</vt:lpstr>
      <vt:lpstr>Included physical parameters of our modell </vt:lpstr>
      <vt:lpstr>Near-species animals in the present </vt:lpstr>
      <vt:lpstr>Known physical parameters of the dodo </vt:lpstr>
      <vt:lpstr>Calculation of knee-position / leg-length</vt:lpstr>
      <vt:lpstr>Parameters of our modell </vt:lpstr>
      <vt:lpstr>Code in Matlab</vt:lpstr>
    </vt:vector>
  </TitlesOfParts>
  <Company>TUM ZIT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ga27hug</dc:creator>
  <cp:lastModifiedBy>ga27hug</cp:lastModifiedBy>
  <cp:revision>1</cp:revision>
  <cp:lastPrinted>2015-07-30T14:04:45Z</cp:lastPrinted>
  <dcterms:created xsi:type="dcterms:W3CDTF">2021-12-15T16:29:23Z</dcterms:created>
  <dcterms:modified xsi:type="dcterms:W3CDTF">2022-01-23T16:29:06Z</dcterms:modified>
</cp:coreProperties>
</file>