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8" r:id="rId4"/>
    <p:sldId id="260" r:id="rId5"/>
    <p:sldId id="265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3" r:id="rId15"/>
  </p:sldIdLst>
  <p:sldSz cx="10080625" cy="7559675"/>
  <p:notesSz cx="7772400" cy="100584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65DAC-7B33-E443-9837-1AF465EB2B5E}" v="69" dt="2020-02-17T12:35:03.153"/>
    <p1510:client id="{F061E0CB-EBA0-5977-FF20-962CDE7D2A5D}" v="1" dt="2020-02-17T13:23:41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>
      <p:cViewPr varScale="1">
        <p:scale>
          <a:sx n="112" d="100"/>
          <a:sy n="112" d="100"/>
        </p:scale>
        <p:origin x="125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D8F92F-F079-B146-B5B6-4DABEEE3A6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90DCB-2AAF-DD4D-AA8C-5319918FA4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05D82A-8F62-47A4-84DD-9C113A8B29D4}" type="datetimeFigureOut">
              <a:rPr lang="en-US" altLang="nl-NL"/>
              <a:pPr>
                <a:defRPr/>
              </a:pPr>
              <a:t>3/2/2022</a:t>
            </a:fld>
            <a:endParaRPr lang="en-US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EA99D-0C19-4F40-8335-08ED3657FC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D9A85-26D3-6745-B087-388AC1EFA3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F9FF259-F658-4BB8-9C1A-E2710D524C26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>
            <a:extLst>
              <a:ext uri="{FF2B5EF4-FFF2-40B4-BE49-F238E27FC236}">
                <a16:creationId xmlns:a16="http://schemas.microsoft.com/office/drawing/2014/main" id="{16739771-1DEA-4571-B9D7-ACBD4E22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3D1712C1-7A12-4BE6-AF8F-B2FF9C35A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23392163-3E77-44A4-B5F6-7E7FB236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0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291D55AF-0604-43CE-AE6C-D90C31E53E7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5400" y="754063"/>
            <a:ext cx="51800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582F49E-2696-C04F-8ADC-222CA8C18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36638" y="4776788"/>
            <a:ext cx="5697537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altLang="nl-NL" noProof="0"/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1F629629-8B56-4A95-9E84-94385CB6B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55163"/>
            <a:ext cx="3368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E7FC14E-49A8-6841-8FB2-6E0817EFEE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403725" y="9555163"/>
            <a:ext cx="3367088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CD56D46E-6226-4F59-8C07-4495FB615E3D}" type="slidenum">
              <a:rPr lang="en-US" altLang="nl-NL"/>
              <a:pPr/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0D9709D-3B65-466C-B8B3-8EBC28F998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87068C0-6498-430E-B0EE-5D5DAC973807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nl-NL">
              <a:cs typeface="WenQuanYi Zen Hei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BCB38961-FE6A-43CD-BB85-145384C8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9555163"/>
            <a:ext cx="3368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D4E263A-F5E5-496B-8FD6-CF516A387CE1}" type="slidenum">
              <a:rPr lang="en-US" altLang="nl-NL">
                <a:latin typeface="Arial" panose="020B0604020202020204" pitchFamily="34" charset="0"/>
                <a:cs typeface="WenQuanYi Zen Hei" charset="0"/>
              </a:rPr>
              <a:pPr algn="r" eaLnBrk="1"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nl-NL"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16149CB-9FFD-48BD-BCEE-4570AA92D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F82E56E-AB04-4E0C-BE55-FBEEE2909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638" y="4776788"/>
            <a:ext cx="56991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0D619F06-4C8A-4D11-967B-C0DE31896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480F2518-8D90-41DB-BDD5-BB0F2DB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CC2E5BDE-EF6F-444C-8C2A-C957ECA1B2F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0F4A273-B897-4BED-ADFA-154E22CCAF89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en-US" altLang="nl-NL"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46922102-FCAB-4600-A29D-4C04430A8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4B8A7B7A-7B6C-441A-8143-FFE004BB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B0347BCB-E39F-4298-8D84-D4209BACE84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518DB84-6EC3-41A0-816E-72C969D2A1A0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US" altLang="nl-NL"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D29E2F0B-D6B7-41D5-808D-28616EBDF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2A4604E8-CA1A-4BFC-9B69-91BB295F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F320FE3B-381E-4CBE-AA2B-6C0FFD8CC378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D6F591D-0079-4AFE-A804-34B2F52B21E4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US" altLang="nl-NL">
              <a:cs typeface="WenQuanYi Zen He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BCAEDC-7311-479F-89EC-6AE1DE15F3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DA5BA6-55CC-4893-98DA-B348DB5224A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9CAE15-154B-4723-AECC-3161025CD5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89D4F-762B-4655-A15B-E1F3E904004D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53607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1F6B14-35E8-43E8-BAB9-7CF8180BEBF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235972-9AD4-4C4B-9E9D-9212CAD12C8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B78A41-7947-4827-9CFB-ADF881B8E42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25A27-1956-4211-B1A7-DC5D5BDF48AC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41759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179388"/>
            <a:ext cx="2259013" cy="6069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24637" cy="6069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3472C2-B8A3-4DEC-8D10-C4618B4BC5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07016-F068-411A-8721-6F1F67073B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7F818B-7B23-4D79-BBA3-7AF47AC09BA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0899C-24E2-4A07-84C4-2CEB6F82BF4D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301691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4180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898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33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81100"/>
            <a:ext cx="42608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181100"/>
            <a:ext cx="42624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117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001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5535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985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42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1917EB-EB85-402A-A1FA-0741EA0BDA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F2E17D-D37E-4AC1-A71B-7E7D0A1F39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xfrm>
            <a:off x="4319588" y="7199313"/>
            <a:ext cx="5221287" cy="3587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59C1CA-C9FF-4971-93C8-452880B29D2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F273A4-8D5E-44F2-BD41-352EC57F43A0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856459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994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78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600" y="76200"/>
            <a:ext cx="2170113" cy="6092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76200"/>
            <a:ext cx="6362700" cy="6092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324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175" y="76200"/>
            <a:ext cx="7729538" cy="1174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5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CD9451-4D19-4099-88D3-511307DA7A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49CCD-974B-42F8-BCA2-E9E0DB9080C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785EEB-34D9-459E-816D-2FC2EB445C7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89C20-E734-4CF9-A2C2-071F12649428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30911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260475"/>
            <a:ext cx="444023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5875" y="1260475"/>
            <a:ext cx="4441825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1EA5A-6BBC-4008-AF9E-8EFBC4A894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1835C-AACE-4D95-A53B-317C28D80D3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6F08E-40A3-470D-8D1F-C83B8B41817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12C62-F378-4516-83B3-5CC752CEB3A9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4972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74AAF7-1A7E-443D-8B47-C5D94FA8D54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2C7334-249B-4A5A-8C65-6841DF1BFFB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54EADB-EBF8-464A-AEEF-06D5772AD2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AD7EC-AC14-40BC-B9A9-BC1BF4905C68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6475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051E1E-DC6E-4CCD-AB6B-4E94CFAEB97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B60FBA-0810-4C25-B41A-78394C9EE8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3BE54B-A6D4-4C29-9033-BBC331A2975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26916-FFB6-409D-A5A5-C1B2ACAC0D51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85398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73F680-4E0A-47C3-99A1-E1CFC4D1AF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0F9D07-EB8E-49D2-8D91-8A7774BE5C4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04557A-CA68-46B4-BB65-0EC9677ACD5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2230D-AC12-45F8-AE0B-899BFF287E4D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41087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4DB5B-CD9E-4179-903E-9E4A68BF33B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D86C6-F76F-4806-8840-A19ABDF5049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C96BF-B76F-4037-9BC1-C3281BF7AB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0075D-D674-458B-8BFD-BA43DD4F1439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8120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1FDF7-329D-4426-AA25-42E9CE1EE2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87122-4C13-4902-BC74-2707A20D3B6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4B007-05C6-45F5-B04D-475B733381D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55368-6FFF-4A79-82E5-9F7A2FBCAE02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30679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72A6756F-5459-4192-932E-2BB4E13C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0538"/>
            <a:ext cx="10080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DEC9D4E-0EFF-4293-903D-DF267E76C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179388"/>
            <a:ext cx="827881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FFC6C1B-9606-4623-B742-0E0473AE0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260475"/>
            <a:ext cx="903446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5745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outline text format</a:t>
            </a:r>
          </a:p>
          <a:p>
            <a:pPr lvl="1"/>
            <a:r>
              <a:rPr lang="en-GB" altLang="nl-NL"/>
              <a:t>Second Outline Level</a:t>
            </a:r>
          </a:p>
          <a:p>
            <a:pPr lvl="2"/>
            <a:r>
              <a:rPr lang="en-GB" altLang="nl-NL"/>
              <a:t>Third Outline Level</a:t>
            </a:r>
          </a:p>
          <a:p>
            <a:pPr lvl="3"/>
            <a:r>
              <a:rPr lang="en-GB" altLang="nl-NL"/>
              <a:t>Fourth Outline Level</a:t>
            </a:r>
          </a:p>
          <a:p>
            <a:pPr lvl="4"/>
            <a:r>
              <a:rPr lang="en-GB" altLang="nl-NL"/>
              <a:t>Fifth Outline Level</a:t>
            </a:r>
          </a:p>
          <a:p>
            <a:pPr lvl="4"/>
            <a:r>
              <a:rPr lang="en-GB" altLang="nl-NL"/>
              <a:t>Sixth Outline Level</a:t>
            </a:r>
          </a:p>
          <a:p>
            <a:pPr lvl="4"/>
            <a:r>
              <a:rPr lang="en-GB" altLang="nl-NL"/>
              <a:t>Seventh Outline Level</a:t>
            </a:r>
          </a:p>
          <a:p>
            <a:pPr lvl="4"/>
            <a:r>
              <a:rPr lang="en-GB" altLang="nl-NL"/>
              <a:t>Eighth Outline Level</a:t>
            </a:r>
          </a:p>
          <a:p>
            <a:pPr lvl="4"/>
            <a:r>
              <a:rPr lang="en-GB" altLang="nl-NL"/>
              <a:t>Ninth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57BF5B2-B19D-F54C-ACCA-2AD04D02BCC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2332038" y="7380288"/>
            <a:ext cx="2346325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FreeSans" pitchFamily="32" charset="0"/>
                <a:ea typeface="WenQuanYi Zen Hei" charset="0"/>
                <a:cs typeface="DejaVu Sans" charset="0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406495-399F-CC43-883F-AB731CECC51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319588" y="7199313"/>
            <a:ext cx="4992687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0">
              <a:lnSpc>
                <a:spcPct val="10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 i="1">
                <a:solidFill>
                  <a:srgbClr val="FFFFFF"/>
                </a:solidFill>
                <a:latin typeface="+mn-lt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CDE59E-56C3-554E-BE23-AD4A74A3AC2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720263" y="7199313"/>
            <a:ext cx="1068387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FFFFFF"/>
                </a:solidFill>
                <a:latin typeface="FreeSans" pitchFamily="32" charset="0"/>
              </a:defRPr>
            </a:lvl1pPr>
          </a:lstStyle>
          <a:p>
            <a:fld id="{F3F2ADD3-5E4E-4404-948F-E85E75CAEB6E}" type="slidenum">
              <a:rPr lang="en-GB" altLang="nl-NL"/>
              <a:pPr/>
              <a:t>‹#›</a:t>
            </a:fld>
            <a:endParaRPr lang="en-GB" altLang="nl-NL"/>
          </a:p>
        </p:txBody>
      </p:sp>
      <p:pic>
        <p:nvPicPr>
          <p:cNvPr id="1032" name="Picture 7">
            <a:extLst>
              <a:ext uri="{FF2B5EF4-FFF2-40B4-BE49-F238E27FC236}">
                <a16:creationId xmlns:a16="http://schemas.microsoft.com/office/drawing/2014/main" id="{440A437A-07CB-46FA-8718-4E1F95CC9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8921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3" name="Picture 8">
            <a:extLst>
              <a:ext uri="{FF2B5EF4-FFF2-40B4-BE49-F238E27FC236}">
                <a16:creationId xmlns:a16="http://schemas.microsoft.com/office/drawing/2014/main" id="{9D055BAF-9EFC-453E-90F4-9F380252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4843463"/>
            <a:ext cx="13223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200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dt="0"/>
  <p:txStyles>
    <p:titleStyle>
      <a:lvl1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+mj-lt"/>
          <a:ea typeface="ＭＳ Ｐゴシック" charset="0"/>
          <a:cs typeface="+mj-cs"/>
        </a:defRPr>
      </a:lvl1pPr>
      <a:lvl2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2pPr>
      <a:lvl3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3pPr>
      <a:lvl4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4pPr>
      <a:lvl5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5pPr>
      <a:lvl6pPr marL="25146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6pPr>
      <a:lvl7pPr marL="29718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7pPr>
      <a:lvl8pPr marL="34290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8pPr>
      <a:lvl9pPr marL="38862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9pPr>
    </p:titleStyle>
    <p:bodyStyle>
      <a:lvl1pPr marL="342900" indent="-342900" algn="l" defTabSz="449263" rtl="0" eaLnBrk="0" fontAlgn="base" hangingPunct="0">
        <a:lnSpc>
          <a:spcPct val="81000"/>
        </a:lnSpc>
        <a:spcBef>
          <a:spcPct val="0"/>
        </a:spcBef>
        <a:spcAft>
          <a:spcPts val="1413"/>
        </a:spcAft>
        <a:buClr>
          <a:srgbClr val="053A60"/>
        </a:buClr>
        <a:buSzPct val="100000"/>
        <a:buFont typeface="Arial" panose="020B0604020202020204" pitchFamily="34" charset="0"/>
        <a:buChar char="•"/>
        <a:defRPr sz="2400" b="1">
          <a:solidFill>
            <a:srgbClr val="003D64"/>
          </a:solidFill>
          <a:latin typeface="+mn-lt"/>
          <a:ea typeface="ＭＳ Ｐゴシック" charset="0"/>
          <a:cs typeface="+mn-cs"/>
        </a:defRPr>
      </a:lvl1pPr>
      <a:lvl2pPr marL="742950" indent="-285750" algn="l" defTabSz="449263" rtl="0" eaLnBrk="0" fontAlgn="base" hangingPunct="0">
        <a:lnSpc>
          <a:spcPct val="81000"/>
        </a:lnSpc>
        <a:spcBef>
          <a:spcPct val="0"/>
        </a:spcBef>
        <a:spcAft>
          <a:spcPts val="1138"/>
        </a:spcAft>
        <a:buClr>
          <a:srgbClr val="053A60"/>
        </a:buClr>
        <a:buSzPct val="100000"/>
        <a:buFont typeface="Times New Roman" panose="02020603050405020304" pitchFamily="18" charset="0"/>
        <a:buChar char="–"/>
        <a:defRPr sz="2200">
          <a:solidFill>
            <a:srgbClr val="003D64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850"/>
        </a:spcAft>
        <a:buClr>
          <a:srgbClr val="053A60"/>
        </a:buClr>
        <a:buSzPct val="100000"/>
        <a:buFont typeface="Times New Roman" panose="02020603050405020304" pitchFamily="18" charset="0"/>
        <a:buChar char="•"/>
        <a:defRPr sz="2000">
          <a:solidFill>
            <a:srgbClr val="003D64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575"/>
        </a:spcAft>
        <a:buClr>
          <a:srgbClr val="053A60"/>
        </a:buClr>
        <a:buSzPct val="100000"/>
        <a:buFont typeface="Times New Roman" panose="02020603050405020304" pitchFamily="18" charset="0"/>
        <a:buChar char="–"/>
        <a:defRPr sz="2000">
          <a:solidFill>
            <a:srgbClr val="003D64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53A60"/>
        </a:buClr>
        <a:buSzPct val="100000"/>
        <a:buFont typeface="Times New Roman" panose="02020603050405020304" pitchFamily="18" charset="0"/>
        <a:buChar char="»"/>
        <a:defRPr sz="2000">
          <a:solidFill>
            <a:srgbClr val="003D64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4F3A8805-4151-4B27-8B4D-83BFB69D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6929438"/>
            <a:ext cx="91662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1D546586-4EDE-484E-97B3-DB650D847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4175" y="76200"/>
            <a:ext cx="7729538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title text format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62D6D99-DCD6-4EF4-8102-BB9A0FBDB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81100"/>
            <a:ext cx="86756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outline text format</a:t>
            </a:r>
          </a:p>
          <a:p>
            <a:pPr lvl="1"/>
            <a:r>
              <a:rPr lang="en-GB" altLang="nl-NL"/>
              <a:t>Second Outline Level</a:t>
            </a:r>
          </a:p>
          <a:p>
            <a:pPr lvl="2"/>
            <a:r>
              <a:rPr lang="en-GB" altLang="nl-NL"/>
              <a:t>Third Outline Level</a:t>
            </a:r>
          </a:p>
          <a:p>
            <a:pPr lvl="3"/>
            <a:r>
              <a:rPr lang="en-GB" altLang="nl-NL"/>
              <a:t>Fourth Outline Level</a:t>
            </a:r>
          </a:p>
          <a:p>
            <a:pPr lvl="4"/>
            <a:r>
              <a:rPr lang="en-GB" altLang="nl-NL"/>
              <a:t>Fifth Outline Level</a:t>
            </a:r>
          </a:p>
          <a:p>
            <a:pPr lvl="4"/>
            <a:r>
              <a:rPr lang="en-GB" altLang="nl-NL"/>
              <a:t>Sixth Outline Level</a:t>
            </a:r>
          </a:p>
          <a:p>
            <a:pPr lvl="4"/>
            <a:r>
              <a:rPr lang="en-GB" altLang="nl-NL"/>
              <a:t>Seventh Outline Level</a:t>
            </a:r>
          </a:p>
          <a:p>
            <a:pPr lvl="4"/>
            <a:r>
              <a:rPr lang="en-GB" altLang="nl-NL"/>
              <a:t>Eighth Outline Level</a:t>
            </a:r>
          </a:p>
          <a:p>
            <a:pPr lvl="4"/>
            <a:r>
              <a:rPr lang="en-GB" altLang="nl-NL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</p:sldLayoutIdLst>
  <p:hf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+mj-lt"/>
          <a:ea typeface="ＭＳ Ｐゴシック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800">
          <a:solidFill>
            <a:srgbClr val="003D62"/>
          </a:solidFill>
          <a:latin typeface="+mn-lt"/>
          <a:ea typeface="ＭＳ Ｐゴシック" charset="0"/>
          <a:cs typeface="+mn-cs"/>
        </a:defRPr>
      </a:lvl1pPr>
      <a:lvl2pPr marL="742950" indent="-285750" algn="l" defTabSz="449263" rtl="0" eaLnBrk="0" fontAlgn="base" hangingPunct="0">
        <a:spcBef>
          <a:spcPts val="6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3D62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spcBef>
          <a:spcPts val="6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3D62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3D62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3D62"/>
          </a:solidFill>
          <a:latin typeface="+mn-lt"/>
          <a:ea typeface="DejaVu Sans" charset="0"/>
          <a:cs typeface="+mn-cs"/>
        </a:defRPr>
      </a:lvl5pPr>
      <a:lvl6pPr marL="25146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5" descr="1_lsystems.bmp">
            <a:extLst>
              <a:ext uri="{FF2B5EF4-FFF2-40B4-BE49-F238E27FC236}">
                <a16:creationId xmlns:a16="http://schemas.microsoft.com/office/drawing/2014/main" id="{2C6D4519-A2E5-4D7E-A588-2A43F2DB9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2565400"/>
            <a:ext cx="4691062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1">
            <a:extLst>
              <a:ext uri="{FF2B5EF4-FFF2-40B4-BE49-F238E27FC236}">
                <a16:creationId xmlns:a16="http://schemas.microsoft.com/office/drawing/2014/main" id="{EF344CBA-31E4-4617-BAEF-888E93E66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1422400"/>
            <a:ext cx="8677275" cy="571500"/>
          </a:xfrm>
        </p:spPr>
        <p:txBody>
          <a:bodyPr anchor="b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NL" sz="3600" b="1">
                <a:ea typeface="ＭＳ Ｐゴシック" panose="020B0600070205080204" pitchFamily="34" charset="-128"/>
              </a:rPr>
              <a:t>Opdracht L-Systemen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810F938F-9CEC-463D-B175-7FFDBF350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993900"/>
            <a:ext cx="86772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3D62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DejaVu Sans" charset="0"/>
              </a:defRPr>
            </a:lvl1pPr>
            <a:lvl2pPr>
              <a:spcBef>
                <a:spcPts val="6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4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4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nl-NL" sz="2000" dirty="0">
                <a:solidFill>
                  <a:srgbClr val="7E002F"/>
                </a:solidFill>
                <a:latin typeface="Verdana"/>
                <a:ea typeface="ＭＳ Ｐゴシック"/>
              </a:rPr>
              <a:t>Jakob Struye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nl-NL" sz="2000" dirty="0">
                <a:solidFill>
                  <a:srgbClr val="7E002F"/>
                </a:solidFill>
                <a:latin typeface="Verdana"/>
                <a:ea typeface="ＭＳ Ｐゴシック"/>
              </a:rPr>
              <a:t>Tim Leys</a:t>
            </a:r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5372D7E8-6FB3-4123-B16F-68197EE33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36525"/>
            <a:ext cx="13382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E9ED45D5-7086-46E6-843A-8AD6AD04D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52CCDA76-1992-4574-8842-FEE48F05D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447675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Beschikbare methodes in 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LParser::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</a:t>
            </a:r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61F1-DD61-A64F-828F-571B3151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37ECBEE7-4954-467A-A006-5359DAD9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C904CA28-3773-4815-8E54-2251BD53953B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10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id="{7371E3FB-6761-42C4-94FC-14381C94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851025"/>
            <a:ext cx="835818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het alfabet van het L-Systeem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latin typeface="Courier New" panose="02070309020205020404" pitchFamily="49" charset="0"/>
              </a:rPr>
              <a:t>std::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set</a:t>
            </a:r>
            <a:r>
              <a:rPr lang="en-US" altLang="nl-NL" sz="1400">
                <a:latin typeface="Courier New" panose="02070309020205020404" pitchFamily="49" charset="0"/>
              </a:rPr>
              <a:t>&lt;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nl-NL" sz="1400">
                <a:latin typeface="Courier New" panose="02070309020205020404" pitchFamily="49" charset="0"/>
              </a:rPr>
              <a:t>&gt;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&amp; </a:t>
            </a:r>
            <a:r>
              <a:rPr lang="en-US" altLang="nl-NL" sz="1400" b="1">
                <a:latin typeface="Courier New" panose="02070309020205020404" pitchFamily="49" charset="0"/>
              </a:rPr>
              <a:t>LSystem::get_alphabet</a:t>
            </a:r>
            <a:r>
              <a:rPr lang="en-US" altLang="nl-NL" sz="1400">
                <a:latin typeface="Courier New" panose="02070309020205020404" pitchFamily="49" charset="0"/>
              </a:rPr>
              <a:t>()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of voor een bepaald symbool het lijnstuk moet worden getekend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bool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latin typeface="Courier New" panose="02070309020205020404" pitchFamily="49" charset="0"/>
              </a:rPr>
              <a:t>LSystem::draw</a:t>
            </a:r>
            <a:r>
              <a:rPr lang="en-US" altLang="nl-NL" sz="1400">
                <a:latin typeface="Courier New" panose="02070309020205020404" pitchFamily="49" charset="0"/>
              </a:rPr>
              <a:t>(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nl-NL" sz="1400">
                <a:latin typeface="Courier New" panose="02070309020205020404" pitchFamily="49" charset="0"/>
              </a:rPr>
              <a:t> c)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de replacement van een symbool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latin typeface="Courier New" panose="02070309020205020404" pitchFamily="49" charset="0"/>
              </a:rPr>
              <a:t>std::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&amp; </a:t>
            </a:r>
            <a:r>
              <a:rPr lang="en-US" altLang="nl-NL" sz="1400" b="1">
                <a:latin typeface="Courier New" panose="02070309020205020404" pitchFamily="49" charset="0"/>
              </a:rPr>
              <a:t>LSystem::get_replacement</a:t>
            </a:r>
            <a:r>
              <a:rPr lang="en-US" altLang="nl-NL" sz="1400">
                <a:latin typeface="Courier New" panose="02070309020205020404" pitchFamily="49" charset="0"/>
              </a:rPr>
              <a:t>(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nl-NL" sz="1400">
                <a:latin typeface="Courier New" panose="02070309020205020404" pitchFamily="49" charset="0"/>
              </a:rPr>
              <a:t> c)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de </a:t>
            </a:r>
            <a:r>
              <a:rPr lang="en-US" alt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‘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angle</a:t>
            </a:r>
            <a:r>
              <a:rPr lang="en-US" alt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’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 van het Lsysteem in GRADEN.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latin typeface="Courier New" panose="02070309020205020404" pitchFamily="49" charset="0"/>
              </a:rPr>
              <a:t>LSystem::get_angle</a:t>
            </a:r>
            <a:r>
              <a:rPr lang="en-US" altLang="nl-NL" sz="1400">
                <a:latin typeface="Courier New" panose="02070309020205020404" pitchFamily="49" charset="0"/>
              </a:rPr>
              <a:t>()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de initiator-string van het L-Systeem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latin typeface="Courier New" panose="02070309020205020404" pitchFamily="49" charset="0"/>
              </a:rPr>
              <a:t>std::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&amp; </a:t>
            </a:r>
            <a:r>
              <a:rPr lang="en-US" altLang="nl-NL" sz="1400" b="1">
                <a:latin typeface="Courier New" panose="02070309020205020404" pitchFamily="49" charset="0"/>
              </a:rPr>
              <a:t>LSystem::get_initiator</a:t>
            </a:r>
            <a:r>
              <a:rPr lang="en-US" altLang="nl-NL" sz="1400">
                <a:latin typeface="Courier New" panose="02070309020205020404" pitchFamily="49" charset="0"/>
              </a:rPr>
              <a:t>()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het aantal keer dat een karakter moet worden vervangen door zijn</a:t>
            </a:r>
            <a:b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</a:b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//replacement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unsigned int </a:t>
            </a:r>
            <a:r>
              <a:rPr lang="en-US" altLang="nl-NL" sz="1400" b="1">
                <a:latin typeface="Courier New" panose="02070309020205020404" pitchFamily="49" charset="0"/>
              </a:rPr>
              <a:t>LSystem::get_nr_iterations</a:t>
            </a:r>
            <a:r>
              <a:rPr lang="en-US" altLang="nl-NL" sz="1400">
                <a:latin typeface="Courier New" panose="02070309020205020404" pitchFamily="49" charset="0"/>
              </a:rPr>
              <a:t>()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de </a:t>
            </a:r>
            <a:r>
              <a:rPr lang="en-US" alt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‘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starting angle</a:t>
            </a:r>
            <a:r>
              <a:rPr lang="en-US" alt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’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 van waaruit het L-Systeem moet worden getekend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latin typeface="Courier New" panose="02070309020205020404" pitchFamily="49" charset="0"/>
              </a:rPr>
              <a:t>LSystem2D::</a:t>
            </a:r>
            <a:r>
              <a:rPr lang="nl-BE" altLang="nl-NL" sz="1400" b="1">
                <a:latin typeface="Courier New" panose="02070309020205020404" pitchFamily="49" charset="0"/>
              </a:rPr>
              <a:t>get_starting_angle</a:t>
            </a:r>
            <a:r>
              <a:rPr lang="nl-BE" altLang="nl-NL" sz="1400">
                <a:latin typeface="Courier New" panose="02070309020205020404" pitchFamily="49" charset="0"/>
              </a:rPr>
              <a:t>() 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nl-BE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23B0E58A-F104-4B69-BC84-9FF9F8C54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FA10-C808-457E-A2FD-2632473E17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519738"/>
          </a:xfrm>
        </p:spPr>
        <p:txBody>
          <a:bodyPr/>
          <a:lstStyle/>
          <a:p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LParser::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</a:t>
            </a:r>
          </a:p>
          <a:p>
            <a:pPr lvl="1"/>
            <a:r>
              <a:rPr lang="nl-BE" altLang="nl-NL" sz="2000"/>
              <a:t>Leest de L2D bestanden in</a:t>
            </a:r>
          </a:p>
          <a:p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img::</a:t>
            </a:r>
            <a:r>
              <a:rPr lang="nl-BE" altLang="nl-NL" sz="2000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EasyImage</a:t>
            </a:r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draw2DLines(</a:t>
            </a:r>
            <a:r>
              <a:rPr lang="nl-BE" altLang="nl-NL" sz="2000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</a:t>
            </a:r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sz="2000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</a:t>
            </a:r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&amp; lines,</a:t>
            </a:r>
            <a:b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           </a:t>
            </a:r>
            <a:r>
              <a:rPr lang="nl-BE" altLang="nl-NL" sz="2000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 int </a:t>
            </a:r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size);</a:t>
            </a:r>
            <a:endParaRPr lang="nl-BE" altLang="nl-NL" sz="2000" b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nl-BE" altLang="nl-NL"/>
              <a:t>Zet een lijnenlijst om in een Image</a:t>
            </a:r>
          </a:p>
          <a:p>
            <a:r>
              <a:rPr lang="nl-BE" altLang="nl-NL">
                <a:ea typeface="ＭＳ Ｐゴシック" panose="020B0600070205080204" pitchFamily="34" charset="-128"/>
              </a:rPr>
              <a:t>Enkel de omzetting van 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LParser::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 </a:t>
            </a:r>
            <a:r>
              <a:rPr lang="nl-BE" altLang="nl-NL">
                <a:ea typeface="ＭＳ Ｐゴシック" panose="020B0600070205080204" pitchFamily="34" charset="-128"/>
              </a:rPr>
              <a:t>naar 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 </a:t>
            </a:r>
            <a:r>
              <a:rPr lang="nl-BE" altLang="nl-NL">
                <a:ea typeface="ＭＳ Ｐゴシック" panose="020B0600070205080204" pitchFamily="34" charset="-128"/>
              </a:rPr>
              <a:t>moet nog gebeuren:</a:t>
            </a:r>
          </a:p>
          <a:p>
            <a:pPr lvl="1"/>
            <a:r>
              <a:rPr lang="nl-BE" altLang="nl-NL"/>
              <a:t>Vb: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drawLSystem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nl-BE" altLang="nl-NL" sz="20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 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&amp;</a:t>
            </a:r>
            <a:r>
              <a:rPr lang="nl-BE" altLang="nl-NL"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l_system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 lvl="1"/>
            <a:endParaRPr lang="nl-BE" altLang="nl-NL"/>
          </a:p>
          <a:p>
            <a:pPr lvl="1"/>
            <a:endParaRPr lang="nl-BE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92FC0-B877-E94B-8BBB-6F411C32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500FBA19-4984-48CA-BA5D-B1E7CBAB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42A45CB0-32B9-4696-918D-8545E1035717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11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B24B197A-95B3-4A79-9EF1-D4C2A904193A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4637088"/>
            <a:ext cx="6858000" cy="2100262"/>
            <a:chOff x="1468412" y="4637093"/>
            <a:chExt cx="6858048" cy="2100394"/>
          </a:xfrm>
        </p:grpSpPr>
        <p:grpSp>
          <p:nvGrpSpPr>
            <p:cNvPr id="30726" name="Group 53">
              <a:extLst>
                <a:ext uri="{FF2B5EF4-FFF2-40B4-BE49-F238E27FC236}">
                  <a16:creationId xmlns:a16="http://schemas.microsoft.com/office/drawing/2014/main" id="{B3C43852-2158-41B6-8B30-E86368DCDC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3188" y="5137159"/>
              <a:ext cx="3143272" cy="1264961"/>
              <a:chOff x="3182924" y="3816550"/>
              <a:chExt cx="3143272" cy="1264961"/>
            </a:xfrm>
          </p:grpSpPr>
          <p:cxnSp>
            <p:nvCxnSpPr>
              <p:cNvPr id="30729" name="Straight Connector 6">
                <a:extLst>
                  <a:ext uri="{FF2B5EF4-FFF2-40B4-BE49-F238E27FC236}">
                    <a16:creationId xmlns:a16="http://schemas.microsoft.com/office/drawing/2014/main" id="{7A6CE4C8-4635-41CA-8347-B08A827F86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82924" y="5065721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0" name="Straight Connector 8">
                <a:extLst>
                  <a:ext uri="{FF2B5EF4-FFF2-40B4-BE49-F238E27FC236}">
                    <a16:creationId xmlns:a16="http://schemas.microsoft.com/office/drawing/2014/main" id="{DB747BBF-8F3E-467F-A07D-F10285EDFE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04395" y="4744250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1" name="Straight Connector 20">
                <a:extLst>
                  <a:ext uri="{FF2B5EF4-FFF2-40B4-BE49-F238E27FC236}">
                    <a16:creationId xmlns:a16="http://schemas.microsoft.com/office/drawing/2014/main" id="{83448AB9-BF57-463B-A18C-8C83A06769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68742" y="5065721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2" name="Straight Connector 21">
                <a:extLst>
                  <a:ext uri="{FF2B5EF4-FFF2-40B4-BE49-F238E27FC236}">
                    <a16:creationId xmlns:a16="http://schemas.microsoft.com/office/drawing/2014/main" id="{CE5C26DC-928A-47BB-8B6C-F1094EF8ED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647271" y="4744250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3" name="Straight Connector 25">
                <a:extLst>
                  <a:ext uri="{FF2B5EF4-FFF2-40B4-BE49-F238E27FC236}">
                    <a16:creationId xmlns:a16="http://schemas.microsoft.com/office/drawing/2014/main" id="{A1BA15EC-DE90-401E-9DF6-A2323D0149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-4604922">
                <a:off x="4263546" y="4830684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4" name="Straight Connector 26">
                <a:extLst>
                  <a:ext uri="{FF2B5EF4-FFF2-40B4-BE49-F238E27FC236}">
                    <a16:creationId xmlns:a16="http://schemas.microsoft.com/office/drawing/2014/main" id="{D0DDE892-731C-4134-9A57-452290EEAF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795078" flipH="1" flipV="1">
                <a:off x="4093086" y="4389633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5" name="Straight Connector 27">
                <a:extLst>
                  <a:ext uri="{FF2B5EF4-FFF2-40B4-BE49-F238E27FC236}">
                    <a16:creationId xmlns:a16="http://schemas.microsoft.com/office/drawing/2014/main" id="{31685C27-D584-4BE8-B427-2A03238FC7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995078" flipH="1">
                <a:off x="4443673" y="4065789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6" name="Straight Connector 28">
                <a:extLst>
                  <a:ext uri="{FF2B5EF4-FFF2-40B4-BE49-F238E27FC236}">
                    <a16:creationId xmlns:a16="http://schemas.microsoft.com/office/drawing/2014/main" id="{44CAC202-13AD-449E-9DA4-1F0565650B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1595078" flipV="1">
                <a:off x="4125836" y="4250561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7" name="Straight Connector 30">
                <a:extLst>
                  <a:ext uri="{FF2B5EF4-FFF2-40B4-BE49-F238E27FC236}">
                    <a16:creationId xmlns:a16="http://schemas.microsoft.com/office/drawing/2014/main" id="{4EC843A8-5C62-45F4-927F-E0BDE3412C4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040312" y="5065721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8" name="Straight Connector 31">
                <a:extLst>
                  <a:ext uri="{FF2B5EF4-FFF2-40B4-BE49-F238E27FC236}">
                    <a16:creationId xmlns:a16="http://schemas.microsoft.com/office/drawing/2014/main" id="{EEC137A5-7357-4C5D-A5C8-5150C08965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61783" y="4744250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9" name="Straight Connector 32">
                <a:extLst>
                  <a:ext uri="{FF2B5EF4-FFF2-40B4-BE49-F238E27FC236}">
                    <a16:creationId xmlns:a16="http://schemas.microsoft.com/office/drawing/2014/main" id="{14779CA3-F88D-48B1-9C21-88FEAAFB99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826130" y="5065721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0" name="Straight Connector 33">
                <a:extLst>
                  <a:ext uri="{FF2B5EF4-FFF2-40B4-BE49-F238E27FC236}">
                    <a16:creationId xmlns:a16="http://schemas.microsoft.com/office/drawing/2014/main" id="{E114FC5A-909D-4EF2-A16F-2B9E261FC2A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5504659" y="4744250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1" name="Straight Connector 45">
                <a:extLst>
                  <a:ext uri="{FF2B5EF4-FFF2-40B4-BE49-F238E27FC236}">
                    <a16:creationId xmlns:a16="http://schemas.microsoft.com/office/drawing/2014/main" id="{AD7B26EB-3D4F-4090-AB7F-3A4B9C978C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4604922" flipH="1">
                <a:off x="4742740" y="4830684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2" name="Straight Connector 46">
                <a:extLst>
                  <a:ext uri="{FF2B5EF4-FFF2-40B4-BE49-F238E27FC236}">
                    <a16:creationId xmlns:a16="http://schemas.microsoft.com/office/drawing/2014/main" id="{9613DBDB-53C3-4EDC-BA30-5EAC37FF9C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20804922" flipV="1">
                <a:off x="4913200" y="4389633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3" name="Straight Connector 47">
                <a:extLst>
                  <a:ext uri="{FF2B5EF4-FFF2-40B4-BE49-F238E27FC236}">
                    <a16:creationId xmlns:a16="http://schemas.microsoft.com/office/drawing/2014/main" id="{8AFE99C6-D904-42FC-8050-9E1BDA6D32D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4604922">
                <a:off x="4562613" y="4065789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4" name="Straight Connector 48">
                <a:extLst>
                  <a:ext uri="{FF2B5EF4-FFF2-40B4-BE49-F238E27FC236}">
                    <a16:creationId xmlns:a16="http://schemas.microsoft.com/office/drawing/2014/main" id="{16FCC1D9-5CDA-4AF9-86E9-6F8E90400B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004922" flipH="1" flipV="1">
                <a:off x="4880450" y="4250561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27" name="TextBox 54">
              <a:extLst>
                <a:ext uri="{FF2B5EF4-FFF2-40B4-BE49-F238E27FC236}">
                  <a16:creationId xmlns:a16="http://schemas.microsoft.com/office/drawing/2014/main" id="{754F9044-D80B-4C55-BFB7-5A1FDC43E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412" y="4637093"/>
              <a:ext cx="2249671" cy="2100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Alphabet</a:t>
              </a:r>
              <a:r>
                <a:rPr lang="nl-BE" altLang="nl-NL" sz="1400">
                  <a:latin typeface="Courier New" panose="02070309020205020404" pitchFamily="49" charset="0"/>
                </a:rPr>
                <a:t> = {F}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Draw</a:t>
              </a:r>
              <a:r>
                <a:rPr lang="nl-BE" altLang="nl-NL" sz="1400">
                  <a:latin typeface="Courier New" panose="02070309020205020404" pitchFamily="49" charset="0"/>
                </a:rPr>
                <a:t> = {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>
                  <a:latin typeface="Courier New" panose="02070309020205020404" pitchFamily="49" charset="0"/>
                </a:rPr>
                <a:t>	F -&gt; 1}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Rules</a:t>
              </a:r>
              <a:r>
                <a:rPr lang="nl-BE" altLang="nl-NL" sz="1400">
                  <a:latin typeface="Courier New" panose="02070309020205020404" pitchFamily="49" charset="0"/>
                </a:rPr>
                <a:t> = {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>
                  <a:latin typeface="Courier New" panose="02070309020205020404" pitchFamily="49" charset="0"/>
                </a:rPr>
                <a:t>	F -&gt; </a:t>
              </a:r>
              <a:r>
                <a:rPr lang="nl-BE" altLang="en-US" sz="1400">
                  <a:latin typeface="Courier New" panose="02070309020205020404" pitchFamily="49" charset="0"/>
                </a:rPr>
                <a:t>“</a:t>
              </a:r>
              <a:r>
                <a:rPr lang="nl-BE" altLang="nl-NL" sz="1400">
                  <a:latin typeface="Courier New" panose="02070309020205020404" pitchFamily="49" charset="0"/>
                </a:rPr>
                <a:t>F+F--F+F"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>
                  <a:latin typeface="Courier New" panose="02070309020205020404" pitchFamily="49" charset="0"/>
                </a:rPr>
                <a:t>}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Initiator</a:t>
              </a:r>
              <a:r>
                <a:rPr lang="nl-BE" altLang="nl-NL" sz="1400">
                  <a:latin typeface="Courier New" panose="02070309020205020404" pitchFamily="49" charset="0"/>
                </a:rPr>
                <a:t> = </a:t>
              </a:r>
              <a:r>
                <a:rPr lang="nl-BE" altLang="en-US" sz="1400">
                  <a:latin typeface="Courier New" panose="02070309020205020404" pitchFamily="49" charset="0"/>
                </a:rPr>
                <a:t>“</a:t>
              </a:r>
              <a:r>
                <a:rPr lang="nl-BE" altLang="nl-NL" sz="1400">
                  <a:latin typeface="Courier New" panose="02070309020205020404" pitchFamily="49" charset="0"/>
                </a:rPr>
                <a:t>F</a:t>
              </a:r>
              <a:r>
                <a:rPr lang="nl-BE" altLang="en-US" sz="1400">
                  <a:latin typeface="Courier New" panose="02070309020205020404" pitchFamily="49" charset="0"/>
                </a:rPr>
                <a:t>“</a:t>
              </a:r>
              <a:endParaRPr lang="nl-BE" altLang="nl-NL" sz="1400">
                <a:latin typeface="Courier New" panose="02070309020205020404" pitchFamily="49" charset="0"/>
              </a:endParaRP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Angle</a:t>
              </a:r>
              <a:r>
                <a:rPr lang="nl-BE" altLang="nl-NL" sz="1400">
                  <a:latin typeface="Courier New" panose="02070309020205020404" pitchFamily="49" charset="0"/>
                </a:rPr>
                <a:t> = 85.0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StartingAngle</a:t>
              </a:r>
              <a:r>
                <a:rPr lang="nl-BE" altLang="nl-NL" sz="1400">
                  <a:latin typeface="Courier New" panose="02070309020205020404" pitchFamily="49" charset="0"/>
                </a:rPr>
                <a:t> = 0.0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>
                  <a:solidFill>
                    <a:srgbClr val="1010C4"/>
                  </a:solidFill>
                  <a:latin typeface="Courier New" panose="02070309020205020404" pitchFamily="49" charset="0"/>
                </a:rPr>
                <a:t>Iterations</a:t>
              </a:r>
              <a:r>
                <a:rPr lang="nl-BE" altLang="nl-NL" sz="1400">
                  <a:latin typeface="Courier New" panose="02070309020205020404" pitchFamily="49" charset="0"/>
                </a:rPr>
                <a:t> = 2</a:t>
              </a:r>
            </a:p>
          </p:txBody>
        </p:sp>
        <p:sp>
          <p:nvSpPr>
            <p:cNvPr id="30728" name="TextBox 55">
              <a:extLst>
                <a:ext uri="{FF2B5EF4-FFF2-40B4-BE49-F238E27FC236}">
                  <a16:creationId xmlns:a16="http://schemas.microsoft.com/office/drawing/2014/main" id="{38F0F337-4E80-478F-844C-C3129CAE2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42" y="5280035"/>
              <a:ext cx="841897" cy="77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4800">
                  <a:sym typeface="Wingdings" panose="05000000000000000000" pitchFamily="2" charset="2"/>
                </a:rPr>
                <a:t></a:t>
              </a:r>
              <a:endParaRPr lang="nl-BE" altLang="nl-NL" sz="4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C6060EB3-E61E-409D-AFB6-AFB68D402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LSystemen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1EE75414-04F0-44D5-A481-5EEBB5BCB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448300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Tips</a:t>
            </a:r>
          </a:p>
          <a:p>
            <a:pPr lvl="1"/>
            <a:r>
              <a:rPr lang="nl-BE" altLang="nl-NL"/>
              <a:t>Over 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std::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string</a:t>
            </a:r>
            <a:r>
              <a:rPr lang="nl-BE" altLang="nl-NL"/>
              <a:t> kun je itereren net zoals over 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std::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list</a:t>
            </a:r>
          </a:p>
          <a:p>
            <a:pPr lvl="1"/>
            <a:endParaRPr lang="nl-BE" altLang="nl-NL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endParaRPr lang="nl-BE" altLang="nl-NL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endParaRPr lang="nl-BE" altLang="nl-NL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endParaRPr lang="nl-BE" altLang="nl-NL"/>
          </a:p>
          <a:p>
            <a:pPr lvl="1"/>
            <a:r>
              <a:rPr lang="nl-BE" altLang="nl-NL"/>
              <a:t>Sinus en cosinus functies zijn te vinden in de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&lt;cmath&gt;</a:t>
            </a:r>
            <a:r>
              <a:rPr lang="nl-BE" altLang="nl-NL"/>
              <a:t> header</a:t>
            </a:r>
          </a:p>
          <a:p>
            <a:pPr lvl="2"/>
            <a:endParaRPr lang="nl-BE" altLang="nl-NL"/>
          </a:p>
          <a:p>
            <a:pPr lvl="2"/>
            <a:endParaRPr lang="nl-BE" altLang="nl-NL"/>
          </a:p>
          <a:p>
            <a:pPr lvl="2"/>
            <a:endParaRPr lang="nl-BE" altLang="nl-NL"/>
          </a:p>
          <a:p>
            <a:pPr lvl="2"/>
            <a:endParaRPr lang="nl-BE" altLang="nl-NL"/>
          </a:p>
          <a:p>
            <a:pPr lvl="2"/>
            <a:endParaRPr lang="nl-BE" altLang="nl-NL"/>
          </a:p>
          <a:p>
            <a:pPr lvl="2"/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std::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sin</a:t>
            </a:r>
            <a:r>
              <a:rPr lang="nl-BE" altLang="nl-NL"/>
              <a:t> en 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std::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cos</a:t>
            </a:r>
            <a:r>
              <a:rPr lang="nl-BE" altLang="nl-NL"/>
              <a:t> verwachten </a:t>
            </a:r>
            <a:r>
              <a:rPr lang="nl-BE" altLang="nl-NL" b="1"/>
              <a:t>radialen</a:t>
            </a:r>
            <a:r>
              <a:rPr lang="nl-BE" altLang="nl-NL"/>
              <a:t>, de hoeken van het L-Systeem worden opgegeven in </a:t>
            </a:r>
            <a:r>
              <a:rPr lang="nl-BE" altLang="nl-NL" b="1"/>
              <a:t>graden</a:t>
            </a:r>
            <a:r>
              <a:rPr lang="nl-BE" altLang="nl-NL"/>
              <a:t> !!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05A33-92F8-DF45-836E-DB1517D6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FFC8CD94-58B8-4E06-9265-32EEBC1E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E5F4DAE8-F6A2-4926-80C2-6FBFE68EAC47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12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31749" name="TextBox 5">
            <a:extLst>
              <a:ext uri="{FF2B5EF4-FFF2-40B4-BE49-F238E27FC236}">
                <a16:creationId xmlns:a16="http://schemas.microsoft.com/office/drawing/2014/main" id="{4C291312-579F-49D0-88AC-4963B6248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2279650"/>
            <a:ext cx="3632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std::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nl-BE" altLang="nl-NL" sz="1400">
                <a:latin typeface="Courier New" panose="02070309020205020404" pitchFamily="49" charset="0"/>
              </a:rPr>
              <a:t> str = </a:t>
            </a:r>
            <a:r>
              <a:rPr lang="nl-BE" altLang="en-US" sz="1400">
                <a:solidFill>
                  <a:srgbClr val="1010C4"/>
                </a:solidFill>
                <a:latin typeface="Courier New" panose="02070309020205020404" pitchFamily="49" charset="0"/>
              </a:rPr>
              <a:t>“</a:t>
            </a:r>
            <a:r>
              <a:rPr lang="nl-BE" altLang="nl-NL" sz="1400">
                <a:solidFill>
                  <a:srgbClr val="1010C4"/>
                </a:solidFill>
                <a:latin typeface="Courier New" panose="02070309020205020404" pitchFamily="49" charset="0"/>
              </a:rPr>
              <a:t>Hello World</a:t>
            </a:r>
            <a:r>
              <a:rPr lang="nl-BE" altLang="en-US" sz="1400">
                <a:solidFill>
                  <a:srgbClr val="1010C4"/>
                </a:solidFill>
                <a:latin typeface="Courier New" panose="02070309020205020404" pitchFamily="49" charset="0"/>
              </a:rPr>
              <a:t>”</a:t>
            </a:r>
            <a:r>
              <a:rPr lang="nl-BE" altLang="ja-JP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l-BE" altLang="nl-NL" sz="1400">
                <a:latin typeface="Courier New" panose="02070309020205020404" pitchFamily="49" charset="0"/>
              </a:rPr>
              <a:t>(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char </a:t>
            </a:r>
            <a:r>
              <a:rPr lang="nl-BE" altLang="nl-NL" sz="1400">
                <a:latin typeface="Courier New" panose="02070309020205020404" pitchFamily="49" charset="0"/>
              </a:rPr>
              <a:t>c: str)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//Do something useful here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50" name="TextBox 6">
            <a:extLst>
              <a:ext uri="{FF2B5EF4-FFF2-40B4-BE49-F238E27FC236}">
                <a16:creationId xmlns:a16="http://schemas.microsoft.com/office/drawing/2014/main" id="{A94D3135-BD2E-4EAE-85BE-F4407C9DE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4208463"/>
            <a:ext cx="34305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nl-BE" altLang="nl-NL" sz="1400">
                <a:solidFill>
                  <a:srgbClr val="1010C4"/>
                </a:solidFill>
                <a:latin typeface="Courier New" panose="02070309020205020404" pitchFamily="49" charset="0"/>
              </a:rPr>
              <a:t>&lt;cmath&gt;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nl-BE" altLang="nl-NL" sz="1400">
                <a:latin typeface="Courier New" panose="02070309020205020404" pitchFamily="49" charset="0"/>
              </a:rPr>
              <a:t> f(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400">
                <a:latin typeface="Courier New" panose="02070309020205020404" pitchFamily="49" charset="0"/>
              </a:rPr>
              <a:t> a)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400">
                <a:latin typeface="Courier New" panose="02070309020205020404" pitchFamily="49" charset="0"/>
              </a:rPr>
              <a:t> cosa = std::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cos</a:t>
            </a:r>
            <a:r>
              <a:rPr lang="nl-BE" altLang="nl-NL" sz="1400">
                <a:latin typeface="Courier New" panose="02070309020205020404" pitchFamily="49" charset="0"/>
              </a:rPr>
              <a:t>(a);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400">
                <a:latin typeface="Courier New" panose="02070309020205020404" pitchFamily="49" charset="0"/>
              </a:rPr>
              <a:t> sina = std::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sin</a:t>
            </a:r>
            <a:r>
              <a:rPr lang="nl-BE" altLang="nl-NL" sz="1400">
                <a:latin typeface="Courier New" panose="02070309020205020404" pitchFamily="49" charset="0"/>
              </a:rPr>
              <a:t>(a);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CF64339-0137-4309-83A4-580C78674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42A5A38F-D9CE-4CF1-A9F2-1CFB64A99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Tips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pPr lvl="1"/>
            <a:r>
              <a:rPr lang="nl-BE" altLang="nl-NL"/>
              <a:t>Probeer éérst om L-Systemen te implementeren voor </a:t>
            </a:r>
            <a:r>
              <a:rPr lang="nl-BE" altLang="nl-NL" i="1"/>
              <a:t>enkel</a:t>
            </a:r>
            <a:r>
              <a:rPr lang="nl-BE" altLang="nl-NL"/>
              <a:t> de initiator string (dus zonder replacements)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Implementeer daarna, met behulp van recursie, het toepassen van replacement rules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E1A8-5DBB-7844-8636-8A833BCA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5B648B76-9C96-4F11-AD34-55118D11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835A405F-5005-4382-A763-BF2A6EFB42E6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13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C81A35D7-B844-41DC-9AD1-6B01A466B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 &amp; L-Systemen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042145F-BDE6-4AA4-AF30-176538BAE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 dirty="0">
                <a:ea typeface="ＭＳ Ｐゴシック"/>
              </a:rPr>
              <a:t>De primaire opgave bestaat uit twee delen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pPr lvl="1"/>
            <a:r>
              <a:rPr lang="nl-BE" altLang="nl-NL" dirty="0"/>
              <a:t>Lijntekeningen:</a:t>
            </a:r>
          </a:p>
          <a:p>
            <a:pPr lvl="2"/>
            <a:r>
              <a:rPr lang="nl-BE" altLang="nl-NL" dirty="0"/>
              <a:t>Omzetten van reële coördinaten naar pixel-coördinaten</a:t>
            </a:r>
          </a:p>
          <a:p>
            <a:pPr lvl="2"/>
            <a:r>
              <a:rPr lang="nl-BE" altLang="nl-NL" dirty="0"/>
              <a:t>Op basis van:</a:t>
            </a:r>
          </a:p>
          <a:p>
            <a:pPr lvl="3"/>
            <a:r>
              <a:rPr lang="nl-BE" altLang="nl-NL" dirty="0"/>
              <a:t>Een lijst van </a:t>
            </a:r>
            <a:r>
              <a:rPr lang="nl-BE" altLang="en-US" dirty="0"/>
              <a:t>‘</a:t>
            </a:r>
            <a:r>
              <a:rPr lang="nl-BE" altLang="nl-NL" dirty="0"/>
              <a:t>reële</a:t>
            </a:r>
            <a:r>
              <a:rPr lang="nl-BE" altLang="en-US" dirty="0"/>
              <a:t>’</a:t>
            </a:r>
            <a:r>
              <a:rPr lang="nl-BE" altLang="nl-NL" dirty="0"/>
              <a:t> lijnen</a:t>
            </a:r>
          </a:p>
          <a:p>
            <a:pPr lvl="3"/>
            <a:r>
              <a:rPr lang="nl-BE" altLang="nl-NL" dirty="0"/>
              <a:t>De maximale </a:t>
            </a:r>
            <a:r>
              <a:rPr lang="nl-BE" altLang="nl-NL" dirty="0" err="1">
                <a:latin typeface="Courier New"/>
                <a:ea typeface="ＭＳ Ｐゴシック"/>
              </a:rPr>
              <a:t>size</a:t>
            </a:r>
            <a:r>
              <a:rPr lang="nl-BE" altLang="nl-NL" dirty="0"/>
              <a:t> van het pixel-vlak</a:t>
            </a:r>
          </a:p>
          <a:p>
            <a:pPr lvl="2"/>
            <a:r>
              <a:rPr lang="nl-BE" altLang="nl-NL" dirty="0"/>
              <a:t>Zie pagina 7 in de cursus</a:t>
            </a:r>
          </a:p>
          <a:p>
            <a:pPr lvl="2"/>
            <a:endParaRPr lang="nl-BE" altLang="nl-NL"/>
          </a:p>
          <a:p>
            <a:pPr lvl="1"/>
            <a:r>
              <a:rPr lang="nl-BE" altLang="nl-NL" dirty="0"/>
              <a:t>L-Systemen:</a:t>
            </a:r>
          </a:p>
          <a:p>
            <a:pPr lvl="2"/>
            <a:r>
              <a:rPr lang="nl-BE" altLang="nl-NL" dirty="0"/>
              <a:t>Aanmaken van een </a:t>
            </a:r>
            <a:r>
              <a:rPr lang="nl-BE" altLang="en-US" dirty="0"/>
              <a:t>‘</a:t>
            </a:r>
            <a:r>
              <a:rPr lang="nl-BE" altLang="nl-NL" dirty="0"/>
              <a:t>reële</a:t>
            </a:r>
            <a:r>
              <a:rPr lang="nl-BE" altLang="en-US" dirty="0"/>
              <a:t>’</a:t>
            </a:r>
            <a:r>
              <a:rPr lang="nl-BE" altLang="nl-NL" dirty="0"/>
              <a:t> lijnen-lijst</a:t>
            </a:r>
          </a:p>
          <a:p>
            <a:pPr lvl="2"/>
            <a:r>
              <a:rPr lang="nl-BE" altLang="nl-NL" dirty="0"/>
              <a:t>Op basis van een L-Systeem specificatie</a:t>
            </a:r>
          </a:p>
          <a:p>
            <a:pPr lvl="2"/>
            <a:r>
              <a:rPr lang="nl-BE" altLang="nl-NL" dirty="0"/>
              <a:t>Zie pagina 9 in de cursus</a:t>
            </a:r>
          </a:p>
          <a:p>
            <a:pPr lvl="1"/>
            <a:endParaRPr lang="nl-BE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DE048-75B5-C745-8C2B-275B30DE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C793CBC9-C63D-495A-B41D-DB7874E9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EC5DA811-370B-43AB-8BBC-324B8417ABC1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245F1240-E70D-4CB6-8B2F-30F02905D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Datastructuur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5EB885C5-F536-4189-A2DB-931E1E5B8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nl-BE" altLang="nl-NL">
                <a:ea typeface="ＭＳ Ｐゴシック" panose="020B0600070205080204" pitchFamily="34" charset="-128"/>
              </a:rPr>
              <a:t>Maak een datastructuur aan om </a:t>
            </a:r>
            <a:r>
              <a:rPr lang="nl-BE" altLang="en-US">
                <a:ea typeface="ＭＳ Ｐゴシック" panose="020B0600070205080204" pitchFamily="34" charset="-128"/>
              </a:rPr>
              <a:t>“</a:t>
            </a:r>
            <a:r>
              <a:rPr lang="nl-BE" altLang="nl-NL">
                <a:ea typeface="ＭＳ Ｐゴシック" panose="020B0600070205080204" pitchFamily="34" charset="-128"/>
              </a:rPr>
              <a:t>reële lijnen</a:t>
            </a:r>
            <a:r>
              <a:rPr lang="nl-BE" altLang="en-US">
                <a:ea typeface="ＭＳ Ｐゴシック" panose="020B0600070205080204" pitchFamily="34" charset="-128"/>
              </a:rPr>
              <a:t>”</a:t>
            </a:r>
            <a:r>
              <a:rPr lang="nl-BE" altLang="nl-NL">
                <a:ea typeface="ＭＳ Ｐゴシック" panose="020B0600070205080204" pitchFamily="34" charset="-128"/>
              </a:rPr>
              <a:t> in bij te houden:</a:t>
            </a:r>
          </a:p>
          <a:p>
            <a:pPr lvl="1"/>
            <a:r>
              <a:rPr lang="nl-BE" altLang="nl-NL"/>
              <a:t>Een lijn wordt gekenmerkt door:</a:t>
            </a:r>
          </a:p>
          <a:p>
            <a:pPr lvl="2"/>
            <a:r>
              <a:rPr lang="nl-BE" altLang="nl-NL" b="1"/>
              <a:t>Twee</a:t>
            </a:r>
            <a:r>
              <a:rPr lang="nl-BE" altLang="nl-NL"/>
              <a:t> punten</a:t>
            </a:r>
            <a:endParaRPr lang="nl-BE" altLang="nl-NL" b="1"/>
          </a:p>
          <a:p>
            <a:pPr lvl="2"/>
            <a:r>
              <a:rPr lang="nl-BE" altLang="nl-NL"/>
              <a:t>De lijnkleur</a:t>
            </a:r>
          </a:p>
          <a:p>
            <a:pPr lvl="1">
              <a:buFont typeface="Times New Roman" panose="02020603050405020304" pitchFamily="18" charset="0"/>
              <a:buNone/>
            </a:pPr>
            <a:endParaRPr lang="nl-BE" altLang="nl-NL" sz="600"/>
          </a:p>
          <a:p>
            <a:pPr lvl="1"/>
            <a:r>
              <a:rPr lang="nl-BE" altLang="nl-NL"/>
              <a:t>Stel zelf een </a:t>
            </a:r>
            <a:r>
              <a:rPr lang="nl-BE" altLang="nl-NL" b="1"/>
              <a:t>zinvolle </a:t>
            </a:r>
            <a:r>
              <a:rPr lang="nl-BE" altLang="nl-NL"/>
              <a:t>datastructuur op, of baseer je op onderstaande structuren: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CA7C9-8B75-504C-B156-93051DFC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CE668D6F-05FB-4048-BC1A-904642F1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1189198C-CF51-4A85-952D-ED8543856106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19461" name="TextBox 5">
            <a:extLst>
              <a:ext uri="{FF2B5EF4-FFF2-40B4-BE49-F238E27FC236}">
                <a16:creationId xmlns:a16="http://schemas.microsoft.com/office/drawing/2014/main" id="{E1F82F3D-FCA4-466D-AFDA-94647F1AF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4065588"/>
            <a:ext cx="24304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</a:rPr>
              <a:t>Color</a:t>
            </a:r>
            <a:r>
              <a:rPr lang="nl-BE" altLang="nl-NL">
                <a:latin typeface="Courier New" panose="02070309020205020404" pitchFamily="49" charset="0"/>
              </a:rPr>
              <a:t>{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 public:</a:t>
            </a:r>
            <a:b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red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green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blue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9462" name="TextBox 6">
            <a:extLst>
              <a:ext uri="{FF2B5EF4-FFF2-40B4-BE49-F238E27FC236}">
                <a16:creationId xmlns:a16="http://schemas.microsoft.com/office/drawing/2014/main" id="{C97665E4-BCCD-4944-83B8-DB0A9F5C7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4065588"/>
            <a:ext cx="22526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</a:rPr>
              <a:t>Point2D </a:t>
            </a:r>
            <a:r>
              <a:rPr lang="nl-BE" altLang="nl-NL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 public: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x</a:t>
            </a:r>
            <a:r>
              <a:rPr lang="nl-BE" altLang="nl-NL">
                <a:latin typeface="Courier New" panose="02070309020205020404" pitchFamily="49" charset="0"/>
              </a:rPr>
              <a:t>; 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y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};</a:t>
            </a:r>
            <a:br>
              <a:rPr lang="nl-BE" altLang="nl-NL">
                <a:latin typeface="Courier New" panose="02070309020205020404" pitchFamily="49" charset="0"/>
              </a:rPr>
            </a:br>
            <a:endParaRPr lang="nl-BE" altLang="nl-NL">
              <a:latin typeface="Courier New" panose="02070309020205020404" pitchFamily="49" charset="0"/>
            </a:endParaRPr>
          </a:p>
        </p:txBody>
      </p:sp>
      <p:sp>
        <p:nvSpPr>
          <p:cNvPr id="19463" name="TextBox 7">
            <a:extLst>
              <a:ext uri="{FF2B5EF4-FFF2-40B4-BE49-F238E27FC236}">
                <a16:creationId xmlns:a16="http://schemas.microsoft.com/office/drawing/2014/main" id="{E0A72B99-C579-4F0D-8B13-138541337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063" y="4065588"/>
            <a:ext cx="22923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</a:rPr>
              <a:t>Line2D </a:t>
            </a:r>
            <a:r>
              <a:rPr lang="nl-BE" altLang="nl-NL">
                <a:latin typeface="Courier New" panose="02070309020205020404" pitchFamily="49" charset="0"/>
              </a:rPr>
              <a:t>{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 public: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latin typeface="Courier New" panose="02070309020205020404" pitchFamily="49" charset="0"/>
              </a:rPr>
              <a:t>Point2D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p1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latin typeface="Courier New" panose="02070309020205020404" pitchFamily="49" charset="0"/>
              </a:rPr>
              <a:t>Point2D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p2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latin typeface="Courier New" panose="02070309020205020404" pitchFamily="49" charset="0"/>
              </a:rPr>
              <a:t>Color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color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}; 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:a16="http://schemas.microsoft.com/office/drawing/2014/main" id="{CF116F91-635D-4B78-A3AF-5E43A071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5922963"/>
            <a:ext cx="4871847" cy="35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nl-BE" altLang="nl-NL" b="1" dirty="0" err="1">
                <a:solidFill>
                  <a:srgbClr val="7F0055"/>
                </a:solidFill>
                <a:latin typeface="Courier New"/>
                <a:ea typeface="ＭＳ Ｐゴシック"/>
              </a:rPr>
              <a:t>using</a:t>
            </a:r>
            <a:r>
              <a:rPr lang="nl-BE" altLang="nl-NL" b="1" dirty="0">
                <a:solidFill>
                  <a:srgbClr val="7F0055"/>
                </a:solidFill>
                <a:latin typeface="Courier New"/>
                <a:ea typeface="ＭＳ Ｐゴシック"/>
              </a:rPr>
              <a:t> </a:t>
            </a:r>
            <a:r>
              <a:rPr lang="nl-BE" dirty="0">
                <a:solidFill>
                  <a:srgbClr val="005032"/>
                </a:solidFill>
                <a:latin typeface="Courier New"/>
                <a:ea typeface="ＭＳ Ｐゴシック"/>
                <a:cs typeface="Courier New"/>
              </a:rPr>
              <a:t>Lines2D </a:t>
            </a:r>
            <a:r>
              <a:rPr lang="nl-BE" altLang="nl-NL" dirty="0">
                <a:latin typeface="Courier New"/>
                <a:ea typeface="ＭＳ Ｐゴシック"/>
              </a:rPr>
              <a:t>= </a:t>
            </a:r>
            <a:r>
              <a:rPr lang="nl-BE" altLang="nl-NL" dirty="0" err="1">
                <a:latin typeface="Courier New"/>
                <a:ea typeface="ＭＳ Ｐゴシック"/>
              </a:rPr>
              <a:t>std</a:t>
            </a:r>
            <a:r>
              <a:rPr lang="nl-BE" altLang="nl-NL" dirty="0">
                <a:latin typeface="Courier New"/>
                <a:ea typeface="ＭＳ Ｐゴシック"/>
              </a:rPr>
              <a:t>::</a:t>
            </a:r>
            <a:r>
              <a:rPr lang="nl-BE" altLang="nl-NL" dirty="0">
                <a:solidFill>
                  <a:srgbClr val="005032"/>
                </a:solidFill>
                <a:latin typeface="Courier New"/>
                <a:ea typeface="ＭＳ Ｐゴシック"/>
              </a:rPr>
              <a:t>list</a:t>
            </a:r>
            <a:r>
              <a:rPr lang="nl-BE" altLang="nl-NL" dirty="0">
                <a:latin typeface="Courier New"/>
                <a:ea typeface="ＭＳ Ｐゴシック"/>
              </a:rPr>
              <a:t>&lt;</a:t>
            </a:r>
            <a:r>
              <a:rPr lang="nl-BE" altLang="nl-NL" dirty="0">
                <a:solidFill>
                  <a:srgbClr val="005032"/>
                </a:solidFill>
                <a:latin typeface="Courier New"/>
                <a:ea typeface="ＭＳ Ｐゴシック"/>
              </a:rPr>
              <a:t>Line2D</a:t>
            </a:r>
            <a:r>
              <a:rPr lang="nl-BE" altLang="nl-NL" dirty="0">
                <a:latin typeface="Courier New"/>
                <a:ea typeface="ＭＳ Ｐゴシック"/>
              </a:rPr>
              <a:t>&gt;</a:t>
            </a:r>
            <a:r>
              <a:rPr lang="nl-BE" altLang="nl-NL" b="1" dirty="0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lang="nl-BE" altLang="nl-NL" dirty="0">
              <a:latin typeface="Courier New"/>
              <a:ea typeface="ＭＳ Ｐゴシック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13257E2C-F10E-4F08-9445-4E35FB013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88A1224-399E-413E-9D8B-59AF8D9D5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2243138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Beeld een willekeurige lijst met lijnen af op een image:</a:t>
            </a:r>
          </a:p>
          <a:p>
            <a:pPr lvl="1"/>
            <a:r>
              <a:rPr lang="nl-BE" altLang="nl-NL"/>
              <a:t>Schrijf een functie/klasse die een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</a:t>
            </a:r>
            <a:r>
              <a:rPr lang="nl-BE" altLang="nl-NL"/>
              <a:t> object omzet in een 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img::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EasyImage</a:t>
            </a:r>
            <a:r>
              <a:rPr lang="nl-BE" altLang="nl-NL"/>
              <a:t> object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Vb: 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img::</a:t>
            </a:r>
            <a:r>
              <a:rPr lang="nl-BE" altLang="nl-NL" sz="180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EasyImage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sz="18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draw2DLines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nl-BE" altLang="nl-NL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sz="180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 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&amp;lines,</a:t>
            </a:r>
            <a:b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              </a:t>
            </a:r>
            <a:r>
              <a:rPr lang="nl-BE" altLang="nl-NL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 int 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size);</a:t>
            </a:r>
          </a:p>
          <a:p>
            <a:pPr lvl="1"/>
            <a:endParaRPr lang="nl-BE" altLang="nl-NL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38EF2-9016-714B-A51C-9778DBC4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A219907A-1D44-4577-851B-BB898BE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C948EC30-E8A1-4BB4-B966-98C9C300D68F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grpSp>
        <p:nvGrpSpPr>
          <p:cNvPr id="20485" name="Group 353">
            <a:extLst>
              <a:ext uri="{FF2B5EF4-FFF2-40B4-BE49-F238E27FC236}">
                <a16:creationId xmlns:a16="http://schemas.microsoft.com/office/drawing/2014/main" id="{10867CF6-95CE-4C3B-8A47-7EB4041D9295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3708400"/>
            <a:ext cx="8361363" cy="2857500"/>
            <a:chOff x="682594" y="2422515"/>
            <a:chExt cx="8360616" cy="2857520"/>
          </a:xfrm>
        </p:grpSpPr>
        <p:grpSp>
          <p:nvGrpSpPr>
            <p:cNvPr id="20487" name="Group 20">
              <a:extLst>
                <a:ext uri="{FF2B5EF4-FFF2-40B4-BE49-F238E27FC236}">
                  <a16:creationId xmlns:a16="http://schemas.microsoft.com/office/drawing/2014/main" id="{8544C06F-B60A-40A1-A24A-A65942FD7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470" y="2922581"/>
              <a:ext cx="2714644" cy="1571636"/>
              <a:chOff x="539718" y="4279903"/>
              <a:chExt cx="3357586" cy="2071702"/>
            </a:xfrm>
          </p:grpSpPr>
          <p:cxnSp>
            <p:nvCxnSpPr>
              <p:cNvPr id="20695" name="Straight Connector 6">
                <a:extLst>
                  <a:ext uri="{FF2B5EF4-FFF2-40B4-BE49-F238E27FC236}">
                    <a16:creationId xmlns:a16="http://schemas.microsoft.com/office/drawing/2014/main" id="{E9799F46-155C-450E-8CC8-795698BCE2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11222" y="4422779"/>
                <a:ext cx="2000264" cy="12858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6" name="Straight Connector 8">
                <a:extLst>
                  <a:ext uri="{FF2B5EF4-FFF2-40B4-BE49-F238E27FC236}">
                    <a16:creationId xmlns:a16="http://schemas.microsoft.com/office/drawing/2014/main" id="{9AA91D15-84EE-45A2-B53B-DBC45FBDC6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504131" y="4672812"/>
                <a:ext cx="2000264" cy="12144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7" name="Straight Connector 10">
                <a:extLst>
                  <a:ext uri="{FF2B5EF4-FFF2-40B4-BE49-F238E27FC236}">
                    <a16:creationId xmlns:a16="http://schemas.microsoft.com/office/drawing/2014/main" id="{01A1174A-4966-40E5-B49F-E3FD10BDFB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39718" y="4637093"/>
                <a:ext cx="3357586" cy="7143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8" name="Straight Connector 12">
                <a:extLst>
                  <a:ext uri="{FF2B5EF4-FFF2-40B4-BE49-F238E27FC236}">
                    <a16:creationId xmlns:a16="http://schemas.microsoft.com/office/drawing/2014/main" id="{7DB61D69-5719-446C-ACAD-06B3A60929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611156" y="4637093"/>
                <a:ext cx="2000264" cy="14287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0488" name="Straight Arrow Connector 17">
              <a:extLst>
                <a:ext uri="{FF2B5EF4-FFF2-40B4-BE49-F238E27FC236}">
                  <a16:creationId xmlns:a16="http://schemas.microsoft.com/office/drawing/2014/main" id="{DD68F618-B960-49C0-8AAF-AB9488CEA4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326462" y="3850481"/>
              <a:ext cx="2857520" cy="158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9" name="Straight Arrow Connector 18">
              <a:extLst>
                <a:ext uri="{FF2B5EF4-FFF2-40B4-BE49-F238E27FC236}">
                  <a16:creationId xmlns:a16="http://schemas.microsoft.com/office/drawing/2014/main" id="{23335177-CB8B-4C10-9827-3D21B002AA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594" y="4851407"/>
              <a:ext cx="3429024" cy="158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490" name="Group 27">
              <a:extLst>
                <a:ext uri="{FF2B5EF4-FFF2-40B4-BE49-F238E27FC236}">
                  <a16:creationId xmlns:a16="http://schemas.microsoft.com/office/drawing/2014/main" id="{AE495F3B-8D7F-42F6-BA75-ED80E4007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0444" y="2922581"/>
              <a:ext cx="1502568" cy="2073275"/>
              <a:chOff x="7968457" y="1350963"/>
              <a:chExt cx="1502568" cy="2073275"/>
            </a:xfrm>
          </p:grpSpPr>
          <p:cxnSp>
            <p:nvCxnSpPr>
              <p:cNvPr id="20643" name="Straight Connector 2191">
                <a:extLst>
                  <a:ext uri="{FF2B5EF4-FFF2-40B4-BE49-F238E27FC236}">
                    <a16:creationId xmlns:a16="http://schemas.microsoft.com/office/drawing/2014/main" id="{474EA0E3-0802-4C33-B0D7-F9538CEBDE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343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4" name="Straight Connector 2037">
                <a:extLst>
                  <a:ext uri="{FF2B5EF4-FFF2-40B4-BE49-F238E27FC236}">
                    <a16:creationId xmlns:a16="http://schemas.microsoft.com/office/drawing/2014/main" id="{9E221A42-F7C1-4AE2-91AC-5F003C8B17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04906" y="2386807"/>
                <a:ext cx="207168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5" name="Straight Connector 2051">
                <a:extLst>
                  <a:ext uri="{FF2B5EF4-FFF2-40B4-BE49-F238E27FC236}">
                    <a16:creationId xmlns:a16="http://schemas.microsoft.com/office/drawing/2014/main" id="{5DADD90C-10CC-42C7-8B23-9440A9B940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4224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6" name="Straight Connector 2053">
                <a:extLst>
                  <a:ext uri="{FF2B5EF4-FFF2-40B4-BE49-F238E27FC236}">
                    <a16:creationId xmlns:a16="http://schemas.microsoft.com/office/drawing/2014/main" id="{201D2DF7-F1CB-4B15-881A-7575FB5A60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771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7" name="Straight Connector 2054">
                <a:extLst>
                  <a:ext uri="{FF2B5EF4-FFF2-40B4-BE49-F238E27FC236}">
                    <a16:creationId xmlns:a16="http://schemas.microsoft.com/office/drawing/2014/main" id="{1564E1EC-6F81-4179-A227-9242950E97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6485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8" name="Straight Connector 2055">
                <a:extLst>
                  <a:ext uri="{FF2B5EF4-FFF2-40B4-BE49-F238E27FC236}">
                    <a16:creationId xmlns:a16="http://schemas.microsoft.com/office/drawing/2014/main" id="{7E43C24A-7963-4ED7-9527-52B02A42BF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7200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9" name="Straight Connector 2056">
                <a:extLst>
                  <a:ext uri="{FF2B5EF4-FFF2-40B4-BE49-F238E27FC236}">
                    <a16:creationId xmlns:a16="http://schemas.microsoft.com/office/drawing/2014/main" id="{FB2277F4-896A-45D1-A2AD-EA29B0AB4C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7914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0" name="Straight Connector 2057">
                <a:extLst>
                  <a:ext uri="{FF2B5EF4-FFF2-40B4-BE49-F238E27FC236}">
                    <a16:creationId xmlns:a16="http://schemas.microsoft.com/office/drawing/2014/main" id="{3784F95F-19AE-4313-B7D8-255E58863C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628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1" name="Straight Connector 2058">
                <a:extLst>
                  <a:ext uri="{FF2B5EF4-FFF2-40B4-BE49-F238E27FC236}">
                    <a16:creationId xmlns:a16="http://schemas.microsoft.com/office/drawing/2014/main" id="{90BF89B2-B0EB-41F3-AD6B-F896D1D9E5B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93432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2" name="Straight Connector 2059">
                <a:extLst>
                  <a:ext uri="{FF2B5EF4-FFF2-40B4-BE49-F238E27FC236}">
                    <a16:creationId xmlns:a16="http://schemas.microsoft.com/office/drawing/2014/main" id="{3C4BD98B-915C-40EA-BD56-34A02F23427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00576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3" name="Straight Connector 2060">
                <a:extLst>
                  <a:ext uri="{FF2B5EF4-FFF2-40B4-BE49-F238E27FC236}">
                    <a16:creationId xmlns:a16="http://schemas.microsoft.com/office/drawing/2014/main" id="{7C5F56EF-9ED9-4111-AA1E-B9F307E246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07720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4" name="Straight Connector 2061">
                <a:extLst>
                  <a:ext uri="{FF2B5EF4-FFF2-40B4-BE49-F238E27FC236}">
                    <a16:creationId xmlns:a16="http://schemas.microsoft.com/office/drawing/2014/main" id="{14A8406E-F168-49AE-BC41-D0A55CDC51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1486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5" name="Straight Connector 2062">
                <a:extLst>
                  <a:ext uri="{FF2B5EF4-FFF2-40B4-BE49-F238E27FC236}">
                    <a16:creationId xmlns:a16="http://schemas.microsoft.com/office/drawing/2014/main" id="{0EFCE602-A110-4564-82C5-43C8B3A8CF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2200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6" name="Straight Connector 2063">
                <a:extLst>
                  <a:ext uri="{FF2B5EF4-FFF2-40B4-BE49-F238E27FC236}">
                    <a16:creationId xmlns:a16="http://schemas.microsoft.com/office/drawing/2014/main" id="{B5FF834C-0532-4958-80A7-D2139FDB35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2915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7" name="Straight Connector 2064">
                <a:extLst>
                  <a:ext uri="{FF2B5EF4-FFF2-40B4-BE49-F238E27FC236}">
                    <a16:creationId xmlns:a16="http://schemas.microsoft.com/office/drawing/2014/main" id="{F7D6ED9C-2793-40E7-AF76-53623E2958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3629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8" name="Straight Connector 2065">
                <a:extLst>
                  <a:ext uri="{FF2B5EF4-FFF2-40B4-BE49-F238E27FC236}">
                    <a16:creationId xmlns:a16="http://schemas.microsoft.com/office/drawing/2014/main" id="{FC5B188D-22E5-45CE-A31C-27BA632C38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43426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9" name="Straight Connector 2066">
                <a:extLst>
                  <a:ext uri="{FF2B5EF4-FFF2-40B4-BE49-F238E27FC236}">
                    <a16:creationId xmlns:a16="http://schemas.microsoft.com/office/drawing/2014/main" id="{E06BC3D2-E4F6-4693-BF56-8A39FD1C86A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36282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0" name="Straight Connector 2067">
                <a:extLst>
                  <a:ext uri="{FF2B5EF4-FFF2-40B4-BE49-F238E27FC236}">
                    <a16:creationId xmlns:a16="http://schemas.microsoft.com/office/drawing/2014/main" id="{B71613F0-1302-42E1-9538-D220F5E5C0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913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1" name="Straight Connector 2068">
                <a:extLst>
                  <a:ext uri="{FF2B5EF4-FFF2-40B4-BE49-F238E27FC236}">
                    <a16:creationId xmlns:a16="http://schemas.microsoft.com/office/drawing/2014/main" id="{9B63B7FA-4B5C-4A0A-85AA-E4B11E4A89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199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2" name="Straight Connector 2077">
                <a:extLst>
                  <a:ext uri="{FF2B5EF4-FFF2-40B4-BE49-F238E27FC236}">
                    <a16:creationId xmlns:a16="http://schemas.microsoft.com/office/drawing/2014/main" id="{81087B0B-1D46-447E-950C-EEC39DA5CB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4938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3" name="Straight Connector 2078">
                <a:extLst>
                  <a:ext uri="{FF2B5EF4-FFF2-40B4-BE49-F238E27FC236}">
                    <a16:creationId xmlns:a16="http://schemas.microsoft.com/office/drawing/2014/main" id="{5C2E6A24-9C0D-48ED-B2DC-2CC1A4D65B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5652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4" name="Straight Connector 2079">
                <a:extLst>
                  <a:ext uri="{FF2B5EF4-FFF2-40B4-BE49-F238E27FC236}">
                    <a16:creationId xmlns:a16="http://schemas.microsoft.com/office/drawing/2014/main" id="{2515F76E-1548-42FE-85C8-B719D2AF30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6367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5" name="Straight Connector 2080">
                <a:extLst>
                  <a:ext uri="{FF2B5EF4-FFF2-40B4-BE49-F238E27FC236}">
                    <a16:creationId xmlns:a16="http://schemas.microsoft.com/office/drawing/2014/main" id="{7FD3A4D9-F3DD-4367-BBC4-AFEBBC0D89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7081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6" name="Straight Connector 2081">
                <a:extLst>
                  <a:ext uri="{FF2B5EF4-FFF2-40B4-BE49-F238E27FC236}">
                    <a16:creationId xmlns:a16="http://schemas.microsoft.com/office/drawing/2014/main" id="{D08273A0-97E6-4397-855E-0ADE34FA81B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7795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7" name="Straight Connector 2082">
                <a:extLst>
                  <a:ext uri="{FF2B5EF4-FFF2-40B4-BE49-F238E27FC236}">
                    <a16:creationId xmlns:a16="http://schemas.microsoft.com/office/drawing/2014/main" id="{3C3C39BE-F541-485D-9ED6-58DA20B44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8510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8" name="Straight Connector 2083">
                <a:extLst>
                  <a:ext uri="{FF2B5EF4-FFF2-40B4-BE49-F238E27FC236}">
                    <a16:creationId xmlns:a16="http://schemas.microsoft.com/office/drawing/2014/main" id="{72B659B6-9B8F-4BD2-A4AE-B065989163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9224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9" name="Straight Connector 2084">
                <a:extLst>
                  <a:ext uri="{FF2B5EF4-FFF2-40B4-BE49-F238E27FC236}">
                    <a16:creationId xmlns:a16="http://schemas.microsoft.com/office/drawing/2014/main" id="{DD3F48B4-D264-4C5D-AF2D-53A5DC5D54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9939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0" name="Straight Connector 2085">
                <a:extLst>
                  <a:ext uri="{FF2B5EF4-FFF2-40B4-BE49-F238E27FC236}">
                    <a16:creationId xmlns:a16="http://schemas.microsoft.com/office/drawing/2014/main" id="{B3CAF96F-8E1C-4EEF-BD6C-036656EA5B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0653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1" name="Straight Connector 2086">
                <a:extLst>
                  <a:ext uri="{FF2B5EF4-FFF2-40B4-BE49-F238E27FC236}">
                    <a16:creationId xmlns:a16="http://schemas.microsoft.com/office/drawing/2014/main" id="{BB2D59C8-6DA2-47C5-B4B6-16A8BC672C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1367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2" name="Straight Connector 2087">
                <a:extLst>
                  <a:ext uri="{FF2B5EF4-FFF2-40B4-BE49-F238E27FC236}">
                    <a16:creationId xmlns:a16="http://schemas.microsoft.com/office/drawing/2014/main" id="{17B48CF3-D4FC-41F5-8971-DBF6E42D61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2082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3" name="Straight Connector 2088">
                <a:extLst>
                  <a:ext uri="{FF2B5EF4-FFF2-40B4-BE49-F238E27FC236}">
                    <a16:creationId xmlns:a16="http://schemas.microsoft.com/office/drawing/2014/main" id="{44073BDF-64FC-40E0-9977-4533854848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2796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4" name="Straight Connector 2089">
                <a:extLst>
                  <a:ext uri="{FF2B5EF4-FFF2-40B4-BE49-F238E27FC236}">
                    <a16:creationId xmlns:a16="http://schemas.microsoft.com/office/drawing/2014/main" id="{3A505F72-EB3F-4BC7-80DF-315CB4786F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3510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5" name="Straight Connector 2090">
                <a:extLst>
                  <a:ext uri="{FF2B5EF4-FFF2-40B4-BE49-F238E27FC236}">
                    <a16:creationId xmlns:a16="http://schemas.microsoft.com/office/drawing/2014/main" id="{10622DA6-97DA-4136-A8DC-C9FEF832D3E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4225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6" name="Straight Connector 2091">
                <a:extLst>
                  <a:ext uri="{FF2B5EF4-FFF2-40B4-BE49-F238E27FC236}">
                    <a16:creationId xmlns:a16="http://schemas.microsoft.com/office/drawing/2014/main" id="{714625AC-75DE-4930-9CD1-485344C377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4939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7" name="Straight Connector 2092">
                <a:extLst>
                  <a:ext uri="{FF2B5EF4-FFF2-40B4-BE49-F238E27FC236}">
                    <a16:creationId xmlns:a16="http://schemas.microsoft.com/office/drawing/2014/main" id="{34480F56-7CD3-486C-BE49-C92343773D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5654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8" name="Straight Connector 2093">
                <a:extLst>
                  <a:ext uri="{FF2B5EF4-FFF2-40B4-BE49-F238E27FC236}">
                    <a16:creationId xmlns:a16="http://schemas.microsoft.com/office/drawing/2014/main" id="{D7C5E796-4CE1-45B3-95AE-87953D0E7D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6368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9" name="Straight Connector 2094">
                <a:extLst>
                  <a:ext uri="{FF2B5EF4-FFF2-40B4-BE49-F238E27FC236}">
                    <a16:creationId xmlns:a16="http://schemas.microsoft.com/office/drawing/2014/main" id="{7B0B988A-2ED9-437E-A717-6520CAD816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7082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0" name="Straight Connector 2095">
                <a:extLst>
                  <a:ext uri="{FF2B5EF4-FFF2-40B4-BE49-F238E27FC236}">
                    <a16:creationId xmlns:a16="http://schemas.microsoft.com/office/drawing/2014/main" id="{9A4B8397-3D41-48B2-8EA4-AA372B35FA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7797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1" name="Straight Connector 2096">
                <a:extLst>
                  <a:ext uri="{FF2B5EF4-FFF2-40B4-BE49-F238E27FC236}">
                    <a16:creationId xmlns:a16="http://schemas.microsoft.com/office/drawing/2014/main" id="{C915DDD4-11C3-44CE-A52B-6AB3D2C716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8511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2" name="Straight Connector 2097">
                <a:extLst>
                  <a:ext uri="{FF2B5EF4-FFF2-40B4-BE49-F238E27FC236}">
                    <a16:creationId xmlns:a16="http://schemas.microsoft.com/office/drawing/2014/main" id="{517795B4-2A9A-4CBA-AE9A-3897760CE9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9225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3" name="Straight Connector 2098">
                <a:extLst>
                  <a:ext uri="{FF2B5EF4-FFF2-40B4-BE49-F238E27FC236}">
                    <a16:creationId xmlns:a16="http://schemas.microsoft.com/office/drawing/2014/main" id="{4C89FAC4-89C2-4ED7-8001-198070D82A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9940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4" name="Straight Connector 2099">
                <a:extLst>
                  <a:ext uri="{FF2B5EF4-FFF2-40B4-BE49-F238E27FC236}">
                    <a16:creationId xmlns:a16="http://schemas.microsoft.com/office/drawing/2014/main" id="{2B0191ED-3177-4D88-B9A8-80A0C427F8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0654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5" name="Straight Connector 2101">
                <a:extLst>
                  <a:ext uri="{FF2B5EF4-FFF2-40B4-BE49-F238E27FC236}">
                    <a16:creationId xmlns:a16="http://schemas.microsoft.com/office/drawing/2014/main" id="{E29DF356-74E7-4295-8928-BBB647DFA7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485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6" name="Straight Connector 2102">
                <a:extLst>
                  <a:ext uri="{FF2B5EF4-FFF2-40B4-BE49-F238E27FC236}">
                    <a16:creationId xmlns:a16="http://schemas.microsoft.com/office/drawing/2014/main" id="{D29E22E7-7FF1-4CB2-8A4E-5D3CBD9C04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770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7" name="Straight Connector 2103">
                <a:extLst>
                  <a:ext uri="{FF2B5EF4-FFF2-40B4-BE49-F238E27FC236}">
                    <a16:creationId xmlns:a16="http://schemas.microsoft.com/office/drawing/2014/main" id="{9D4AD376-0AF1-41F5-B808-2B9E2A9D2A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056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8" name="Straight Connector 2104">
                <a:extLst>
                  <a:ext uri="{FF2B5EF4-FFF2-40B4-BE49-F238E27FC236}">
                    <a16:creationId xmlns:a16="http://schemas.microsoft.com/office/drawing/2014/main" id="{A5668F5B-9D8D-4745-972B-103B76B39C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1369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9" name="Straight Connector 2105">
                <a:extLst>
                  <a:ext uri="{FF2B5EF4-FFF2-40B4-BE49-F238E27FC236}">
                    <a16:creationId xmlns:a16="http://schemas.microsoft.com/office/drawing/2014/main" id="{991B1915-F9A5-4A09-854B-16D9BF77DD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2083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0" name="Straight Connector 2106">
                <a:extLst>
                  <a:ext uri="{FF2B5EF4-FFF2-40B4-BE49-F238E27FC236}">
                    <a16:creationId xmlns:a16="http://schemas.microsoft.com/office/drawing/2014/main" id="{3A9A6DBA-7B4F-4B39-BE7A-27E17743D3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2797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1" name="Straight Connector 2107">
                <a:extLst>
                  <a:ext uri="{FF2B5EF4-FFF2-40B4-BE49-F238E27FC236}">
                    <a16:creationId xmlns:a16="http://schemas.microsoft.com/office/drawing/2014/main" id="{D7830A81-A6BF-4E86-ACF6-84B1CD3E56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3512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2" name="Straight Connector 2108">
                <a:extLst>
                  <a:ext uri="{FF2B5EF4-FFF2-40B4-BE49-F238E27FC236}">
                    <a16:creationId xmlns:a16="http://schemas.microsoft.com/office/drawing/2014/main" id="{5D4479D5-187B-4289-918B-56CF4668B29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4226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3" name="Straight Connector 2109">
                <a:extLst>
                  <a:ext uri="{FF2B5EF4-FFF2-40B4-BE49-F238E27FC236}">
                    <a16:creationId xmlns:a16="http://schemas.microsoft.com/office/drawing/2014/main" id="{8BF6A1A8-3D85-45BE-BC48-1A94666BD5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33407" y="2386806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4" name="Straight Connector 2188">
                <a:extLst>
                  <a:ext uri="{FF2B5EF4-FFF2-40B4-BE49-F238E27FC236}">
                    <a16:creationId xmlns:a16="http://schemas.microsoft.com/office/drawing/2014/main" id="{3E69E5F1-B158-4484-9395-0A9D062B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3509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491" name="Group 80">
              <a:extLst>
                <a:ext uri="{FF2B5EF4-FFF2-40B4-BE49-F238E27FC236}">
                  <a16:creationId xmlns:a16="http://schemas.microsoft.com/office/drawing/2014/main" id="{7CA7BA97-7BB8-4E4F-BF60-C40C9ACDA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0642" y="2922581"/>
              <a:ext cx="1502568" cy="2073275"/>
              <a:chOff x="7968457" y="1350963"/>
              <a:chExt cx="1502568" cy="2073275"/>
            </a:xfrm>
          </p:grpSpPr>
          <p:cxnSp>
            <p:nvCxnSpPr>
              <p:cNvPr id="20591" name="Straight Connector 2191">
                <a:extLst>
                  <a:ext uri="{FF2B5EF4-FFF2-40B4-BE49-F238E27FC236}">
                    <a16:creationId xmlns:a16="http://schemas.microsoft.com/office/drawing/2014/main" id="{459F6BDD-54D2-4833-B5FB-C77C4A5E58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343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2" name="Straight Connector 2037">
                <a:extLst>
                  <a:ext uri="{FF2B5EF4-FFF2-40B4-BE49-F238E27FC236}">
                    <a16:creationId xmlns:a16="http://schemas.microsoft.com/office/drawing/2014/main" id="{495D6642-A1FB-4AE3-B7EB-FA22A492221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04906" y="2386807"/>
                <a:ext cx="207168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3" name="Straight Connector 2051">
                <a:extLst>
                  <a:ext uri="{FF2B5EF4-FFF2-40B4-BE49-F238E27FC236}">
                    <a16:creationId xmlns:a16="http://schemas.microsoft.com/office/drawing/2014/main" id="{BA8D3B26-E1A3-4363-9AD7-53333C34DA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4224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4" name="Straight Connector 2053">
                <a:extLst>
                  <a:ext uri="{FF2B5EF4-FFF2-40B4-BE49-F238E27FC236}">
                    <a16:creationId xmlns:a16="http://schemas.microsoft.com/office/drawing/2014/main" id="{6A6FFD22-5761-4974-A765-9696F876EF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771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5" name="Straight Connector 2054">
                <a:extLst>
                  <a:ext uri="{FF2B5EF4-FFF2-40B4-BE49-F238E27FC236}">
                    <a16:creationId xmlns:a16="http://schemas.microsoft.com/office/drawing/2014/main" id="{811AA0EC-B82C-4035-A6F1-8FEE7417E8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6485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6" name="Straight Connector 2055">
                <a:extLst>
                  <a:ext uri="{FF2B5EF4-FFF2-40B4-BE49-F238E27FC236}">
                    <a16:creationId xmlns:a16="http://schemas.microsoft.com/office/drawing/2014/main" id="{88A10582-83F3-4F17-B182-075964EAB0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7200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7" name="Straight Connector 2056">
                <a:extLst>
                  <a:ext uri="{FF2B5EF4-FFF2-40B4-BE49-F238E27FC236}">
                    <a16:creationId xmlns:a16="http://schemas.microsoft.com/office/drawing/2014/main" id="{B88540AA-FDF0-4342-A1CF-96AB4FE0BC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7914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8" name="Straight Connector 2057">
                <a:extLst>
                  <a:ext uri="{FF2B5EF4-FFF2-40B4-BE49-F238E27FC236}">
                    <a16:creationId xmlns:a16="http://schemas.microsoft.com/office/drawing/2014/main" id="{271807C7-3F33-41B6-8111-08F212188D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628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9" name="Straight Connector 2058">
                <a:extLst>
                  <a:ext uri="{FF2B5EF4-FFF2-40B4-BE49-F238E27FC236}">
                    <a16:creationId xmlns:a16="http://schemas.microsoft.com/office/drawing/2014/main" id="{1BD08773-B3A0-41CF-B0F1-57C9AB6103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93432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0" name="Straight Connector 2059">
                <a:extLst>
                  <a:ext uri="{FF2B5EF4-FFF2-40B4-BE49-F238E27FC236}">
                    <a16:creationId xmlns:a16="http://schemas.microsoft.com/office/drawing/2014/main" id="{84D54313-2BB5-4AD8-BBDC-4373CCFA444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00576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1" name="Straight Connector 2060">
                <a:extLst>
                  <a:ext uri="{FF2B5EF4-FFF2-40B4-BE49-F238E27FC236}">
                    <a16:creationId xmlns:a16="http://schemas.microsoft.com/office/drawing/2014/main" id="{9CC63436-FC50-47F5-9B19-808BAEDDB2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07720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2" name="Straight Connector 2061">
                <a:extLst>
                  <a:ext uri="{FF2B5EF4-FFF2-40B4-BE49-F238E27FC236}">
                    <a16:creationId xmlns:a16="http://schemas.microsoft.com/office/drawing/2014/main" id="{347D5061-F85B-4558-AF06-327D027A4A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1486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3" name="Straight Connector 2062">
                <a:extLst>
                  <a:ext uri="{FF2B5EF4-FFF2-40B4-BE49-F238E27FC236}">
                    <a16:creationId xmlns:a16="http://schemas.microsoft.com/office/drawing/2014/main" id="{5ADFE0EB-D0AE-48D0-B3DD-0B4E1E3965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2200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4" name="Straight Connector 2063">
                <a:extLst>
                  <a:ext uri="{FF2B5EF4-FFF2-40B4-BE49-F238E27FC236}">
                    <a16:creationId xmlns:a16="http://schemas.microsoft.com/office/drawing/2014/main" id="{6C28A818-5299-49A9-A02F-A246E2A288A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2915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5" name="Straight Connector 2064">
                <a:extLst>
                  <a:ext uri="{FF2B5EF4-FFF2-40B4-BE49-F238E27FC236}">
                    <a16:creationId xmlns:a16="http://schemas.microsoft.com/office/drawing/2014/main" id="{E2802912-F81E-453D-A90A-097138B99E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3629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6" name="Straight Connector 2065">
                <a:extLst>
                  <a:ext uri="{FF2B5EF4-FFF2-40B4-BE49-F238E27FC236}">
                    <a16:creationId xmlns:a16="http://schemas.microsoft.com/office/drawing/2014/main" id="{E7653FE0-4EE0-4A01-8287-0E56CC4D82A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43426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7" name="Straight Connector 2066">
                <a:extLst>
                  <a:ext uri="{FF2B5EF4-FFF2-40B4-BE49-F238E27FC236}">
                    <a16:creationId xmlns:a16="http://schemas.microsoft.com/office/drawing/2014/main" id="{AE38665B-8DB7-43D0-9072-104D5B64C0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36282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8" name="Straight Connector 2067">
                <a:extLst>
                  <a:ext uri="{FF2B5EF4-FFF2-40B4-BE49-F238E27FC236}">
                    <a16:creationId xmlns:a16="http://schemas.microsoft.com/office/drawing/2014/main" id="{66798904-C33C-4651-805E-0181DF9B50B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913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9" name="Straight Connector 2068">
                <a:extLst>
                  <a:ext uri="{FF2B5EF4-FFF2-40B4-BE49-F238E27FC236}">
                    <a16:creationId xmlns:a16="http://schemas.microsoft.com/office/drawing/2014/main" id="{FD125DF0-079C-4C70-8C1F-94C52A49DC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199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0" name="Straight Connector 2077">
                <a:extLst>
                  <a:ext uri="{FF2B5EF4-FFF2-40B4-BE49-F238E27FC236}">
                    <a16:creationId xmlns:a16="http://schemas.microsoft.com/office/drawing/2014/main" id="{FAF01946-1640-4DE2-A821-D370E9C1F9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4938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1" name="Straight Connector 2078">
                <a:extLst>
                  <a:ext uri="{FF2B5EF4-FFF2-40B4-BE49-F238E27FC236}">
                    <a16:creationId xmlns:a16="http://schemas.microsoft.com/office/drawing/2014/main" id="{0C0D6053-4EB3-48BA-ADF0-3011D9EDD3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5652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2" name="Straight Connector 2079">
                <a:extLst>
                  <a:ext uri="{FF2B5EF4-FFF2-40B4-BE49-F238E27FC236}">
                    <a16:creationId xmlns:a16="http://schemas.microsoft.com/office/drawing/2014/main" id="{A07ADA6C-B30A-4452-AA41-24B1A4F93B5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6367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3" name="Straight Connector 2080">
                <a:extLst>
                  <a:ext uri="{FF2B5EF4-FFF2-40B4-BE49-F238E27FC236}">
                    <a16:creationId xmlns:a16="http://schemas.microsoft.com/office/drawing/2014/main" id="{4A021A45-034F-4300-B302-97192866C6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7081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4" name="Straight Connector 2081">
                <a:extLst>
                  <a:ext uri="{FF2B5EF4-FFF2-40B4-BE49-F238E27FC236}">
                    <a16:creationId xmlns:a16="http://schemas.microsoft.com/office/drawing/2014/main" id="{CBA0F672-BBE0-4866-8BC9-DF831C1962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7795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5" name="Straight Connector 2082">
                <a:extLst>
                  <a:ext uri="{FF2B5EF4-FFF2-40B4-BE49-F238E27FC236}">
                    <a16:creationId xmlns:a16="http://schemas.microsoft.com/office/drawing/2014/main" id="{8D0ED8FD-05FC-4C9B-98B9-186A03A7F7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8510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6" name="Straight Connector 2083">
                <a:extLst>
                  <a:ext uri="{FF2B5EF4-FFF2-40B4-BE49-F238E27FC236}">
                    <a16:creationId xmlns:a16="http://schemas.microsoft.com/office/drawing/2014/main" id="{90CB5E3D-DB8B-4531-B6F7-40D1BEEE1CC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9224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7" name="Straight Connector 2084">
                <a:extLst>
                  <a:ext uri="{FF2B5EF4-FFF2-40B4-BE49-F238E27FC236}">
                    <a16:creationId xmlns:a16="http://schemas.microsoft.com/office/drawing/2014/main" id="{7E25422E-04C8-42F9-997F-0EA6B23414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9939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8" name="Straight Connector 2085">
                <a:extLst>
                  <a:ext uri="{FF2B5EF4-FFF2-40B4-BE49-F238E27FC236}">
                    <a16:creationId xmlns:a16="http://schemas.microsoft.com/office/drawing/2014/main" id="{0ECA74E6-CF04-45A4-9095-3D98DDAA7E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0653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9" name="Straight Connector 2086">
                <a:extLst>
                  <a:ext uri="{FF2B5EF4-FFF2-40B4-BE49-F238E27FC236}">
                    <a16:creationId xmlns:a16="http://schemas.microsoft.com/office/drawing/2014/main" id="{40E1FECF-FA7A-4D91-B687-AD80DA025D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1367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0" name="Straight Connector 2087">
                <a:extLst>
                  <a:ext uri="{FF2B5EF4-FFF2-40B4-BE49-F238E27FC236}">
                    <a16:creationId xmlns:a16="http://schemas.microsoft.com/office/drawing/2014/main" id="{931AE2E7-57AA-4142-BF39-F8FA75B6F0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2082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1" name="Straight Connector 2088">
                <a:extLst>
                  <a:ext uri="{FF2B5EF4-FFF2-40B4-BE49-F238E27FC236}">
                    <a16:creationId xmlns:a16="http://schemas.microsoft.com/office/drawing/2014/main" id="{960B9E75-159B-4FBC-8F50-5D062C4197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2796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2" name="Straight Connector 2089">
                <a:extLst>
                  <a:ext uri="{FF2B5EF4-FFF2-40B4-BE49-F238E27FC236}">
                    <a16:creationId xmlns:a16="http://schemas.microsoft.com/office/drawing/2014/main" id="{3C30F827-C29C-4E44-8D15-3A0A384F25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3510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3" name="Straight Connector 2090">
                <a:extLst>
                  <a:ext uri="{FF2B5EF4-FFF2-40B4-BE49-F238E27FC236}">
                    <a16:creationId xmlns:a16="http://schemas.microsoft.com/office/drawing/2014/main" id="{1B93995A-67C7-490A-8646-67A7A1E82A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4225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4" name="Straight Connector 2091">
                <a:extLst>
                  <a:ext uri="{FF2B5EF4-FFF2-40B4-BE49-F238E27FC236}">
                    <a16:creationId xmlns:a16="http://schemas.microsoft.com/office/drawing/2014/main" id="{56979B5C-FDD8-4FC9-A5F4-ACB1EA5072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4939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5" name="Straight Connector 2092">
                <a:extLst>
                  <a:ext uri="{FF2B5EF4-FFF2-40B4-BE49-F238E27FC236}">
                    <a16:creationId xmlns:a16="http://schemas.microsoft.com/office/drawing/2014/main" id="{255B59A1-8F9C-4A9C-86ED-EDA504CDB0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5654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6" name="Straight Connector 2093">
                <a:extLst>
                  <a:ext uri="{FF2B5EF4-FFF2-40B4-BE49-F238E27FC236}">
                    <a16:creationId xmlns:a16="http://schemas.microsoft.com/office/drawing/2014/main" id="{E2B9128F-4C96-44C9-B7CB-B304D67C83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6368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7" name="Straight Connector 2094">
                <a:extLst>
                  <a:ext uri="{FF2B5EF4-FFF2-40B4-BE49-F238E27FC236}">
                    <a16:creationId xmlns:a16="http://schemas.microsoft.com/office/drawing/2014/main" id="{F54942A2-BCDD-4A79-BFF1-9E7B46F09E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7082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8" name="Straight Connector 2095">
                <a:extLst>
                  <a:ext uri="{FF2B5EF4-FFF2-40B4-BE49-F238E27FC236}">
                    <a16:creationId xmlns:a16="http://schemas.microsoft.com/office/drawing/2014/main" id="{23B2B696-5BBF-448A-823B-A6CBB41B0B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7797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9" name="Straight Connector 2096">
                <a:extLst>
                  <a:ext uri="{FF2B5EF4-FFF2-40B4-BE49-F238E27FC236}">
                    <a16:creationId xmlns:a16="http://schemas.microsoft.com/office/drawing/2014/main" id="{1042EA1C-5A26-4E67-90B9-60E7419AC7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8511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0" name="Straight Connector 2097">
                <a:extLst>
                  <a:ext uri="{FF2B5EF4-FFF2-40B4-BE49-F238E27FC236}">
                    <a16:creationId xmlns:a16="http://schemas.microsoft.com/office/drawing/2014/main" id="{CCC7DBE0-1DBE-42C8-BAC6-5C0A61DD68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9225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1" name="Straight Connector 2098">
                <a:extLst>
                  <a:ext uri="{FF2B5EF4-FFF2-40B4-BE49-F238E27FC236}">
                    <a16:creationId xmlns:a16="http://schemas.microsoft.com/office/drawing/2014/main" id="{36EF22C7-5196-4068-876A-00CE7EA6DB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9940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2" name="Straight Connector 2099">
                <a:extLst>
                  <a:ext uri="{FF2B5EF4-FFF2-40B4-BE49-F238E27FC236}">
                    <a16:creationId xmlns:a16="http://schemas.microsoft.com/office/drawing/2014/main" id="{4976A40B-589B-4FCB-8725-0DDF41E5AF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0654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3" name="Straight Connector 2101">
                <a:extLst>
                  <a:ext uri="{FF2B5EF4-FFF2-40B4-BE49-F238E27FC236}">
                    <a16:creationId xmlns:a16="http://schemas.microsoft.com/office/drawing/2014/main" id="{BF4A4B05-2265-4CAE-8FBF-18BC0671FB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485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4" name="Straight Connector 2102">
                <a:extLst>
                  <a:ext uri="{FF2B5EF4-FFF2-40B4-BE49-F238E27FC236}">
                    <a16:creationId xmlns:a16="http://schemas.microsoft.com/office/drawing/2014/main" id="{7D2F511D-32B8-40D3-B5E7-53B1EF6F26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770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5" name="Straight Connector 2103">
                <a:extLst>
                  <a:ext uri="{FF2B5EF4-FFF2-40B4-BE49-F238E27FC236}">
                    <a16:creationId xmlns:a16="http://schemas.microsoft.com/office/drawing/2014/main" id="{FBC46226-3BA1-4FBE-AE68-91C88C5F4A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056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6" name="Straight Connector 2104">
                <a:extLst>
                  <a:ext uri="{FF2B5EF4-FFF2-40B4-BE49-F238E27FC236}">
                    <a16:creationId xmlns:a16="http://schemas.microsoft.com/office/drawing/2014/main" id="{4C045731-257D-4BB6-BCC5-827815F4F6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1369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7" name="Straight Connector 2105">
                <a:extLst>
                  <a:ext uri="{FF2B5EF4-FFF2-40B4-BE49-F238E27FC236}">
                    <a16:creationId xmlns:a16="http://schemas.microsoft.com/office/drawing/2014/main" id="{70A251DD-C763-45D5-94F4-FA709E1DAA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2083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8" name="Straight Connector 2106">
                <a:extLst>
                  <a:ext uri="{FF2B5EF4-FFF2-40B4-BE49-F238E27FC236}">
                    <a16:creationId xmlns:a16="http://schemas.microsoft.com/office/drawing/2014/main" id="{FB423B6D-CA12-49C3-B3C0-BA4FE68B94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2797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9" name="Straight Connector 2107">
                <a:extLst>
                  <a:ext uri="{FF2B5EF4-FFF2-40B4-BE49-F238E27FC236}">
                    <a16:creationId xmlns:a16="http://schemas.microsoft.com/office/drawing/2014/main" id="{DDFFBC15-4AE9-4E4A-824D-E3869A29D2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3512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0" name="Straight Connector 2108">
                <a:extLst>
                  <a:ext uri="{FF2B5EF4-FFF2-40B4-BE49-F238E27FC236}">
                    <a16:creationId xmlns:a16="http://schemas.microsoft.com/office/drawing/2014/main" id="{9CD9D7A6-0828-40D9-A6FA-01326D5BF3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4226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1" name="Straight Connector 2109">
                <a:extLst>
                  <a:ext uri="{FF2B5EF4-FFF2-40B4-BE49-F238E27FC236}">
                    <a16:creationId xmlns:a16="http://schemas.microsoft.com/office/drawing/2014/main" id="{35144C07-0256-499C-9797-AF96A11806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33407" y="2386806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2" name="Straight Connector 2188">
                <a:extLst>
                  <a:ext uri="{FF2B5EF4-FFF2-40B4-BE49-F238E27FC236}">
                    <a16:creationId xmlns:a16="http://schemas.microsoft.com/office/drawing/2014/main" id="{7EF32A79-9480-4388-AA18-F706FD9212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3509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492" name="Rectangle 248">
              <a:extLst>
                <a:ext uri="{FF2B5EF4-FFF2-40B4-BE49-F238E27FC236}">
                  <a16:creationId xmlns:a16="http://schemas.microsoft.com/office/drawing/2014/main" id="{2A2A2303-633D-49E0-8108-149B2D9D4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072" y="320833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3" name="Rectangle 249">
              <a:extLst>
                <a:ext uri="{FF2B5EF4-FFF2-40B4-BE49-F238E27FC236}">
                  <a16:creationId xmlns:a16="http://schemas.microsoft.com/office/drawing/2014/main" id="{F35AD920-799C-4D54-B723-307465FD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10" y="327977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4" name="Rectangle 250">
              <a:extLst>
                <a:ext uri="{FF2B5EF4-FFF2-40B4-BE49-F238E27FC236}">
                  <a16:creationId xmlns:a16="http://schemas.microsoft.com/office/drawing/2014/main" id="{173BC727-FFF3-47E4-99FE-4B0FF0CE1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48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5" name="Rectangle 251">
              <a:extLst>
                <a:ext uri="{FF2B5EF4-FFF2-40B4-BE49-F238E27FC236}">
                  <a16:creationId xmlns:a16="http://schemas.microsoft.com/office/drawing/2014/main" id="{C7DED8C4-B077-4FB9-BFD7-F6DFF589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48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6" name="Rectangle 252">
              <a:extLst>
                <a:ext uri="{FF2B5EF4-FFF2-40B4-BE49-F238E27FC236}">
                  <a16:creationId xmlns:a16="http://schemas.microsoft.com/office/drawing/2014/main" id="{7166BB45-EBF9-4C92-AF9C-B399327B9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386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7" name="Rectangle 253">
              <a:extLst>
                <a:ext uri="{FF2B5EF4-FFF2-40B4-BE49-F238E27FC236}">
                  <a16:creationId xmlns:a16="http://schemas.microsoft.com/office/drawing/2014/main" id="{AE248431-97D9-4E4C-B94D-B27377A60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24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8" name="Rectangle 254">
              <a:extLst>
                <a:ext uri="{FF2B5EF4-FFF2-40B4-BE49-F238E27FC236}">
                  <a16:creationId xmlns:a16="http://schemas.microsoft.com/office/drawing/2014/main" id="{516BB1BF-4A57-46BF-AFA2-79F4BF461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9" name="Rectangle 255">
              <a:extLst>
                <a:ext uri="{FF2B5EF4-FFF2-40B4-BE49-F238E27FC236}">
                  <a16:creationId xmlns:a16="http://schemas.microsoft.com/office/drawing/2014/main" id="{FCAC9A28-6516-4BD6-AD6A-274E0F29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0" name="Rectangle 257">
              <a:extLst>
                <a:ext uri="{FF2B5EF4-FFF2-40B4-BE49-F238E27FC236}">
                  <a16:creationId xmlns:a16="http://schemas.microsoft.com/office/drawing/2014/main" id="{A10344DD-A73A-4550-AF02-BFA642BE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700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1" name="Rectangle 258">
              <a:extLst>
                <a:ext uri="{FF2B5EF4-FFF2-40B4-BE49-F238E27FC236}">
                  <a16:creationId xmlns:a16="http://schemas.microsoft.com/office/drawing/2014/main" id="{FBA2BFD1-65E9-46BF-8E09-58469A55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8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2" name="Rectangle 259">
              <a:extLst>
                <a:ext uri="{FF2B5EF4-FFF2-40B4-BE49-F238E27FC236}">
                  <a16:creationId xmlns:a16="http://schemas.microsoft.com/office/drawing/2014/main" id="{84418916-C742-491F-A805-D90DD0DBB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0576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3" name="Rectangle 260">
              <a:extLst>
                <a:ext uri="{FF2B5EF4-FFF2-40B4-BE49-F238E27FC236}">
                  <a16:creationId xmlns:a16="http://schemas.microsoft.com/office/drawing/2014/main" id="{97A6FBA4-55DD-459A-9793-903EE3F4A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14" y="399415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4" name="Rectangle 261">
              <a:extLst>
                <a:ext uri="{FF2B5EF4-FFF2-40B4-BE49-F238E27FC236}">
                  <a16:creationId xmlns:a16="http://schemas.microsoft.com/office/drawing/2014/main" id="{7F7967B6-FB00-4976-891B-0BB3FA151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406558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5" name="Rectangle 262">
              <a:extLst>
                <a:ext uri="{FF2B5EF4-FFF2-40B4-BE49-F238E27FC236}">
                  <a16:creationId xmlns:a16="http://schemas.microsoft.com/office/drawing/2014/main" id="{58B752A7-F5BE-40FA-9685-097D66622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413702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6" name="Rectangle 266">
              <a:extLst>
                <a:ext uri="{FF2B5EF4-FFF2-40B4-BE49-F238E27FC236}">
                  <a16:creationId xmlns:a16="http://schemas.microsoft.com/office/drawing/2014/main" id="{01A00FF9-6BCF-43DE-AFD1-C1C77F11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90" y="420846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7" name="Rectangle 267">
              <a:extLst>
                <a:ext uri="{FF2B5EF4-FFF2-40B4-BE49-F238E27FC236}">
                  <a16:creationId xmlns:a16="http://schemas.microsoft.com/office/drawing/2014/main" id="{DF5427E3-FA3E-4AF9-9E20-599503F63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328" y="427990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8" name="Rectangle 268">
              <a:extLst>
                <a:ext uri="{FF2B5EF4-FFF2-40B4-BE49-F238E27FC236}">
                  <a16:creationId xmlns:a16="http://schemas.microsoft.com/office/drawing/2014/main" id="{AB60F448-8D03-4B93-A452-4D93FAD05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328" y="435134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9" name="Rectangle 269">
              <a:extLst>
                <a:ext uri="{FF2B5EF4-FFF2-40B4-BE49-F238E27FC236}">
                  <a16:creationId xmlns:a16="http://schemas.microsoft.com/office/drawing/2014/main" id="{D298D823-9A1A-4F43-802A-674C6E4D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66" y="442277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0" name="Rectangle 270">
              <a:extLst>
                <a:ext uri="{FF2B5EF4-FFF2-40B4-BE49-F238E27FC236}">
                  <a16:creationId xmlns:a16="http://schemas.microsoft.com/office/drawing/2014/main" id="{5B8D5EFC-4511-49DD-9658-6B60FD5A7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04" y="449421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1" name="Rectangle 271">
              <a:extLst>
                <a:ext uri="{FF2B5EF4-FFF2-40B4-BE49-F238E27FC236}">
                  <a16:creationId xmlns:a16="http://schemas.microsoft.com/office/drawing/2014/main" id="{A5D2FAEE-B8A6-4492-97B0-CB34BF1B8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456565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2" name="Rectangle 272">
              <a:extLst>
                <a:ext uri="{FF2B5EF4-FFF2-40B4-BE49-F238E27FC236}">
                  <a16:creationId xmlns:a16="http://schemas.microsoft.com/office/drawing/2014/main" id="{A79A030D-6FF4-48EF-97DA-9A1EFCA8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463709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3" name="Rectangle 273">
              <a:extLst>
                <a:ext uri="{FF2B5EF4-FFF2-40B4-BE49-F238E27FC236}">
                  <a16:creationId xmlns:a16="http://schemas.microsoft.com/office/drawing/2014/main" id="{C5353D26-D76E-4FA8-AD45-94A3E3939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48" y="320833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4" name="Rectangle 274">
              <a:extLst>
                <a:ext uri="{FF2B5EF4-FFF2-40B4-BE49-F238E27FC236}">
                  <a16:creationId xmlns:a16="http://schemas.microsoft.com/office/drawing/2014/main" id="{9F02C7E9-036B-4FA9-80CC-50880B5E5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386" y="327977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5" name="Rectangle 275">
              <a:extLst>
                <a:ext uri="{FF2B5EF4-FFF2-40B4-BE49-F238E27FC236}">
                  <a16:creationId xmlns:a16="http://schemas.microsoft.com/office/drawing/2014/main" id="{0CE182E3-071F-40BC-9F8D-89D2E5281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24" y="327977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6" name="Rectangle 276">
              <a:extLst>
                <a:ext uri="{FF2B5EF4-FFF2-40B4-BE49-F238E27FC236}">
                  <a16:creationId xmlns:a16="http://schemas.microsoft.com/office/drawing/2014/main" id="{6EBE62C1-6308-4E1B-A9CA-D8396CD52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7" name="Rectangle 277">
              <a:extLst>
                <a:ext uri="{FF2B5EF4-FFF2-40B4-BE49-F238E27FC236}">
                  <a16:creationId xmlns:a16="http://schemas.microsoft.com/office/drawing/2014/main" id="{7FE8D926-8906-402C-8748-838060033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700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8" name="Rectangle 278">
              <a:extLst>
                <a:ext uri="{FF2B5EF4-FFF2-40B4-BE49-F238E27FC236}">
                  <a16:creationId xmlns:a16="http://schemas.microsoft.com/office/drawing/2014/main" id="{208753A6-AE77-4A07-9BAE-A4398BEF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8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9" name="Rectangle 279">
              <a:extLst>
                <a:ext uri="{FF2B5EF4-FFF2-40B4-BE49-F238E27FC236}">
                  <a16:creationId xmlns:a16="http://schemas.microsoft.com/office/drawing/2014/main" id="{F6F00D44-A479-47DC-AD40-83EF16A70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0576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0" name="Rectangle 280">
              <a:extLst>
                <a:ext uri="{FF2B5EF4-FFF2-40B4-BE49-F238E27FC236}">
                  <a16:creationId xmlns:a16="http://schemas.microsoft.com/office/drawing/2014/main" id="{5083F1B1-D533-475D-8997-02AE39246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14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1" name="Rectangle 281">
              <a:extLst>
                <a:ext uri="{FF2B5EF4-FFF2-40B4-BE49-F238E27FC236}">
                  <a16:creationId xmlns:a16="http://schemas.microsoft.com/office/drawing/2014/main" id="{98504518-603C-4B45-BD52-077AEF84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2" name="Rectangle 282">
              <a:extLst>
                <a:ext uri="{FF2B5EF4-FFF2-40B4-BE49-F238E27FC236}">
                  <a16:creationId xmlns:a16="http://schemas.microsoft.com/office/drawing/2014/main" id="{E3C1ACC0-1062-47BF-A007-75D030729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90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3" name="Rectangle 283">
              <a:extLst>
                <a:ext uri="{FF2B5EF4-FFF2-40B4-BE49-F238E27FC236}">
                  <a16:creationId xmlns:a16="http://schemas.microsoft.com/office/drawing/2014/main" id="{91E77D15-56B0-499F-B0E6-805EA29BC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328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4" name="Rectangle 284">
              <a:extLst>
                <a:ext uri="{FF2B5EF4-FFF2-40B4-BE49-F238E27FC236}">
                  <a16:creationId xmlns:a16="http://schemas.microsoft.com/office/drawing/2014/main" id="{6E9DD787-9880-4E69-B211-436BF79D5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04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5" name="Rectangle 285">
              <a:extLst>
                <a:ext uri="{FF2B5EF4-FFF2-40B4-BE49-F238E27FC236}">
                  <a16:creationId xmlns:a16="http://schemas.microsoft.com/office/drawing/2014/main" id="{16EB86B1-C372-497B-96EA-4EDD51FB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66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6" name="Rectangle 286">
              <a:extLst>
                <a:ext uri="{FF2B5EF4-FFF2-40B4-BE49-F238E27FC236}">
                  <a16:creationId xmlns:a16="http://schemas.microsoft.com/office/drawing/2014/main" id="{711D15D2-4745-4524-88E0-0F9C2629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7" name="Rectangle 287">
              <a:extLst>
                <a:ext uri="{FF2B5EF4-FFF2-40B4-BE49-F238E27FC236}">
                  <a16:creationId xmlns:a16="http://schemas.microsoft.com/office/drawing/2014/main" id="{F2B36B52-67CF-440C-98AF-9B371BC70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80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8" name="Rectangle 288">
              <a:extLst>
                <a:ext uri="{FF2B5EF4-FFF2-40B4-BE49-F238E27FC236}">
                  <a16:creationId xmlns:a16="http://schemas.microsoft.com/office/drawing/2014/main" id="{4F231244-7E1A-40B3-827D-3906D6D7E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18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9" name="Rectangle 289">
              <a:extLst>
                <a:ext uri="{FF2B5EF4-FFF2-40B4-BE49-F238E27FC236}">
                  <a16:creationId xmlns:a16="http://schemas.microsoft.com/office/drawing/2014/main" id="{A30AE71C-A4BC-472F-9B3D-0020EE948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956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0" name="Rectangle 290">
              <a:extLst>
                <a:ext uri="{FF2B5EF4-FFF2-40B4-BE49-F238E27FC236}">
                  <a16:creationId xmlns:a16="http://schemas.microsoft.com/office/drawing/2014/main" id="{F630CE54-1F0F-4723-9B5C-2BA3A1DE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94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1" name="Rectangle 291">
              <a:extLst>
                <a:ext uri="{FF2B5EF4-FFF2-40B4-BE49-F238E27FC236}">
                  <a16:creationId xmlns:a16="http://schemas.microsoft.com/office/drawing/2014/main" id="{844C8CBB-AA9B-41F1-B5B9-00AC2D72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32" y="399415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2" name="Rectangle 292">
              <a:extLst>
                <a:ext uri="{FF2B5EF4-FFF2-40B4-BE49-F238E27FC236}">
                  <a16:creationId xmlns:a16="http://schemas.microsoft.com/office/drawing/2014/main" id="{37FDBF6B-E8F9-431F-A4DB-526694A10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270" y="406558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3" name="Rectangle 293">
              <a:extLst>
                <a:ext uri="{FF2B5EF4-FFF2-40B4-BE49-F238E27FC236}">
                  <a16:creationId xmlns:a16="http://schemas.microsoft.com/office/drawing/2014/main" id="{1977E719-9701-47C8-BCDA-E4674EAF3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708" y="406558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4" name="Rectangle 294">
              <a:extLst>
                <a:ext uri="{FF2B5EF4-FFF2-40B4-BE49-F238E27FC236}">
                  <a16:creationId xmlns:a16="http://schemas.microsoft.com/office/drawing/2014/main" id="{37F31AC3-B3EB-4581-8563-71ACBB0A9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46" y="413702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5" name="Rectangle 295">
              <a:extLst>
                <a:ext uri="{FF2B5EF4-FFF2-40B4-BE49-F238E27FC236}">
                  <a16:creationId xmlns:a16="http://schemas.microsoft.com/office/drawing/2014/main" id="{45BA9C1D-2B8A-4432-8945-6A880D39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84" y="413702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6" name="Rectangle 296">
              <a:extLst>
                <a:ext uri="{FF2B5EF4-FFF2-40B4-BE49-F238E27FC236}">
                  <a16:creationId xmlns:a16="http://schemas.microsoft.com/office/drawing/2014/main" id="{8CC2F665-E58E-49E6-8F2D-F451DE8C0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320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7" name="Rectangle 297">
              <a:extLst>
                <a:ext uri="{FF2B5EF4-FFF2-40B4-BE49-F238E27FC236}">
                  <a16:creationId xmlns:a16="http://schemas.microsoft.com/office/drawing/2014/main" id="{E9905F7C-4AB1-4885-88EC-9CF29DE2D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8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8" name="Rectangle 298">
              <a:extLst>
                <a:ext uri="{FF2B5EF4-FFF2-40B4-BE49-F238E27FC236}">
                  <a16:creationId xmlns:a16="http://schemas.microsoft.com/office/drawing/2014/main" id="{095FF9EB-53EF-401C-9225-AD64AC605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96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9" name="Rectangle 300">
              <a:extLst>
                <a:ext uri="{FF2B5EF4-FFF2-40B4-BE49-F238E27FC236}">
                  <a16:creationId xmlns:a16="http://schemas.microsoft.com/office/drawing/2014/main" id="{914635BD-ED0B-4DA3-A1FF-D0BB69723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34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0" name="Rectangle 301">
              <a:extLst>
                <a:ext uri="{FF2B5EF4-FFF2-40B4-BE49-F238E27FC236}">
                  <a16:creationId xmlns:a16="http://schemas.microsoft.com/office/drawing/2014/main" id="{35680797-7EDA-481B-B31B-25B43D7FE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072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1" name="Rectangle 302">
              <a:extLst>
                <a:ext uri="{FF2B5EF4-FFF2-40B4-BE49-F238E27FC236}">
                  <a16:creationId xmlns:a16="http://schemas.microsoft.com/office/drawing/2014/main" id="{7848D411-69AF-48C9-A4E3-5C749E6AC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10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2" name="Rectangle 303">
              <a:extLst>
                <a:ext uri="{FF2B5EF4-FFF2-40B4-BE49-F238E27FC236}">
                  <a16:creationId xmlns:a16="http://schemas.microsoft.com/office/drawing/2014/main" id="{2CF64CD9-9CF6-424F-A61F-33A729181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48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3" name="Rectangle 304">
              <a:extLst>
                <a:ext uri="{FF2B5EF4-FFF2-40B4-BE49-F238E27FC236}">
                  <a16:creationId xmlns:a16="http://schemas.microsoft.com/office/drawing/2014/main" id="{DD7D6586-6146-42F6-832C-77A69D02D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386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4" name="Rectangle 305">
              <a:extLst>
                <a:ext uri="{FF2B5EF4-FFF2-40B4-BE49-F238E27FC236}">
                  <a16:creationId xmlns:a16="http://schemas.microsoft.com/office/drawing/2014/main" id="{BEFF6141-B07E-4716-86E0-ED0630518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24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5" name="Rectangle 306">
              <a:extLst>
                <a:ext uri="{FF2B5EF4-FFF2-40B4-BE49-F238E27FC236}">
                  <a16:creationId xmlns:a16="http://schemas.microsoft.com/office/drawing/2014/main" id="{DE7CAC8B-9EE7-42C4-BD3E-4FB0393A9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6" name="Rectangle 307">
              <a:extLst>
                <a:ext uri="{FF2B5EF4-FFF2-40B4-BE49-F238E27FC236}">
                  <a16:creationId xmlns:a16="http://schemas.microsoft.com/office/drawing/2014/main" id="{0D5CE8A2-9E6D-4A89-B905-E17497D09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8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7" name="Rectangle 308">
              <a:extLst>
                <a:ext uri="{FF2B5EF4-FFF2-40B4-BE49-F238E27FC236}">
                  <a16:creationId xmlns:a16="http://schemas.microsoft.com/office/drawing/2014/main" id="{528F7A84-CBFB-4015-9B20-A6B0BC9D4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0576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8" name="Rectangle 309">
              <a:extLst>
                <a:ext uri="{FF2B5EF4-FFF2-40B4-BE49-F238E27FC236}">
                  <a16:creationId xmlns:a16="http://schemas.microsoft.com/office/drawing/2014/main" id="{C4227C05-F337-42A3-B2FE-45FDBD29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14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9" name="Rectangle 310">
              <a:extLst>
                <a:ext uri="{FF2B5EF4-FFF2-40B4-BE49-F238E27FC236}">
                  <a16:creationId xmlns:a16="http://schemas.microsoft.com/office/drawing/2014/main" id="{98570D9E-936F-4B21-BDCE-75732D7A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0" name="Rectangle 311">
              <a:extLst>
                <a:ext uri="{FF2B5EF4-FFF2-40B4-BE49-F238E27FC236}">
                  <a16:creationId xmlns:a16="http://schemas.microsoft.com/office/drawing/2014/main" id="{4776F635-47C5-48DF-8D91-EE79BB8E1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90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1" name="Rectangle 312">
              <a:extLst>
                <a:ext uri="{FF2B5EF4-FFF2-40B4-BE49-F238E27FC236}">
                  <a16:creationId xmlns:a16="http://schemas.microsoft.com/office/drawing/2014/main" id="{5D4C18FE-0ACD-4580-99AA-B8F3FB61F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66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2" name="Rectangle 313">
              <a:extLst>
                <a:ext uri="{FF2B5EF4-FFF2-40B4-BE49-F238E27FC236}">
                  <a16:creationId xmlns:a16="http://schemas.microsoft.com/office/drawing/2014/main" id="{6FA6B9AF-C651-4B07-8506-B2EF9E9F8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04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3" name="Rectangle 314">
              <a:extLst>
                <a:ext uri="{FF2B5EF4-FFF2-40B4-BE49-F238E27FC236}">
                  <a16:creationId xmlns:a16="http://schemas.microsoft.com/office/drawing/2014/main" id="{3CFF1EA7-6078-424E-9D73-9F5675AC0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4" name="Rectangle 315">
              <a:extLst>
                <a:ext uri="{FF2B5EF4-FFF2-40B4-BE49-F238E27FC236}">
                  <a16:creationId xmlns:a16="http://schemas.microsoft.com/office/drawing/2014/main" id="{755F3C88-25DB-44C6-9AF8-B9EB5B464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80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5" name="Rectangle 316">
              <a:extLst>
                <a:ext uri="{FF2B5EF4-FFF2-40B4-BE49-F238E27FC236}">
                  <a16:creationId xmlns:a16="http://schemas.microsoft.com/office/drawing/2014/main" id="{B7A57F5A-232A-4F8F-8A64-2AF550898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18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6" name="Rectangle 317">
              <a:extLst>
                <a:ext uri="{FF2B5EF4-FFF2-40B4-BE49-F238E27FC236}">
                  <a16:creationId xmlns:a16="http://schemas.microsoft.com/office/drawing/2014/main" id="{3C22975D-B901-4C36-A080-85DF90B75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956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7" name="Rectangle 318">
              <a:extLst>
                <a:ext uri="{FF2B5EF4-FFF2-40B4-BE49-F238E27FC236}">
                  <a16:creationId xmlns:a16="http://schemas.microsoft.com/office/drawing/2014/main" id="{0D798FCD-23DE-42F1-AC9B-43AD48250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94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8" name="Rectangle 319">
              <a:extLst>
                <a:ext uri="{FF2B5EF4-FFF2-40B4-BE49-F238E27FC236}">
                  <a16:creationId xmlns:a16="http://schemas.microsoft.com/office/drawing/2014/main" id="{4890801F-EB94-4C49-93CB-8CECF029E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32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9" name="Rectangle 320">
              <a:extLst>
                <a:ext uri="{FF2B5EF4-FFF2-40B4-BE49-F238E27FC236}">
                  <a16:creationId xmlns:a16="http://schemas.microsoft.com/office/drawing/2014/main" id="{BD407ABA-ABE4-4973-BBC4-D3F0E4012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270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0" name="Rectangle 321">
              <a:extLst>
                <a:ext uri="{FF2B5EF4-FFF2-40B4-BE49-F238E27FC236}">
                  <a16:creationId xmlns:a16="http://schemas.microsoft.com/office/drawing/2014/main" id="{1CD4CC39-17C9-43E0-999C-75594E4BA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708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1" name="Rectangle 322">
              <a:extLst>
                <a:ext uri="{FF2B5EF4-FFF2-40B4-BE49-F238E27FC236}">
                  <a16:creationId xmlns:a16="http://schemas.microsoft.com/office/drawing/2014/main" id="{F3580936-70C5-4047-9051-3DED5D72A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46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2" name="Rectangle 323">
              <a:extLst>
                <a:ext uri="{FF2B5EF4-FFF2-40B4-BE49-F238E27FC236}">
                  <a16:creationId xmlns:a16="http://schemas.microsoft.com/office/drawing/2014/main" id="{11E39E9C-6749-4C7D-875A-D6A0FA638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84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3" name="Rectangle 324">
              <a:extLst>
                <a:ext uri="{FF2B5EF4-FFF2-40B4-BE49-F238E27FC236}">
                  <a16:creationId xmlns:a16="http://schemas.microsoft.com/office/drawing/2014/main" id="{F7BA8FB1-DB50-4A14-B0F6-4CE99B873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022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4" name="Rectangle 325">
              <a:extLst>
                <a:ext uri="{FF2B5EF4-FFF2-40B4-BE49-F238E27FC236}">
                  <a16:creationId xmlns:a16="http://schemas.microsoft.com/office/drawing/2014/main" id="{5B4F3EB1-82F3-4E8B-BC05-034DE2BBA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460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5" name="Rectangle 326">
              <a:extLst>
                <a:ext uri="{FF2B5EF4-FFF2-40B4-BE49-F238E27FC236}">
                  <a16:creationId xmlns:a16="http://schemas.microsoft.com/office/drawing/2014/main" id="{E447EE77-5A21-4160-8B2B-52C21B6BA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7898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6" name="Rectangle 327">
              <a:extLst>
                <a:ext uri="{FF2B5EF4-FFF2-40B4-BE49-F238E27FC236}">
                  <a16:creationId xmlns:a16="http://schemas.microsoft.com/office/drawing/2014/main" id="{69DC619A-51B1-42D9-BAC5-718A2F4D6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36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7" name="Rectangle 328">
              <a:extLst>
                <a:ext uri="{FF2B5EF4-FFF2-40B4-BE49-F238E27FC236}">
                  <a16:creationId xmlns:a16="http://schemas.microsoft.com/office/drawing/2014/main" id="{84FB9201-F751-41B2-8E1D-3EC5D2487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74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8" name="Rectangle 329">
              <a:extLst>
                <a:ext uri="{FF2B5EF4-FFF2-40B4-BE49-F238E27FC236}">
                  <a16:creationId xmlns:a16="http://schemas.microsoft.com/office/drawing/2014/main" id="{74965CA5-DA37-4F41-A811-20F5189BA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212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9" name="Rectangle 330">
              <a:extLst>
                <a:ext uri="{FF2B5EF4-FFF2-40B4-BE49-F238E27FC236}">
                  <a16:creationId xmlns:a16="http://schemas.microsoft.com/office/drawing/2014/main" id="{B75BC266-977D-4143-85CD-A36788A5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650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0" name="Rectangle 331">
              <a:extLst>
                <a:ext uri="{FF2B5EF4-FFF2-40B4-BE49-F238E27FC236}">
                  <a16:creationId xmlns:a16="http://schemas.microsoft.com/office/drawing/2014/main" id="{4B132609-AA55-4537-8F5A-6000DE776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5088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1" name="Rectangle 332">
              <a:extLst>
                <a:ext uri="{FF2B5EF4-FFF2-40B4-BE49-F238E27FC236}">
                  <a16:creationId xmlns:a16="http://schemas.microsoft.com/office/drawing/2014/main" id="{6A5EA808-B848-48E2-B998-6728B25F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6526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2" name="Rectangle 333">
              <a:extLst>
                <a:ext uri="{FF2B5EF4-FFF2-40B4-BE49-F238E27FC236}">
                  <a16:creationId xmlns:a16="http://schemas.microsoft.com/office/drawing/2014/main" id="{A3D3C2F2-FB7B-4BAE-A1A0-C7CECD6D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90" y="456565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3" name="Rectangle 334">
              <a:extLst>
                <a:ext uri="{FF2B5EF4-FFF2-40B4-BE49-F238E27FC236}">
                  <a16:creationId xmlns:a16="http://schemas.microsoft.com/office/drawing/2014/main" id="{7CF2FC75-9A86-403F-93F1-CF469634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328" y="449421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4" name="Rectangle 335">
              <a:extLst>
                <a:ext uri="{FF2B5EF4-FFF2-40B4-BE49-F238E27FC236}">
                  <a16:creationId xmlns:a16="http://schemas.microsoft.com/office/drawing/2014/main" id="{D6A53EA9-29B2-4E67-B337-22EDBD46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66" y="435134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5" name="Rectangle 336">
              <a:extLst>
                <a:ext uri="{FF2B5EF4-FFF2-40B4-BE49-F238E27FC236}">
                  <a16:creationId xmlns:a16="http://schemas.microsoft.com/office/drawing/2014/main" id="{584711BA-45FD-4AAA-B22F-F9F572728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04" y="427990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6" name="Rectangle 337">
              <a:extLst>
                <a:ext uri="{FF2B5EF4-FFF2-40B4-BE49-F238E27FC236}">
                  <a16:creationId xmlns:a16="http://schemas.microsoft.com/office/drawing/2014/main" id="{37EB6E52-320E-47FD-BC01-80E285B9C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420846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7" name="Rectangle 338">
              <a:extLst>
                <a:ext uri="{FF2B5EF4-FFF2-40B4-BE49-F238E27FC236}">
                  <a16:creationId xmlns:a16="http://schemas.microsoft.com/office/drawing/2014/main" id="{E6835653-762F-4F58-ADE7-D66EFB697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413702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8" name="Rectangle 339">
              <a:extLst>
                <a:ext uri="{FF2B5EF4-FFF2-40B4-BE49-F238E27FC236}">
                  <a16:creationId xmlns:a16="http://schemas.microsoft.com/office/drawing/2014/main" id="{A74A2E7E-EA43-4996-9459-3328C449A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80" y="406558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9" name="Rectangle 340">
              <a:extLst>
                <a:ext uri="{FF2B5EF4-FFF2-40B4-BE49-F238E27FC236}">
                  <a16:creationId xmlns:a16="http://schemas.microsoft.com/office/drawing/2014/main" id="{218C84E4-F783-43E5-89B8-252F1950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80" y="399415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0" name="Rectangle 341">
              <a:extLst>
                <a:ext uri="{FF2B5EF4-FFF2-40B4-BE49-F238E27FC236}">
                  <a16:creationId xmlns:a16="http://schemas.microsoft.com/office/drawing/2014/main" id="{1A75ACBF-254B-41D8-92A9-E319E50F4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18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1" name="Rectangle 342">
              <a:extLst>
                <a:ext uri="{FF2B5EF4-FFF2-40B4-BE49-F238E27FC236}">
                  <a16:creationId xmlns:a16="http://schemas.microsoft.com/office/drawing/2014/main" id="{E542F88F-2382-4887-9A22-FB901CC7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956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2" name="Rectangle 343">
              <a:extLst>
                <a:ext uri="{FF2B5EF4-FFF2-40B4-BE49-F238E27FC236}">
                  <a16:creationId xmlns:a16="http://schemas.microsoft.com/office/drawing/2014/main" id="{84D2E225-67D3-4EB8-93A9-727C048AB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956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3" name="Rectangle 344">
              <a:extLst>
                <a:ext uri="{FF2B5EF4-FFF2-40B4-BE49-F238E27FC236}">
                  <a16:creationId xmlns:a16="http://schemas.microsoft.com/office/drawing/2014/main" id="{C8A07089-FFBD-40DC-98DF-0DBAF670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94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4" name="Rectangle 345">
              <a:extLst>
                <a:ext uri="{FF2B5EF4-FFF2-40B4-BE49-F238E27FC236}">
                  <a16:creationId xmlns:a16="http://schemas.microsoft.com/office/drawing/2014/main" id="{66587640-8FAD-4017-8016-4490560B2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32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5" name="Rectangle 346">
              <a:extLst>
                <a:ext uri="{FF2B5EF4-FFF2-40B4-BE49-F238E27FC236}">
                  <a16:creationId xmlns:a16="http://schemas.microsoft.com/office/drawing/2014/main" id="{53CA98E6-81AA-4D02-ABD9-D3ACD91F7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270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6" name="Rectangle 347">
              <a:extLst>
                <a:ext uri="{FF2B5EF4-FFF2-40B4-BE49-F238E27FC236}">
                  <a16:creationId xmlns:a16="http://schemas.microsoft.com/office/drawing/2014/main" id="{7F75CCD7-06C2-4D03-81C3-3CAE8CDD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708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7" name="Rectangle 348">
              <a:extLst>
                <a:ext uri="{FF2B5EF4-FFF2-40B4-BE49-F238E27FC236}">
                  <a16:creationId xmlns:a16="http://schemas.microsoft.com/office/drawing/2014/main" id="{37023557-7F16-4C06-BD1E-0A8EFF13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708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8" name="Rectangle 350">
              <a:extLst>
                <a:ext uri="{FF2B5EF4-FFF2-40B4-BE49-F238E27FC236}">
                  <a16:creationId xmlns:a16="http://schemas.microsoft.com/office/drawing/2014/main" id="{5800527C-A14C-4D2C-9AC4-877DA9767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46" y="327977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9" name="Rectangle 351">
              <a:extLst>
                <a:ext uri="{FF2B5EF4-FFF2-40B4-BE49-F238E27FC236}">
                  <a16:creationId xmlns:a16="http://schemas.microsoft.com/office/drawing/2014/main" id="{C1055B90-6CC7-4DAA-8B88-F761D913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84" y="320833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90" name="Rectangle 352">
              <a:extLst>
                <a:ext uri="{FF2B5EF4-FFF2-40B4-BE49-F238E27FC236}">
                  <a16:creationId xmlns:a16="http://schemas.microsoft.com/office/drawing/2014/main" id="{F5CDDBDA-CE1C-43A7-B102-49C6268A8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84" y="313689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</p:grpSp>
      <p:sp>
        <p:nvSpPr>
          <p:cNvPr id="20486" name="TextBox 354">
            <a:extLst>
              <a:ext uri="{FF2B5EF4-FFF2-40B4-BE49-F238E27FC236}">
                <a16:creationId xmlns:a16="http://schemas.microsoft.com/office/drawing/2014/main" id="{3D1165ED-1E54-46EA-99B0-09D54D51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4994275"/>
            <a:ext cx="8413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4800">
                <a:sym typeface="Wingdings" panose="05000000000000000000" pitchFamily="2" charset="2"/>
              </a:rPr>
              <a:t></a:t>
            </a:r>
            <a:endParaRPr lang="nl-BE" altLang="nl-NL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6">
            <a:extLst>
              <a:ext uri="{FF2B5EF4-FFF2-40B4-BE49-F238E27FC236}">
                <a16:creationId xmlns:a16="http://schemas.microsoft.com/office/drawing/2014/main" id="{F37C5A79-5699-446C-B4DA-5908039CAFA6}"/>
              </a:ext>
            </a:extLst>
          </p:cNvPr>
          <p:cNvGrpSpPr>
            <a:grpSpLocks/>
          </p:cNvGrpSpPr>
          <p:nvPr/>
        </p:nvGrpSpPr>
        <p:grpSpPr bwMode="auto">
          <a:xfrm>
            <a:off x="7969250" y="1350963"/>
            <a:ext cx="1501775" cy="2073275"/>
            <a:chOff x="7969250" y="1350963"/>
            <a:chExt cx="1501775" cy="2073275"/>
          </a:xfrm>
        </p:grpSpPr>
        <p:cxnSp>
          <p:nvCxnSpPr>
            <p:cNvPr id="22566" name="Straight Connector 2191">
              <a:extLst>
                <a:ext uri="{FF2B5EF4-FFF2-40B4-BE49-F238E27FC236}">
                  <a16:creationId xmlns:a16="http://schemas.microsoft.com/office/drawing/2014/main" id="{0E18D7FF-D637-49FA-8C38-DDA76CA367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4343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7" name="Straight Connector 2037">
              <a:extLst>
                <a:ext uri="{FF2B5EF4-FFF2-40B4-BE49-F238E27FC236}">
                  <a16:creationId xmlns:a16="http://schemas.microsoft.com/office/drawing/2014/main" id="{F198531A-C037-4C4F-A11D-64EEC8E648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04906" y="2386807"/>
              <a:ext cx="207168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8" name="Straight Connector 2051">
              <a:extLst>
                <a:ext uri="{FF2B5EF4-FFF2-40B4-BE49-F238E27FC236}">
                  <a16:creationId xmlns:a16="http://schemas.microsoft.com/office/drawing/2014/main" id="{353EED08-42A1-4864-B521-F67502244C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4224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Straight Connector 2053">
              <a:extLst>
                <a:ext uri="{FF2B5EF4-FFF2-40B4-BE49-F238E27FC236}">
                  <a16:creationId xmlns:a16="http://schemas.microsoft.com/office/drawing/2014/main" id="{2BCA1845-7977-49EC-B7AC-AC64182D3D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771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Straight Connector 2054">
              <a:extLst>
                <a:ext uri="{FF2B5EF4-FFF2-40B4-BE49-F238E27FC236}">
                  <a16:creationId xmlns:a16="http://schemas.microsoft.com/office/drawing/2014/main" id="{FDF241EF-3ABC-4AB0-B66A-D99E8F9820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6485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1" name="Straight Connector 2055">
              <a:extLst>
                <a:ext uri="{FF2B5EF4-FFF2-40B4-BE49-F238E27FC236}">
                  <a16:creationId xmlns:a16="http://schemas.microsoft.com/office/drawing/2014/main" id="{277C7CEC-16EC-4CD4-8582-A57A5E1004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200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Straight Connector 2056">
              <a:extLst>
                <a:ext uri="{FF2B5EF4-FFF2-40B4-BE49-F238E27FC236}">
                  <a16:creationId xmlns:a16="http://schemas.microsoft.com/office/drawing/2014/main" id="{152E5D16-E9A4-4388-A5D0-9EED530AD2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914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Straight Connector 2057">
              <a:extLst>
                <a:ext uri="{FF2B5EF4-FFF2-40B4-BE49-F238E27FC236}">
                  <a16:creationId xmlns:a16="http://schemas.microsoft.com/office/drawing/2014/main" id="{DABE9510-D481-47D8-93A9-E10C966106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8628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Straight Connector 2058">
              <a:extLst>
                <a:ext uri="{FF2B5EF4-FFF2-40B4-BE49-F238E27FC236}">
                  <a16:creationId xmlns:a16="http://schemas.microsoft.com/office/drawing/2014/main" id="{FDDB9F03-5C9B-4FA1-81E1-D34C8BA25E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93432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Straight Connector 2059">
              <a:extLst>
                <a:ext uri="{FF2B5EF4-FFF2-40B4-BE49-F238E27FC236}">
                  <a16:creationId xmlns:a16="http://schemas.microsoft.com/office/drawing/2014/main" id="{6A49A4BE-BAB5-431C-A5DD-F1D684159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00576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6" name="Straight Connector 2060">
              <a:extLst>
                <a:ext uri="{FF2B5EF4-FFF2-40B4-BE49-F238E27FC236}">
                  <a16:creationId xmlns:a16="http://schemas.microsoft.com/office/drawing/2014/main" id="{DBD9E4DB-AEDB-4A01-8457-1F0B2602F0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07720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7" name="Straight Connector 2061">
              <a:extLst>
                <a:ext uri="{FF2B5EF4-FFF2-40B4-BE49-F238E27FC236}">
                  <a16:creationId xmlns:a16="http://schemas.microsoft.com/office/drawing/2014/main" id="{864032CD-C3F6-4FA1-8202-C3902BE013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1486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8" name="Straight Connector 2062">
              <a:extLst>
                <a:ext uri="{FF2B5EF4-FFF2-40B4-BE49-F238E27FC236}">
                  <a16:creationId xmlns:a16="http://schemas.microsoft.com/office/drawing/2014/main" id="{9CC3ACDF-22E5-40C9-9BC7-95C10D9904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200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9" name="Straight Connector 2063">
              <a:extLst>
                <a:ext uri="{FF2B5EF4-FFF2-40B4-BE49-F238E27FC236}">
                  <a16:creationId xmlns:a16="http://schemas.microsoft.com/office/drawing/2014/main" id="{A9F98C55-4436-418C-BAF0-5F40CBDD5F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915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0" name="Straight Connector 2064">
              <a:extLst>
                <a:ext uri="{FF2B5EF4-FFF2-40B4-BE49-F238E27FC236}">
                  <a16:creationId xmlns:a16="http://schemas.microsoft.com/office/drawing/2014/main" id="{A6BD16AE-7ECC-452B-90C0-7366D6B604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629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1" name="Straight Connector 2065">
              <a:extLst>
                <a:ext uri="{FF2B5EF4-FFF2-40B4-BE49-F238E27FC236}">
                  <a16:creationId xmlns:a16="http://schemas.microsoft.com/office/drawing/2014/main" id="{2972AF41-08E1-41E9-AC1F-776510C605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43426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2" name="Straight Connector 2066">
              <a:extLst>
                <a:ext uri="{FF2B5EF4-FFF2-40B4-BE49-F238E27FC236}">
                  <a16:creationId xmlns:a16="http://schemas.microsoft.com/office/drawing/2014/main" id="{CF2D20CF-5C2A-420B-A6E8-D7E6BEF7C5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36282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3" name="Straight Connector 2067">
              <a:extLst>
                <a:ext uri="{FF2B5EF4-FFF2-40B4-BE49-F238E27FC236}">
                  <a16:creationId xmlns:a16="http://schemas.microsoft.com/office/drawing/2014/main" id="{052DE1F6-6AF4-4118-A382-006BE115FB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913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4" name="Straight Connector 2068">
              <a:extLst>
                <a:ext uri="{FF2B5EF4-FFF2-40B4-BE49-F238E27FC236}">
                  <a16:creationId xmlns:a16="http://schemas.microsoft.com/office/drawing/2014/main" id="{CBC0BF2B-6792-45DB-BA44-DD2277BB8E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199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5" name="Straight Connector 2077">
              <a:extLst>
                <a:ext uri="{FF2B5EF4-FFF2-40B4-BE49-F238E27FC236}">
                  <a16:creationId xmlns:a16="http://schemas.microsoft.com/office/drawing/2014/main" id="{5AD7881D-F383-43C0-81B6-DD29CA9FD3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4938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6" name="Straight Connector 2078">
              <a:extLst>
                <a:ext uri="{FF2B5EF4-FFF2-40B4-BE49-F238E27FC236}">
                  <a16:creationId xmlns:a16="http://schemas.microsoft.com/office/drawing/2014/main" id="{1DC05431-C09F-42B0-B353-D98B24AD34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5652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7" name="Straight Connector 2079">
              <a:extLst>
                <a:ext uri="{FF2B5EF4-FFF2-40B4-BE49-F238E27FC236}">
                  <a16:creationId xmlns:a16="http://schemas.microsoft.com/office/drawing/2014/main" id="{F10BEF52-EFDA-437A-B3AC-700550F6D4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6367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8" name="Straight Connector 2080">
              <a:extLst>
                <a:ext uri="{FF2B5EF4-FFF2-40B4-BE49-F238E27FC236}">
                  <a16:creationId xmlns:a16="http://schemas.microsoft.com/office/drawing/2014/main" id="{9B569A1F-15C2-4742-ADD6-FBE5EE129A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7081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9" name="Straight Connector 2081">
              <a:extLst>
                <a:ext uri="{FF2B5EF4-FFF2-40B4-BE49-F238E27FC236}">
                  <a16:creationId xmlns:a16="http://schemas.microsoft.com/office/drawing/2014/main" id="{71886021-EB5E-4A43-A49B-DB39CDDF46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7795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0" name="Straight Connector 2082">
              <a:extLst>
                <a:ext uri="{FF2B5EF4-FFF2-40B4-BE49-F238E27FC236}">
                  <a16:creationId xmlns:a16="http://schemas.microsoft.com/office/drawing/2014/main" id="{46E23B37-F917-4EA2-8ACC-748BC54EB4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8510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1" name="Straight Connector 2083">
              <a:extLst>
                <a:ext uri="{FF2B5EF4-FFF2-40B4-BE49-F238E27FC236}">
                  <a16:creationId xmlns:a16="http://schemas.microsoft.com/office/drawing/2014/main" id="{2C430C4C-C285-409E-93D0-7BD2B81961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9224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2" name="Straight Connector 2084">
              <a:extLst>
                <a:ext uri="{FF2B5EF4-FFF2-40B4-BE49-F238E27FC236}">
                  <a16:creationId xmlns:a16="http://schemas.microsoft.com/office/drawing/2014/main" id="{D4EB5754-EBA1-42D9-BCDD-43E3C6D3EB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9939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3" name="Straight Connector 2085">
              <a:extLst>
                <a:ext uri="{FF2B5EF4-FFF2-40B4-BE49-F238E27FC236}">
                  <a16:creationId xmlns:a16="http://schemas.microsoft.com/office/drawing/2014/main" id="{CA32CC79-A697-4A6D-AAE6-AFB1F2657F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0653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4" name="Straight Connector 2086">
              <a:extLst>
                <a:ext uri="{FF2B5EF4-FFF2-40B4-BE49-F238E27FC236}">
                  <a16:creationId xmlns:a16="http://schemas.microsoft.com/office/drawing/2014/main" id="{93BEB831-435D-4421-AD46-3327938D8B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1367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5" name="Straight Connector 2087">
              <a:extLst>
                <a:ext uri="{FF2B5EF4-FFF2-40B4-BE49-F238E27FC236}">
                  <a16:creationId xmlns:a16="http://schemas.microsoft.com/office/drawing/2014/main" id="{C82245D1-07EA-477D-8834-A26C71C051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2082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6" name="Straight Connector 2088">
              <a:extLst>
                <a:ext uri="{FF2B5EF4-FFF2-40B4-BE49-F238E27FC236}">
                  <a16:creationId xmlns:a16="http://schemas.microsoft.com/office/drawing/2014/main" id="{1EC7727A-0EA8-452D-8646-914E9BF9FE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2796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7" name="Straight Connector 2089">
              <a:extLst>
                <a:ext uri="{FF2B5EF4-FFF2-40B4-BE49-F238E27FC236}">
                  <a16:creationId xmlns:a16="http://schemas.microsoft.com/office/drawing/2014/main" id="{94B7CA8B-3572-46C2-9510-C11FCDAD7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3510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8" name="Straight Connector 2090">
              <a:extLst>
                <a:ext uri="{FF2B5EF4-FFF2-40B4-BE49-F238E27FC236}">
                  <a16:creationId xmlns:a16="http://schemas.microsoft.com/office/drawing/2014/main" id="{ED5887FD-BC7A-4A01-94D9-909BDE81AB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4225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9" name="Straight Connector 2091">
              <a:extLst>
                <a:ext uri="{FF2B5EF4-FFF2-40B4-BE49-F238E27FC236}">
                  <a16:creationId xmlns:a16="http://schemas.microsoft.com/office/drawing/2014/main" id="{7819A275-F021-4468-A061-6B6C664341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4939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0" name="Straight Connector 2092">
              <a:extLst>
                <a:ext uri="{FF2B5EF4-FFF2-40B4-BE49-F238E27FC236}">
                  <a16:creationId xmlns:a16="http://schemas.microsoft.com/office/drawing/2014/main" id="{F7A977C5-6281-4F70-923A-3068E93A4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5654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1" name="Straight Connector 2093">
              <a:extLst>
                <a:ext uri="{FF2B5EF4-FFF2-40B4-BE49-F238E27FC236}">
                  <a16:creationId xmlns:a16="http://schemas.microsoft.com/office/drawing/2014/main" id="{A2F9B085-E3A9-4486-B8C3-83FFF383E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6368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2" name="Straight Connector 2094">
              <a:extLst>
                <a:ext uri="{FF2B5EF4-FFF2-40B4-BE49-F238E27FC236}">
                  <a16:creationId xmlns:a16="http://schemas.microsoft.com/office/drawing/2014/main" id="{A5856B78-D537-44A2-BECD-8886B24B3C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7082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3" name="Straight Connector 2095">
              <a:extLst>
                <a:ext uri="{FF2B5EF4-FFF2-40B4-BE49-F238E27FC236}">
                  <a16:creationId xmlns:a16="http://schemas.microsoft.com/office/drawing/2014/main" id="{8633BB24-765C-4459-A02A-DFD5599D86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7797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4" name="Straight Connector 2096">
              <a:extLst>
                <a:ext uri="{FF2B5EF4-FFF2-40B4-BE49-F238E27FC236}">
                  <a16:creationId xmlns:a16="http://schemas.microsoft.com/office/drawing/2014/main" id="{25B0E4B6-0989-4CF0-84A5-B04B409EAF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8511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5" name="Straight Connector 2097">
              <a:extLst>
                <a:ext uri="{FF2B5EF4-FFF2-40B4-BE49-F238E27FC236}">
                  <a16:creationId xmlns:a16="http://schemas.microsoft.com/office/drawing/2014/main" id="{66FA2647-4E0B-4AF7-A28E-D2356859A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9225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6" name="Straight Connector 2098">
              <a:extLst>
                <a:ext uri="{FF2B5EF4-FFF2-40B4-BE49-F238E27FC236}">
                  <a16:creationId xmlns:a16="http://schemas.microsoft.com/office/drawing/2014/main" id="{787AB1EE-3917-4173-AE7E-B2B7E53721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9940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7" name="Straight Connector 2099">
              <a:extLst>
                <a:ext uri="{FF2B5EF4-FFF2-40B4-BE49-F238E27FC236}">
                  <a16:creationId xmlns:a16="http://schemas.microsoft.com/office/drawing/2014/main" id="{24D40C65-C0DF-4223-9B8E-D2928A114E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0654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8" name="Straight Connector 2101">
              <a:extLst>
                <a:ext uri="{FF2B5EF4-FFF2-40B4-BE49-F238E27FC236}">
                  <a16:creationId xmlns:a16="http://schemas.microsoft.com/office/drawing/2014/main" id="{8E8AE8E2-E519-4B7B-BA06-489923568E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485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9" name="Straight Connector 2102">
              <a:extLst>
                <a:ext uri="{FF2B5EF4-FFF2-40B4-BE49-F238E27FC236}">
                  <a16:creationId xmlns:a16="http://schemas.microsoft.com/office/drawing/2014/main" id="{DF97195E-BEA0-4252-AF37-272FFD9769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770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0" name="Straight Connector 2103">
              <a:extLst>
                <a:ext uri="{FF2B5EF4-FFF2-40B4-BE49-F238E27FC236}">
                  <a16:creationId xmlns:a16="http://schemas.microsoft.com/office/drawing/2014/main" id="{76626FA6-8371-4904-9BC7-F17C9BC2EC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056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1" name="Straight Connector 2104">
              <a:extLst>
                <a:ext uri="{FF2B5EF4-FFF2-40B4-BE49-F238E27FC236}">
                  <a16:creationId xmlns:a16="http://schemas.microsoft.com/office/drawing/2014/main" id="{66DF6761-8600-4016-9135-C95DE21DF9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1369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2" name="Straight Connector 2105">
              <a:extLst>
                <a:ext uri="{FF2B5EF4-FFF2-40B4-BE49-F238E27FC236}">
                  <a16:creationId xmlns:a16="http://schemas.microsoft.com/office/drawing/2014/main" id="{792974FC-69CF-4961-9066-06EDE2CB50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2083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3" name="Straight Connector 2106">
              <a:extLst>
                <a:ext uri="{FF2B5EF4-FFF2-40B4-BE49-F238E27FC236}">
                  <a16:creationId xmlns:a16="http://schemas.microsoft.com/office/drawing/2014/main" id="{54B73480-E34F-4C48-B4AD-8353C66A7F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2797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4" name="Straight Connector 2107">
              <a:extLst>
                <a:ext uri="{FF2B5EF4-FFF2-40B4-BE49-F238E27FC236}">
                  <a16:creationId xmlns:a16="http://schemas.microsoft.com/office/drawing/2014/main" id="{CF60603A-7FF5-4852-87ED-9B900E5182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3512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5" name="Straight Connector 2108">
              <a:extLst>
                <a:ext uri="{FF2B5EF4-FFF2-40B4-BE49-F238E27FC236}">
                  <a16:creationId xmlns:a16="http://schemas.microsoft.com/office/drawing/2014/main" id="{E1BFCDCD-8D4D-421D-81BE-8207A81B0D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4226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6" name="Straight Connector 2109">
              <a:extLst>
                <a:ext uri="{FF2B5EF4-FFF2-40B4-BE49-F238E27FC236}">
                  <a16:creationId xmlns:a16="http://schemas.microsoft.com/office/drawing/2014/main" id="{D2C2FAB5-7BEE-49E7-A721-3CEB8417EE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969919" y="2421731"/>
              <a:ext cx="2000250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7" name="Straight Connector 2188">
              <a:extLst>
                <a:ext uri="{FF2B5EF4-FFF2-40B4-BE49-F238E27FC236}">
                  <a16:creationId xmlns:a16="http://schemas.microsoft.com/office/drawing/2014/main" id="{58D3EF99-300C-4CAE-818F-AF922DE7A8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3509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0" name="Title 1">
            <a:extLst>
              <a:ext uri="{FF2B5EF4-FFF2-40B4-BE49-F238E27FC236}">
                <a16:creationId xmlns:a16="http://schemas.microsoft.com/office/drawing/2014/main" id="{DCC29FD0-3045-4B3D-8B39-0B9E6555B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Lijntekeningen: </a:t>
            </a:r>
            <a:br>
              <a:rPr lang="nl-BE" altLang="nl-NL">
                <a:ea typeface="ＭＳ Ｐゴシック" panose="020B0600070205080204" pitchFamily="34" charset="-128"/>
              </a:rPr>
            </a:br>
            <a:r>
              <a:rPr lang="nl-BE" altLang="nl-NL">
                <a:ea typeface="ＭＳ Ｐゴシック" panose="020B0600070205080204" pitchFamily="34" charset="-128"/>
              </a:rPr>
              <a:t>Omzetten naar pixel-coördinaten: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83103-421D-C047-9B6A-6218911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B86226E7-54F5-43C0-AEF7-AC4A99E0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3A12A1CC-D134-4246-8FDD-586ADC249A0F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5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7174" name="Content Placeholder 5">
            <a:extLst>
              <a:ext uri="{FF2B5EF4-FFF2-40B4-BE49-F238E27FC236}">
                <a16:creationId xmlns:a16="http://schemas.microsoft.com/office/drawing/2014/main" id="{75AD7D2C-7BAA-4E50-9AE8-6F2D46098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5037137" cy="4987925"/>
          </a:xfrm>
        </p:spPr>
        <p:txBody>
          <a:bodyPr/>
          <a:lstStyle/>
          <a:p>
            <a:pPr marL="457200" indent="-457200">
              <a:buFont typeface="FreeSans" pitchFamily="32" charset="0"/>
              <a:buAutoNum type="arabicPeriod"/>
            </a:pPr>
            <a:r>
              <a:rPr lang="nl-BE" altLang="nl-NL">
                <a:ea typeface="ＭＳ Ｐゴシック" panose="020B0600070205080204" pitchFamily="34" charset="-128"/>
              </a:rPr>
              <a:t>Bepaal x</a:t>
            </a:r>
            <a:r>
              <a:rPr lang="nl-BE" altLang="nl-NL" baseline="-25000">
                <a:ea typeface="ＭＳ Ｐゴシック" panose="020B0600070205080204" pitchFamily="34" charset="-128"/>
              </a:rPr>
              <a:t>min</a:t>
            </a:r>
            <a:r>
              <a:rPr lang="nl-BE" altLang="nl-NL">
                <a:ea typeface="ＭＳ Ｐゴシック" panose="020B0600070205080204" pitchFamily="34" charset="-128"/>
              </a:rPr>
              <a:t>, x</a:t>
            </a:r>
            <a:r>
              <a:rPr lang="nl-BE" altLang="nl-NL" baseline="-25000">
                <a:ea typeface="ＭＳ Ｐゴシック" panose="020B0600070205080204" pitchFamily="34" charset="-128"/>
              </a:rPr>
              <a:t>max</a:t>
            </a:r>
            <a:r>
              <a:rPr lang="nl-BE" altLang="nl-NL">
                <a:ea typeface="ＭＳ Ｐゴシック" panose="020B0600070205080204" pitchFamily="34" charset="-128"/>
              </a:rPr>
              <a:t>, y</a:t>
            </a:r>
            <a:r>
              <a:rPr lang="nl-BE" altLang="nl-NL" baseline="-25000">
                <a:ea typeface="ＭＳ Ｐゴシック" panose="020B0600070205080204" pitchFamily="34" charset="-128"/>
              </a:rPr>
              <a:t>min</a:t>
            </a:r>
            <a:r>
              <a:rPr lang="nl-BE" altLang="nl-NL">
                <a:ea typeface="ＭＳ Ｐゴシック" panose="020B0600070205080204" pitchFamily="34" charset="-128"/>
              </a:rPr>
              <a:t>, y</a:t>
            </a:r>
            <a:r>
              <a:rPr lang="nl-BE" altLang="nl-NL" baseline="-25000">
                <a:ea typeface="ＭＳ Ｐゴシック" panose="020B0600070205080204" pitchFamily="34" charset="-128"/>
              </a:rPr>
              <a:t>max</a:t>
            </a:r>
            <a:endParaRPr lang="nl-BE" altLang="nl-NL">
              <a:ea typeface="ＭＳ Ｐゴシック" panose="020B0600070205080204" pitchFamily="34" charset="-128"/>
            </a:endParaRPr>
          </a:p>
          <a:p>
            <a:pPr marL="457200" indent="-457200">
              <a:buFont typeface="FreeSans" pitchFamily="32" charset="0"/>
              <a:buAutoNum type="arabicPeriod"/>
            </a:pPr>
            <a:r>
              <a:rPr lang="nl-BE" altLang="nl-NL">
                <a:ea typeface="ＭＳ Ｐゴシック" panose="020B0600070205080204" pitchFamily="34" charset="-128"/>
              </a:rPr>
              <a:t>Bereken de grootte van de Image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nl-BE" altLang="nl-NL" sz="60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857250" lvl="1" indent="-457200">
              <a:buFont typeface="Times New Roman" panose="02020603050405020304" pitchFamily="18" charset="0"/>
              <a:buNone/>
            </a:pPr>
            <a:endParaRPr lang="nl-BE" altLang="nl-NL" sz="400"/>
          </a:p>
          <a:p>
            <a:pPr marL="457200" indent="-457200">
              <a:buFont typeface="FreeSans" pitchFamily="32" charset="0"/>
              <a:buAutoNum type="arabicPeriod"/>
            </a:pPr>
            <a:r>
              <a:rPr lang="nl-BE" altLang="nl-NL">
                <a:ea typeface="ＭＳ Ｐゴシック" panose="020B0600070205080204" pitchFamily="34" charset="-128"/>
              </a:rPr>
              <a:t>Schaal de lijntekening</a:t>
            </a:r>
          </a:p>
          <a:p>
            <a:pPr marL="857250" lvl="1" indent="-457200">
              <a:buFont typeface="FreeSans" pitchFamily="32" charset="0"/>
              <a:buAutoNum type="arabicPeriod"/>
            </a:pPr>
            <a:r>
              <a:rPr lang="nl-BE" altLang="nl-NL"/>
              <a:t>Bereken de schaalfactor </a:t>
            </a:r>
            <a:r>
              <a:rPr lang="nl-BE" altLang="nl-NL" i="1"/>
              <a:t>d</a:t>
            </a:r>
          </a:p>
          <a:p>
            <a:pPr marL="1257300" lvl="2" indent="-457200">
              <a:buFont typeface="FreeSans" pitchFamily="32" charset="0"/>
              <a:buAutoNum type="arabicPeriod"/>
            </a:pPr>
            <a:endParaRPr lang="nl-BE" altLang="nl-NL" sz="600" i="1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600"/>
          </a:p>
          <a:p>
            <a:pPr marL="857250" lvl="1" indent="-457200">
              <a:buFont typeface="FreeSans" pitchFamily="32" charset="0"/>
              <a:buAutoNum type="arabicPeriod"/>
            </a:pPr>
            <a:r>
              <a:rPr lang="nl-BE" altLang="nl-NL"/>
              <a:t>Vermenigvuldig de coördinaten van alle punten met d</a:t>
            </a:r>
          </a:p>
          <a:p>
            <a:pPr marL="1257300" lvl="2" indent="-457200">
              <a:buFont typeface="Times New Roman" panose="02020603050405020304" pitchFamily="18" charset="0"/>
              <a:buNone/>
            </a:pPr>
            <a:endParaRPr lang="nl-BE" altLang="nl-NL"/>
          </a:p>
          <a:p>
            <a:pPr marL="457200" indent="-457200">
              <a:buFont typeface="FreeSans" pitchFamily="32" charset="0"/>
              <a:buAutoNum type="arabicPeriod"/>
            </a:pPr>
            <a:endParaRPr lang="nl-BE" altLang="nl-NL">
              <a:ea typeface="ＭＳ Ｐゴシック" panose="020B0600070205080204" pitchFamily="34" charset="-128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endParaRPr lang="nl-BE" altLang="nl-NL" baseline="-25000">
              <a:ea typeface="ＭＳ Ｐゴシック" panose="020B0600070205080204" pitchFamily="34" charset="-128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F70638B-641C-354A-8E52-A853EC6A639E}"/>
              </a:ext>
            </a:extLst>
          </p:cNvPr>
          <p:cNvSpPr/>
          <p:nvPr/>
        </p:nvSpPr>
        <p:spPr bwMode="auto">
          <a:xfrm>
            <a:off x="6897688" y="3708400"/>
            <a:ext cx="571500" cy="928688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BE" altLang="nl-NL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A68575-7B15-F144-8859-9B764AEE0A2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576094" y="3529806"/>
            <a:ext cx="47879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07119C-F5A6-B740-A93F-D184AC6255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69000" y="3422650"/>
            <a:ext cx="3643313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147">
            <a:extLst>
              <a:ext uri="{FF2B5EF4-FFF2-40B4-BE49-F238E27FC236}">
                <a16:creationId xmlns:a16="http://schemas.microsoft.com/office/drawing/2014/main" id="{C2E9FFED-F993-434D-A10D-7432DC2B8335}"/>
              </a:ext>
            </a:extLst>
          </p:cNvPr>
          <p:cNvGrpSpPr>
            <a:grpSpLocks/>
          </p:cNvGrpSpPr>
          <p:nvPr/>
        </p:nvGrpSpPr>
        <p:grpSpPr bwMode="auto">
          <a:xfrm>
            <a:off x="6540500" y="3422650"/>
            <a:ext cx="1444625" cy="1477963"/>
            <a:chOff x="6540500" y="3422650"/>
            <a:chExt cx="1444625" cy="1477963"/>
          </a:xfrm>
        </p:grpSpPr>
        <p:sp>
          <p:nvSpPr>
            <p:cNvPr id="22563" name="Rectangle 2185">
              <a:extLst>
                <a:ext uri="{FF2B5EF4-FFF2-40B4-BE49-F238E27FC236}">
                  <a16:creationId xmlns:a16="http://schemas.microsoft.com/office/drawing/2014/main" id="{E277BDBF-B007-4E53-AA55-14A65485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688" y="3708400"/>
              <a:ext cx="571500" cy="9286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2564" name="TextBox 2263">
              <a:extLst>
                <a:ext uri="{FF2B5EF4-FFF2-40B4-BE49-F238E27FC236}">
                  <a16:creationId xmlns:a16="http://schemas.microsoft.com/office/drawing/2014/main" id="{6EFD67E2-B79D-4ABA-B5C7-3076C46AD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500" y="4637088"/>
              <a:ext cx="81438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(x</a:t>
              </a:r>
              <a:r>
                <a:rPr lang="nl-BE" altLang="nl-NL" sz="1200" baseline="-25000"/>
                <a:t>min</a:t>
              </a:r>
              <a:r>
                <a:rPr lang="nl-BE" altLang="nl-NL" sz="1200"/>
                <a:t>,y</a:t>
              </a:r>
              <a:r>
                <a:rPr lang="nl-BE" altLang="nl-NL" sz="1200" baseline="-25000"/>
                <a:t>min</a:t>
              </a:r>
              <a:r>
                <a:rPr lang="nl-BE" altLang="nl-NL" sz="1200"/>
                <a:t>)</a:t>
              </a:r>
            </a:p>
          </p:txBody>
        </p:sp>
        <p:sp>
          <p:nvSpPr>
            <p:cNvPr id="22565" name="TextBox 2267">
              <a:extLst>
                <a:ext uri="{FF2B5EF4-FFF2-40B4-BE49-F238E27FC236}">
                  <a16:creationId xmlns:a16="http://schemas.microsoft.com/office/drawing/2014/main" id="{2E0D5ADC-92D8-45AF-BFF6-58A877924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3422650"/>
              <a:ext cx="8731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(x</a:t>
              </a:r>
              <a:r>
                <a:rPr lang="nl-BE" altLang="nl-NL" sz="1200" baseline="-25000"/>
                <a:t>max</a:t>
              </a:r>
              <a:r>
                <a:rPr lang="nl-BE" altLang="nl-NL" sz="1200"/>
                <a:t>,y</a:t>
              </a:r>
              <a:r>
                <a:rPr lang="nl-BE" altLang="nl-NL" sz="1200" baseline="-25000"/>
                <a:t>max</a:t>
              </a:r>
              <a:r>
                <a:rPr lang="nl-BE" altLang="nl-NL" sz="1200"/>
                <a:t>)</a:t>
              </a:r>
            </a:p>
          </p:txBody>
        </p:sp>
      </p:grpSp>
      <p:sp>
        <p:nvSpPr>
          <p:cNvPr id="22538" name="Rectangle 4">
            <a:extLst>
              <a:ext uri="{FF2B5EF4-FFF2-40B4-BE49-F238E27FC236}">
                <a16:creationId xmlns:a16="http://schemas.microsoft.com/office/drawing/2014/main" id="{A5707D83-513B-4368-9D13-5C60EAAFD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39" name="Rectangle 5">
            <a:extLst>
              <a:ext uri="{FF2B5EF4-FFF2-40B4-BE49-F238E27FC236}">
                <a16:creationId xmlns:a16="http://schemas.microsoft.com/office/drawing/2014/main" id="{C5573A6A-79ED-4EB2-8DF7-94EAE5228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86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0" name="Rectangle 7">
            <a:extLst>
              <a:ext uri="{FF2B5EF4-FFF2-40B4-BE49-F238E27FC236}">
                <a16:creationId xmlns:a16="http://schemas.microsoft.com/office/drawing/2014/main" id="{79E09205-B18E-4166-8A83-E19CBAD45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1" name="Rectangle 8">
            <a:extLst>
              <a:ext uri="{FF2B5EF4-FFF2-40B4-BE49-F238E27FC236}">
                <a16:creationId xmlns:a16="http://schemas.microsoft.com/office/drawing/2014/main" id="{0A2A4FD2-6903-4C46-A069-7892C6116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86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2" name="Rectangle 10">
            <a:extLst>
              <a:ext uri="{FF2B5EF4-FFF2-40B4-BE49-F238E27FC236}">
                <a16:creationId xmlns:a16="http://schemas.microsoft.com/office/drawing/2014/main" id="{E564B21E-1BB3-4A35-8C61-99F33C6D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3" name="Rectangle 12">
            <a:extLst>
              <a:ext uri="{FF2B5EF4-FFF2-40B4-BE49-F238E27FC236}">
                <a16:creationId xmlns:a16="http://schemas.microsoft.com/office/drawing/2014/main" id="{6719E3CE-E3EB-4A96-AECC-B60F3E9A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4" name="Rectangle 14">
            <a:extLst>
              <a:ext uri="{FF2B5EF4-FFF2-40B4-BE49-F238E27FC236}">
                <a16:creationId xmlns:a16="http://schemas.microsoft.com/office/drawing/2014/main" id="{D80D8AAB-2CB4-4FA6-B098-9F9AD926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6" name="Group 145">
            <a:extLst>
              <a:ext uri="{FF2B5EF4-FFF2-40B4-BE49-F238E27FC236}">
                <a16:creationId xmlns:a16="http://schemas.microsoft.com/office/drawing/2014/main" id="{6DC1BAF2-7799-4060-A90B-3E529A21703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12963"/>
            <a:ext cx="3657600" cy="1252537"/>
            <a:chOff x="1182660" y="2422525"/>
            <a:chExt cx="3657628" cy="1252532"/>
          </a:xfrm>
        </p:grpSpPr>
        <p:pic>
          <p:nvPicPr>
            <p:cNvPr id="22561" name="Picture 11">
              <a:extLst>
                <a:ext uri="{FF2B5EF4-FFF2-40B4-BE49-F238E27FC236}">
                  <a16:creationId xmlns:a16="http://schemas.microsoft.com/office/drawing/2014/main" id="{0B8C94E3-C74F-4B4B-887B-2DC63FAC6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688" y="2422525"/>
              <a:ext cx="3657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2" name="Picture 13">
              <a:extLst>
                <a:ext uri="{FF2B5EF4-FFF2-40B4-BE49-F238E27FC236}">
                  <a16:creationId xmlns:a16="http://schemas.microsoft.com/office/drawing/2014/main" id="{DC0FA6E7-8826-4012-BAFE-B35B1CEA8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660" y="3065457"/>
              <a:ext cx="3657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46" name="Rectangle 15">
            <a:extLst>
              <a:ext uri="{FF2B5EF4-FFF2-40B4-BE49-F238E27FC236}">
                <a16:creationId xmlns:a16="http://schemas.microsoft.com/office/drawing/2014/main" id="{45DBF9A8-A1C5-4983-BC9A-EC8B778F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7" name="Group 150">
            <a:extLst>
              <a:ext uri="{FF2B5EF4-FFF2-40B4-BE49-F238E27FC236}">
                <a16:creationId xmlns:a16="http://schemas.microsoft.com/office/drawing/2014/main" id="{C66DDB3E-68F5-4EBA-A1E9-913BEC1EECEA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3708400"/>
            <a:ext cx="1571625" cy="1763713"/>
            <a:chOff x="5897563" y="3708400"/>
            <a:chExt cx="1571625" cy="1763713"/>
          </a:xfrm>
        </p:grpSpPr>
        <p:cxnSp>
          <p:nvCxnSpPr>
            <p:cNvPr id="22557" name="Straight Arrow Connector 2269">
              <a:extLst>
                <a:ext uri="{FF2B5EF4-FFF2-40B4-BE49-F238E27FC236}">
                  <a16:creationId xmlns:a16="http://schemas.microsoft.com/office/drawing/2014/main" id="{3FCDDA25-5B09-421D-975F-DEA624980C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97688" y="5137150"/>
              <a:ext cx="5715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Straight Arrow Connector 2271">
              <a:extLst>
                <a:ext uri="{FF2B5EF4-FFF2-40B4-BE49-F238E27FC236}">
                  <a16:creationId xmlns:a16="http://schemas.microsoft.com/office/drawing/2014/main" id="{AC0678A9-2BAA-4DA5-9BD2-C37C24D0ED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005513" y="4171950"/>
              <a:ext cx="928688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9" name="TextBox 2274">
              <a:extLst>
                <a:ext uri="{FF2B5EF4-FFF2-40B4-BE49-F238E27FC236}">
                  <a16:creationId xmlns:a16="http://schemas.microsoft.com/office/drawing/2014/main" id="{E827B0BE-B665-4A35-82A3-AF4F8F6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563" y="4065588"/>
              <a:ext cx="525462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y</a:t>
              </a:r>
              <a:r>
                <a:rPr lang="nl-BE" altLang="nl-NL" sz="1200" baseline="-25000"/>
                <a:t>range</a:t>
              </a:r>
            </a:p>
          </p:txBody>
        </p:sp>
        <p:sp>
          <p:nvSpPr>
            <p:cNvPr id="22560" name="TextBox 2275">
              <a:extLst>
                <a:ext uri="{FF2B5EF4-FFF2-40B4-BE49-F238E27FC236}">
                  <a16:creationId xmlns:a16="http://schemas.microsoft.com/office/drawing/2014/main" id="{D89978F0-7533-4C54-9724-9627F9A8C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7688" y="5208588"/>
              <a:ext cx="525462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x</a:t>
              </a:r>
              <a:r>
                <a:rPr lang="nl-BE" altLang="nl-NL" sz="1200" baseline="-25000"/>
                <a:t>range</a:t>
              </a:r>
            </a:p>
          </p:txBody>
        </p:sp>
      </p:grpSp>
      <p:sp>
        <p:nvSpPr>
          <p:cNvPr id="136" name="Diamond 135">
            <a:extLst>
              <a:ext uri="{FF2B5EF4-FFF2-40B4-BE49-F238E27FC236}">
                <a16:creationId xmlns:a16="http://schemas.microsoft.com/office/drawing/2014/main" id="{6B34DCA0-901D-A94D-9E84-9F5FC30A7E08}"/>
              </a:ext>
            </a:extLst>
          </p:cNvPr>
          <p:cNvSpPr/>
          <p:nvPr/>
        </p:nvSpPr>
        <p:spPr bwMode="auto">
          <a:xfrm>
            <a:off x="6254750" y="3708400"/>
            <a:ext cx="1214438" cy="1785938"/>
          </a:xfrm>
          <a:prstGeom prst="diamond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BE" altLang="nl-NL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8" name="Group 149">
            <a:extLst>
              <a:ext uri="{FF2B5EF4-FFF2-40B4-BE49-F238E27FC236}">
                <a16:creationId xmlns:a16="http://schemas.microsoft.com/office/drawing/2014/main" id="{54156667-3743-4402-800E-18453586B122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350963"/>
            <a:ext cx="2357438" cy="2549525"/>
            <a:chOff x="7112014" y="1350946"/>
            <a:chExt cx="2357454" cy="2550062"/>
          </a:xfrm>
        </p:grpSpPr>
        <p:cxnSp>
          <p:nvCxnSpPr>
            <p:cNvPr id="22553" name="Straight Arrow Connector 2269">
              <a:extLst>
                <a:ext uri="{FF2B5EF4-FFF2-40B4-BE49-F238E27FC236}">
                  <a16:creationId xmlns:a16="http://schemas.microsoft.com/office/drawing/2014/main" id="{8E3278C5-EA57-467D-B599-E2010FC462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70" y="3636961"/>
              <a:ext cx="1500198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Straight Arrow Connector 2271">
              <a:extLst>
                <a:ext uri="{FF2B5EF4-FFF2-40B4-BE49-F238E27FC236}">
                  <a16:creationId xmlns:a16="http://schemas.microsoft.com/office/drawing/2014/main" id="{7EBCD7BB-482C-4B0A-AADF-56503E644D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91337" y="2386004"/>
              <a:ext cx="2071702" cy="15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5" name="TextBox 2275">
              <a:extLst>
                <a:ext uri="{FF2B5EF4-FFF2-40B4-BE49-F238E27FC236}">
                  <a16:creationId xmlns:a16="http://schemas.microsoft.com/office/drawing/2014/main" id="{EC49643D-8F23-4CB6-93A7-6F962267A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0774" y="3636961"/>
              <a:ext cx="688009" cy="26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Image</a:t>
              </a:r>
              <a:r>
                <a:rPr lang="nl-BE" altLang="nl-NL" sz="1200" baseline="-25000"/>
                <a:t>x</a:t>
              </a:r>
            </a:p>
          </p:txBody>
        </p:sp>
        <p:sp>
          <p:nvSpPr>
            <p:cNvPr id="22556" name="TextBox 2274">
              <a:extLst>
                <a:ext uri="{FF2B5EF4-FFF2-40B4-BE49-F238E27FC236}">
                  <a16:creationId xmlns:a16="http://schemas.microsoft.com/office/drawing/2014/main" id="{F796999C-8DB6-4B98-9FEB-5BE5A3A08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14" y="2065325"/>
              <a:ext cx="688009" cy="26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Image</a:t>
              </a:r>
              <a:r>
                <a:rPr lang="nl-BE" altLang="nl-NL" sz="1200" baseline="-25000"/>
                <a:t>y</a:t>
              </a:r>
            </a:p>
          </p:txBody>
        </p:sp>
      </p:grpSp>
      <p:sp>
        <p:nvSpPr>
          <p:cNvPr id="22550" name="Rectangle 137">
            <a:extLst>
              <a:ext uri="{FF2B5EF4-FFF2-40B4-BE49-F238E27FC236}">
                <a16:creationId xmlns:a16="http://schemas.microsoft.com/office/drawing/2014/main" id="{C51B0A1C-467C-431A-93AB-114BF4838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pic>
        <p:nvPicPr>
          <p:cNvPr id="7304" name="Picture 136">
            <a:extLst>
              <a:ext uri="{FF2B5EF4-FFF2-40B4-BE49-F238E27FC236}">
                <a16:creationId xmlns:a16="http://schemas.microsoft.com/office/drawing/2014/main" id="{DD2492BC-FB4A-4376-B60E-846F6A8A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4329113"/>
            <a:ext cx="1819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2" name="Rectangle 138">
            <a:extLst>
              <a:ext uri="{FF2B5EF4-FFF2-40B4-BE49-F238E27FC236}">
                <a16:creationId xmlns:a16="http://schemas.microsoft.com/office/drawing/2014/main" id="{1663A1B5-A4B8-480A-B652-0FBBE60E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53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3636E-6 2.7204E-6 L -0.03402 0.0623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  <p:bldP spid="23" grpId="0" animBg="1"/>
      <p:bldP spid="23" grpId="1" animBg="1"/>
      <p:bldP spid="23" grpId="2" animBg="1"/>
      <p:bldP spid="1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146">
            <a:extLst>
              <a:ext uri="{FF2B5EF4-FFF2-40B4-BE49-F238E27FC236}">
                <a16:creationId xmlns:a16="http://schemas.microsoft.com/office/drawing/2014/main" id="{C22B4EAD-E840-4936-B6DB-BC09B9ACC466}"/>
              </a:ext>
            </a:extLst>
          </p:cNvPr>
          <p:cNvGrpSpPr>
            <a:grpSpLocks/>
          </p:cNvGrpSpPr>
          <p:nvPr/>
        </p:nvGrpSpPr>
        <p:grpSpPr bwMode="auto">
          <a:xfrm>
            <a:off x="7969250" y="1350963"/>
            <a:ext cx="1501775" cy="2073275"/>
            <a:chOff x="7969250" y="1350963"/>
            <a:chExt cx="1501775" cy="2073275"/>
          </a:xfrm>
        </p:grpSpPr>
        <p:cxnSp>
          <p:nvCxnSpPr>
            <p:cNvPr id="24678" name="Straight Connector 2191">
              <a:extLst>
                <a:ext uri="{FF2B5EF4-FFF2-40B4-BE49-F238E27FC236}">
                  <a16:creationId xmlns:a16="http://schemas.microsoft.com/office/drawing/2014/main" id="{FECAAD2B-9D6E-4C24-9826-C932B59256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4343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79" name="Straight Connector 2037">
              <a:extLst>
                <a:ext uri="{FF2B5EF4-FFF2-40B4-BE49-F238E27FC236}">
                  <a16:creationId xmlns:a16="http://schemas.microsoft.com/office/drawing/2014/main" id="{42DB44AA-9905-4DE7-93A3-57FB2BCF31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04906" y="2386807"/>
              <a:ext cx="207168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0" name="Straight Connector 2051">
              <a:extLst>
                <a:ext uri="{FF2B5EF4-FFF2-40B4-BE49-F238E27FC236}">
                  <a16:creationId xmlns:a16="http://schemas.microsoft.com/office/drawing/2014/main" id="{BB377FBB-283C-424D-928B-81D4AE467D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4224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1" name="Straight Connector 2053">
              <a:extLst>
                <a:ext uri="{FF2B5EF4-FFF2-40B4-BE49-F238E27FC236}">
                  <a16:creationId xmlns:a16="http://schemas.microsoft.com/office/drawing/2014/main" id="{B2D31B4F-C9F0-4E14-94E8-E3F9D0FFB4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771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2" name="Straight Connector 2054">
              <a:extLst>
                <a:ext uri="{FF2B5EF4-FFF2-40B4-BE49-F238E27FC236}">
                  <a16:creationId xmlns:a16="http://schemas.microsoft.com/office/drawing/2014/main" id="{F4321A9E-85C1-4D94-AB6B-3F4031B967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6485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3" name="Straight Connector 2055">
              <a:extLst>
                <a:ext uri="{FF2B5EF4-FFF2-40B4-BE49-F238E27FC236}">
                  <a16:creationId xmlns:a16="http://schemas.microsoft.com/office/drawing/2014/main" id="{5C89E492-A7F2-4D60-87EE-68D18FAB34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200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4" name="Straight Connector 2056">
              <a:extLst>
                <a:ext uri="{FF2B5EF4-FFF2-40B4-BE49-F238E27FC236}">
                  <a16:creationId xmlns:a16="http://schemas.microsoft.com/office/drawing/2014/main" id="{91D690B4-330B-40EC-A1F0-C666D0AA44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914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5" name="Straight Connector 2057">
              <a:extLst>
                <a:ext uri="{FF2B5EF4-FFF2-40B4-BE49-F238E27FC236}">
                  <a16:creationId xmlns:a16="http://schemas.microsoft.com/office/drawing/2014/main" id="{1E9F797A-B4B1-409A-B119-6E04B31E6B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8628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6" name="Straight Connector 2058">
              <a:extLst>
                <a:ext uri="{FF2B5EF4-FFF2-40B4-BE49-F238E27FC236}">
                  <a16:creationId xmlns:a16="http://schemas.microsoft.com/office/drawing/2014/main" id="{D0D5F1D2-166C-49F6-AC76-BD07DEAAAB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93432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7" name="Straight Connector 2059">
              <a:extLst>
                <a:ext uri="{FF2B5EF4-FFF2-40B4-BE49-F238E27FC236}">
                  <a16:creationId xmlns:a16="http://schemas.microsoft.com/office/drawing/2014/main" id="{84F22372-3118-4EC0-8AD3-D62AD0CBB0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00576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8" name="Straight Connector 2060">
              <a:extLst>
                <a:ext uri="{FF2B5EF4-FFF2-40B4-BE49-F238E27FC236}">
                  <a16:creationId xmlns:a16="http://schemas.microsoft.com/office/drawing/2014/main" id="{1B62AF1A-B356-4E71-B953-6BED4A3A68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07720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9" name="Straight Connector 2061">
              <a:extLst>
                <a:ext uri="{FF2B5EF4-FFF2-40B4-BE49-F238E27FC236}">
                  <a16:creationId xmlns:a16="http://schemas.microsoft.com/office/drawing/2014/main" id="{FBE2E1DF-3005-4C07-8B3C-BCC06F811D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1486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0" name="Straight Connector 2062">
              <a:extLst>
                <a:ext uri="{FF2B5EF4-FFF2-40B4-BE49-F238E27FC236}">
                  <a16:creationId xmlns:a16="http://schemas.microsoft.com/office/drawing/2014/main" id="{4F5378AD-1C4F-4D65-9643-14A0749FB1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200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1" name="Straight Connector 2063">
              <a:extLst>
                <a:ext uri="{FF2B5EF4-FFF2-40B4-BE49-F238E27FC236}">
                  <a16:creationId xmlns:a16="http://schemas.microsoft.com/office/drawing/2014/main" id="{275D04C2-06A7-40C3-808A-1039A38D5F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915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2" name="Straight Connector 2064">
              <a:extLst>
                <a:ext uri="{FF2B5EF4-FFF2-40B4-BE49-F238E27FC236}">
                  <a16:creationId xmlns:a16="http://schemas.microsoft.com/office/drawing/2014/main" id="{FE7A5569-5453-4CF5-889A-B751783712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629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3" name="Straight Connector 2065">
              <a:extLst>
                <a:ext uri="{FF2B5EF4-FFF2-40B4-BE49-F238E27FC236}">
                  <a16:creationId xmlns:a16="http://schemas.microsoft.com/office/drawing/2014/main" id="{CE38566C-190A-4E0B-AB16-61109864CE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43426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4" name="Straight Connector 2066">
              <a:extLst>
                <a:ext uri="{FF2B5EF4-FFF2-40B4-BE49-F238E27FC236}">
                  <a16:creationId xmlns:a16="http://schemas.microsoft.com/office/drawing/2014/main" id="{BC5ACAAE-AD71-4498-A490-DD560CEE67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36282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5" name="Straight Connector 2067">
              <a:extLst>
                <a:ext uri="{FF2B5EF4-FFF2-40B4-BE49-F238E27FC236}">
                  <a16:creationId xmlns:a16="http://schemas.microsoft.com/office/drawing/2014/main" id="{BD4EEA2D-C30E-44A9-9680-54D61F619C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913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6" name="Straight Connector 2068">
              <a:extLst>
                <a:ext uri="{FF2B5EF4-FFF2-40B4-BE49-F238E27FC236}">
                  <a16:creationId xmlns:a16="http://schemas.microsoft.com/office/drawing/2014/main" id="{C959F464-C9E8-4C86-AA2F-56DEC0609E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199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7" name="Straight Connector 2077">
              <a:extLst>
                <a:ext uri="{FF2B5EF4-FFF2-40B4-BE49-F238E27FC236}">
                  <a16:creationId xmlns:a16="http://schemas.microsoft.com/office/drawing/2014/main" id="{37E02AB8-E2C9-4646-B328-E1AAFE9250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4938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8" name="Straight Connector 2078">
              <a:extLst>
                <a:ext uri="{FF2B5EF4-FFF2-40B4-BE49-F238E27FC236}">
                  <a16:creationId xmlns:a16="http://schemas.microsoft.com/office/drawing/2014/main" id="{9A18275D-D0FC-4F95-9AE4-547B74C61D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5652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9" name="Straight Connector 2079">
              <a:extLst>
                <a:ext uri="{FF2B5EF4-FFF2-40B4-BE49-F238E27FC236}">
                  <a16:creationId xmlns:a16="http://schemas.microsoft.com/office/drawing/2014/main" id="{2086BAF3-4BAC-4516-86BD-4D34A16A96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6367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0" name="Straight Connector 2080">
              <a:extLst>
                <a:ext uri="{FF2B5EF4-FFF2-40B4-BE49-F238E27FC236}">
                  <a16:creationId xmlns:a16="http://schemas.microsoft.com/office/drawing/2014/main" id="{596F56FA-62AC-4EC7-9659-7BF69123B4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7081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1" name="Straight Connector 2081">
              <a:extLst>
                <a:ext uri="{FF2B5EF4-FFF2-40B4-BE49-F238E27FC236}">
                  <a16:creationId xmlns:a16="http://schemas.microsoft.com/office/drawing/2014/main" id="{F8C4A736-1135-45A5-BDE1-26E6B520A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7795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2" name="Straight Connector 2082">
              <a:extLst>
                <a:ext uri="{FF2B5EF4-FFF2-40B4-BE49-F238E27FC236}">
                  <a16:creationId xmlns:a16="http://schemas.microsoft.com/office/drawing/2014/main" id="{15D68F0E-23F0-41ED-B139-B4EA56AE39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8510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3" name="Straight Connector 2083">
              <a:extLst>
                <a:ext uri="{FF2B5EF4-FFF2-40B4-BE49-F238E27FC236}">
                  <a16:creationId xmlns:a16="http://schemas.microsoft.com/office/drawing/2014/main" id="{253A598F-119E-48DF-A3D6-5DBEACA0FF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9224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4" name="Straight Connector 2084">
              <a:extLst>
                <a:ext uri="{FF2B5EF4-FFF2-40B4-BE49-F238E27FC236}">
                  <a16:creationId xmlns:a16="http://schemas.microsoft.com/office/drawing/2014/main" id="{61141908-FD22-4F59-9D9C-0886B9242D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9939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5" name="Straight Connector 2085">
              <a:extLst>
                <a:ext uri="{FF2B5EF4-FFF2-40B4-BE49-F238E27FC236}">
                  <a16:creationId xmlns:a16="http://schemas.microsoft.com/office/drawing/2014/main" id="{8CB633DA-9AC3-4B78-9392-74AB5870DF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0653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6" name="Straight Connector 2086">
              <a:extLst>
                <a:ext uri="{FF2B5EF4-FFF2-40B4-BE49-F238E27FC236}">
                  <a16:creationId xmlns:a16="http://schemas.microsoft.com/office/drawing/2014/main" id="{A229C633-FF00-4F17-9704-5F66610A4C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1367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7" name="Straight Connector 2087">
              <a:extLst>
                <a:ext uri="{FF2B5EF4-FFF2-40B4-BE49-F238E27FC236}">
                  <a16:creationId xmlns:a16="http://schemas.microsoft.com/office/drawing/2014/main" id="{F725F2E2-9D10-407A-AF44-C8AA39EDE5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2082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8" name="Straight Connector 2088">
              <a:extLst>
                <a:ext uri="{FF2B5EF4-FFF2-40B4-BE49-F238E27FC236}">
                  <a16:creationId xmlns:a16="http://schemas.microsoft.com/office/drawing/2014/main" id="{F9725FD5-18C4-4184-9852-EC2364FE52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2796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9" name="Straight Connector 2089">
              <a:extLst>
                <a:ext uri="{FF2B5EF4-FFF2-40B4-BE49-F238E27FC236}">
                  <a16:creationId xmlns:a16="http://schemas.microsoft.com/office/drawing/2014/main" id="{93DFDE7C-DE69-4644-A5C9-ADDFACF6F4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3510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0" name="Straight Connector 2090">
              <a:extLst>
                <a:ext uri="{FF2B5EF4-FFF2-40B4-BE49-F238E27FC236}">
                  <a16:creationId xmlns:a16="http://schemas.microsoft.com/office/drawing/2014/main" id="{BDBB6207-7154-48FB-93D6-F066B5A71A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4225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1" name="Straight Connector 2091">
              <a:extLst>
                <a:ext uri="{FF2B5EF4-FFF2-40B4-BE49-F238E27FC236}">
                  <a16:creationId xmlns:a16="http://schemas.microsoft.com/office/drawing/2014/main" id="{8F997292-1A28-48D2-893B-A918A401D9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4939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2" name="Straight Connector 2092">
              <a:extLst>
                <a:ext uri="{FF2B5EF4-FFF2-40B4-BE49-F238E27FC236}">
                  <a16:creationId xmlns:a16="http://schemas.microsoft.com/office/drawing/2014/main" id="{10E3B60D-677C-422F-BB89-F56A2A33B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5654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3" name="Straight Connector 2093">
              <a:extLst>
                <a:ext uri="{FF2B5EF4-FFF2-40B4-BE49-F238E27FC236}">
                  <a16:creationId xmlns:a16="http://schemas.microsoft.com/office/drawing/2014/main" id="{E40A15AB-43E0-4985-AF9F-2D437DC7E5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6368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4" name="Straight Connector 2094">
              <a:extLst>
                <a:ext uri="{FF2B5EF4-FFF2-40B4-BE49-F238E27FC236}">
                  <a16:creationId xmlns:a16="http://schemas.microsoft.com/office/drawing/2014/main" id="{2113B986-9095-4E69-9EB0-325D6F85BD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7082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5" name="Straight Connector 2095">
              <a:extLst>
                <a:ext uri="{FF2B5EF4-FFF2-40B4-BE49-F238E27FC236}">
                  <a16:creationId xmlns:a16="http://schemas.microsoft.com/office/drawing/2014/main" id="{9AACDC9A-7B62-41E4-84BE-A2D2CDE55B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7797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6" name="Straight Connector 2096">
              <a:extLst>
                <a:ext uri="{FF2B5EF4-FFF2-40B4-BE49-F238E27FC236}">
                  <a16:creationId xmlns:a16="http://schemas.microsoft.com/office/drawing/2014/main" id="{480AA922-8A25-4DEA-842C-26E4C6138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8511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7" name="Straight Connector 2097">
              <a:extLst>
                <a:ext uri="{FF2B5EF4-FFF2-40B4-BE49-F238E27FC236}">
                  <a16:creationId xmlns:a16="http://schemas.microsoft.com/office/drawing/2014/main" id="{9EFBBCFC-6ECF-49C4-B275-CAEAC1DAA3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9225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8" name="Straight Connector 2098">
              <a:extLst>
                <a:ext uri="{FF2B5EF4-FFF2-40B4-BE49-F238E27FC236}">
                  <a16:creationId xmlns:a16="http://schemas.microsoft.com/office/drawing/2014/main" id="{CBC2C31B-9BC2-4A57-8739-EFAFF4D96A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9940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9" name="Straight Connector 2099">
              <a:extLst>
                <a:ext uri="{FF2B5EF4-FFF2-40B4-BE49-F238E27FC236}">
                  <a16:creationId xmlns:a16="http://schemas.microsoft.com/office/drawing/2014/main" id="{922F2F93-0479-4D7B-9188-53AA827D39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0654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0" name="Straight Connector 2101">
              <a:extLst>
                <a:ext uri="{FF2B5EF4-FFF2-40B4-BE49-F238E27FC236}">
                  <a16:creationId xmlns:a16="http://schemas.microsoft.com/office/drawing/2014/main" id="{749929DF-260E-4B15-9497-7000F1674D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485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1" name="Straight Connector 2102">
              <a:extLst>
                <a:ext uri="{FF2B5EF4-FFF2-40B4-BE49-F238E27FC236}">
                  <a16:creationId xmlns:a16="http://schemas.microsoft.com/office/drawing/2014/main" id="{451B8881-C3AA-42F8-B098-2B2855EE04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770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2" name="Straight Connector 2103">
              <a:extLst>
                <a:ext uri="{FF2B5EF4-FFF2-40B4-BE49-F238E27FC236}">
                  <a16:creationId xmlns:a16="http://schemas.microsoft.com/office/drawing/2014/main" id="{CDDEC7F3-CDE3-4792-B1B6-4E65F1F72F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056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3" name="Straight Connector 2104">
              <a:extLst>
                <a:ext uri="{FF2B5EF4-FFF2-40B4-BE49-F238E27FC236}">
                  <a16:creationId xmlns:a16="http://schemas.microsoft.com/office/drawing/2014/main" id="{85E5FA97-7872-4DB7-866D-E8291F17B8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1369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4" name="Straight Connector 2105">
              <a:extLst>
                <a:ext uri="{FF2B5EF4-FFF2-40B4-BE49-F238E27FC236}">
                  <a16:creationId xmlns:a16="http://schemas.microsoft.com/office/drawing/2014/main" id="{B09209B2-870E-45CB-962C-FDFA82B161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2083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5" name="Straight Connector 2106">
              <a:extLst>
                <a:ext uri="{FF2B5EF4-FFF2-40B4-BE49-F238E27FC236}">
                  <a16:creationId xmlns:a16="http://schemas.microsoft.com/office/drawing/2014/main" id="{86939116-10DA-4946-9023-0F4C41771D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2797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6" name="Straight Connector 2107">
              <a:extLst>
                <a:ext uri="{FF2B5EF4-FFF2-40B4-BE49-F238E27FC236}">
                  <a16:creationId xmlns:a16="http://schemas.microsoft.com/office/drawing/2014/main" id="{0886D785-A625-4877-BD77-44A55CBBCF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3512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7" name="Straight Connector 2108">
              <a:extLst>
                <a:ext uri="{FF2B5EF4-FFF2-40B4-BE49-F238E27FC236}">
                  <a16:creationId xmlns:a16="http://schemas.microsoft.com/office/drawing/2014/main" id="{FF469E61-4F6E-42C4-8E53-A5C0A59F72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4226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8" name="Straight Connector 2109">
              <a:extLst>
                <a:ext uri="{FF2B5EF4-FFF2-40B4-BE49-F238E27FC236}">
                  <a16:creationId xmlns:a16="http://schemas.microsoft.com/office/drawing/2014/main" id="{98F4B451-9491-47A7-92DD-8F868384EB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969919" y="2421731"/>
              <a:ext cx="2000250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9" name="Straight Connector 2188">
              <a:extLst>
                <a:ext uri="{FF2B5EF4-FFF2-40B4-BE49-F238E27FC236}">
                  <a16:creationId xmlns:a16="http://schemas.microsoft.com/office/drawing/2014/main" id="{6EC647A4-DF6A-4877-A0A4-DE200A436D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3509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78" name="Title 1">
            <a:extLst>
              <a:ext uri="{FF2B5EF4-FFF2-40B4-BE49-F238E27FC236}">
                <a16:creationId xmlns:a16="http://schemas.microsoft.com/office/drawing/2014/main" id="{8543774D-AA7D-476D-B717-B85DB42E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Lijntekeningen: </a:t>
            </a:r>
            <a:br>
              <a:rPr lang="nl-BE" altLang="nl-NL">
                <a:ea typeface="ＭＳ Ｐゴシック" panose="020B0600070205080204" pitchFamily="34" charset="-128"/>
              </a:rPr>
            </a:br>
            <a:r>
              <a:rPr lang="nl-BE" altLang="nl-NL">
                <a:ea typeface="ＭＳ Ｐゴシック" panose="020B0600070205080204" pitchFamily="34" charset="-128"/>
              </a:rPr>
              <a:t>Omzetten naar pixel-coördinaten: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A1CEA-7412-5242-8E60-FEC55E7B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89F2FB34-10D5-47A0-801F-8B42BC5B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730B099B-FF89-409D-A9C1-73DF0432CBB3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6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7174" name="Content Placeholder 5">
            <a:extLst>
              <a:ext uri="{FF2B5EF4-FFF2-40B4-BE49-F238E27FC236}">
                <a16:creationId xmlns:a16="http://schemas.microsoft.com/office/drawing/2014/main" id="{6A727297-195F-4AFB-A56E-00CBBC0C7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5037137" cy="4987925"/>
          </a:xfrm>
        </p:spPr>
        <p:txBody>
          <a:bodyPr/>
          <a:lstStyle/>
          <a:p>
            <a:pPr marL="457200" indent="-457200">
              <a:buFont typeface="FreeSans" pitchFamily="32" charset="0"/>
              <a:buAutoNum type="arabicPeriod" startAt="4"/>
            </a:pPr>
            <a:r>
              <a:rPr lang="nl-BE" altLang="nl-NL">
                <a:ea typeface="ＭＳ Ｐゴシック" panose="020B0600070205080204" pitchFamily="34" charset="-128"/>
              </a:rPr>
              <a:t>Verschuif de lijntekening:</a:t>
            </a:r>
          </a:p>
          <a:p>
            <a:pPr marL="857250" lvl="1" indent="-457200">
              <a:buFont typeface="FreeSans" pitchFamily="32" charset="0"/>
              <a:buAutoNum type="arabicPeriod"/>
            </a:pPr>
            <a:r>
              <a:rPr lang="nl-BE" altLang="nl-NL"/>
              <a:t>Bereken: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80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80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100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100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600"/>
          </a:p>
          <a:p>
            <a:pPr marL="857250" lvl="1" indent="-457200">
              <a:buFont typeface="FreeSans" pitchFamily="32" charset="0"/>
              <a:buAutoNum type="arabicPeriod"/>
            </a:pPr>
            <a:r>
              <a:rPr lang="nl-BE" altLang="nl-NL"/>
              <a:t>Tel bij alle punten van de lijntekening </a:t>
            </a:r>
            <a:r>
              <a:rPr lang="nl-BE" altLang="nl-NL">
                <a:latin typeface="Cambria Math" panose="02040503050406030204" pitchFamily="18" charset="0"/>
                <a:ea typeface="ＭＳ Ｐゴシック" panose="020B0600070205080204" pitchFamily="34" charset="-128"/>
              </a:rPr>
              <a:t>(</a:t>
            </a:r>
            <a:r>
              <a:rPr lang="nl-BE" altLang="nl-NL" b="1">
                <a:latin typeface="Cambria Math" panose="02040503050406030204" pitchFamily="18" charset="0"/>
                <a:ea typeface="ＭＳ Ｐゴシック" panose="020B0600070205080204" pitchFamily="34" charset="-128"/>
              </a:rPr>
              <a:t>dx, dy</a:t>
            </a:r>
            <a:r>
              <a:rPr lang="nl-BE" altLang="nl-NL">
                <a:latin typeface="Cambria Math" panose="02040503050406030204" pitchFamily="18" charset="0"/>
                <a:ea typeface="ＭＳ Ｐゴシック" panose="020B0600070205080204" pitchFamily="34" charset="-128"/>
              </a:rPr>
              <a:t>)</a:t>
            </a:r>
            <a:r>
              <a:rPr lang="nl-BE" altLang="nl-NL"/>
              <a:t> op.</a:t>
            </a:r>
          </a:p>
          <a:p>
            <a:pPr marL="457200" indent="-457200">
              <a:buFont typeface="FreeSans" pitchFamily="32" charset="0"/>
              <a:buAutoNum type="arabicPeriod" startAt="4"/>
            </a:pPr>
            <a:r>
              <a:rPr lang="nl-BE" altLang="nl-NL">
                <a:ea typeface="ＭＳ Ｐゴシック" panose="020B0600070205080204" pitchFamily="34" charset="-128"/>
              </a:rPr>
              <a:t>Rond de coördinaten van de punten af, en teken de lijnen op de image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97658F-436B-4241-A452-593745AC98C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576094" y="3529806"/>
            <a:ext cx="47879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EFEC74-636D-1440-A77B-E6DC3244EE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69000" y="3422650"/>
            <a:ext cx="3643313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4" name="Rectangle 4">
            <a:extLst>
              <a:ext uri="{FF2B5EF4-FFF2-40B4-BE49-F238E27FC236}">
                <a16:creationId xmlns:a16="http://schemas.microsoft.com/office/drawing/2014/main" id="{C095A080-F48E-44AB-86C4-C701FFB34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5" name="Rectangle 7">
            <a:extLst>
              <a:ext uri="{FF2B5EF4-FFF2-40B4-BE49-F238E27FC236}">
                <a16:creationId xmlns:a16="http://schemas.microsoft.com/office/drawing/2014/main" id="{FC35CC05-C856-445E-AA22-7E73AC25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652C95F4-FEC8-4793-9C53-FC10343C8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CD74C6E7-8898-4FA6-8741-7438FEB02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8" name="Rectangle 14">
            <a:extLst>
              <a:ext uri="{FF2B5EF4-FFF2-40B4-BE49-F238E27FC236}">
                <a16:creationId xmlns:a16="http://schemas.microsoft.com/office/drawing/2014/main" id="{4A3C157D-2E48-4350-9451-BD6C10B86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9" name="Rectangle 15">
            <a:extLst>
              <a:ext uri="{FF2B5EF4-FFF2-40B4-BE49-F238E27FC236}">
                <a16:creationId xmlns:a16="http://schemas.microsoft.com/office/drawing/2014/main" id="{17B85128-133D-40AE-8D8F-C5A98ADB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ADB6EBB5-3142-2B49-9A50-396FB6A1B5B0}"/>
              </a:ext>
            </a:extLst>
          </p:cNvPr>
          <p:cNvSpPr/>
          <p:nvPr/>
        </p:nvSpPr>
        <p:spPr bwMode="auto">
          <a:xfrm>
            <a:off x="6254750" y="3708400"/>
            <a:ext cx="1214438" cy="1785938"/>
          </a:xfrm>
          <a:prstGeom prst="diamond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BE" altLang="nl-NL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91" name="Rectangle 137">
            <a:extLst>
              <a:ext uri="{FF2B5EF4-FFF2-40B4-BE49-F238E27FC236}">
                <a16:creationId xmlns:a16="http://schemas.microsoft.com/office/drawing/2014/main" id="{DE2D35BE-7635-4D6D-A73A-5CD8EECB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2" name="Rectangle 138">
            <a:extLst>
              <a:ext uri="{FF2B5EF4-FFF2-40B4-BE49-F238E27FC236}">
                <a16:creationId xmlns:a16="http://schemas.microsoft.com/office/drawing/2014/main" id="{21ED3062-27F1-4586-BA20-678AF56A3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53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3" name="Rectangle 2">
            <a:extLst>
              <a:ext uri="{FF2B5EF4-FFF2-40B4-BE49-F238E27FC236}">
                <a16:creationId xmlns:a16="http://schemas.microsoft.com/office/drawing/2014/main" id="{81BA91FD-D4C6-432F-B836-9BFC0A6B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4" name="Rectangle 5">
            <a:extLst>
              <a:ext uri="{FF2B5EF4-FFF2-40B4-BE49-F238E27FC236}">
                <a16:creationId xmlns:a16="http://schemas.microsoft.com/office/drawing/2014/main" id="{3B36E273-66A5-4488-916A-DFA540780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5" name="Rectangle 6">
            <a:extLst>
              <a:ext uri="{FF2B5EF4-FFF2-40B4-BE49-F238E27FC236}">
                <a16:creationId xmlns:a16="http://schemas.microsoft.com/office/drawing/2014/main" id="{47EA9539-6A2D-483D-AA1C-972566C56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22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3" name="Group 225">
            <a:extLst>
              <a:ext uri="{FF2B5EF4-FFF2-40B4-BE49-F238E27FC236}">
                <a16:creationId xmlns:a16="http://schemas.microsoft.com/office/drawing/2014/main" id="{B8E6A875-92EF-4999-B118-ABCA373F3DF2}"/>
              </a:ext>
            </a:extLst>
          </p:cNvPr>
          <p:cNvGrpSpPr>
            <a:grpSpLocks/>
          </p:cNvGrpSpPr>
          <p:nvPr/>
        </p:nvGrpSpPr>
        <p:grpSpPr bwMode="auto">
          <a:xfrm>
            <a:off x="6826250" y="2351088"/>
            <a:ext cx="1928813" cy="2286000"/>
            <a:chOff x="6826262" y="2351077"/>
            <a:chExt cx="1928826" cy="2286016"/>
          </a:xfrm>
        </p:grpSpPr>
        <p:sp>
          <p:nvSpPr>
            <p:cNvPr id="24676" name="Oval 91">
              <a:extLst>
                <a:ext uri="{FF2B5EF4-FFF2-40B4-BE49-F238E27FC236}">
                  <a16:creationId xmlns:a16="http://schemas.microsoft.com/office/drawing/2014/main" id="{4301374E-42C3-4324-B137-EE7A3B645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4565655"/>
              <a:ext cx="71438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4677" name="Oval 99">
              <a:extLst>
                <a:ext uri="{FF2B5EF4-FFF2-40B4-BE49-F238E27FC236}">
                  <a16:creationId xmlns:a16="http://schemas.microsoft.com/office/drawing/2014/main" id="{486417C4-8304-42C0-AC56-191BEA7E1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650" y="2351077"/>
              <a:ext cx="71438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</p:grpSp>
      <p:grpSp>
        <p:nvGrpSpPr>
          <p:cNvPr id="6" name="Group 224">
            <a:extLst>
              <a:ext uri="{FF2B5EF4-FFF2-40B4-BE49-F238E27FC236}">
                <a16:creationId xmlns:a16="http://schemas.microsoft.com/office/drawing/2014/main" id="{623BC079-639B-4A34-B038-DB1430ADE7D2}"/>
              </a:ext>
            </a:extLst>
          </p:cNvPr>
          <p:cNvGrpSpPr>
            <a:grpSpLocks/>
          </p:cNvGrpSpPr>
          <p:nvPr/>
        </p:nvGrpSpPr>
        <p:grpSpPr bwMode="auto">
          <a:xfrm>
            <a:off x="6540500" y="2065338"/>
            <a:ext cx="2767013" cy="2771775"/>
            <a:chOff x="6540510" y="2065325"/>
            <a:chExt cx="2767024" cy="2771793"/>
          </a:xfrm>
        </p:grpSpPr>
        <p:pic>
          <p:nvPicPr>
            <p:cNvPr id="24674" name="Picture 1">
              <a:extLst>
                <a:ext uri="{FF2B5EF4-FFF2-40B4-BE49-F238E27FC236}">
                  <a16:creationId xmlns:a16="http://schemas.microsoft.com/office/drawing/2014/main" id="{D1D0B2AF-D746-4E01-AC53-0E3A198C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584" y="2065325"/>
              <a:ext cx="112395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75" name="Picture 4">
              <a:extLst>
                <a:ext uri="{FF2B5EF4-FFF2-40B4-BE49-F238E27FC236}">
                  <a16:creationId xmlns:a16="http://schemas.microsoft.com/office/drawing/2014/main" id="{DA0BDA80-2EC6-46A7-BFE6-C276C8A4C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510" y="4637093"/>
              <a:ext cx="62865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98" name="Rectangle 8">
            <a:extLst>
              <a:ext uri="{FF2B5EF4-FFF2-40B4-BE49-F238E27FC236}">
                <a16:creationId xmlns:a16="http://schemas.microsoft.com/office/drawing/2014/main" id="{AD887EA0-E32B-4E11-BDC3-8DAC1B685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9" name="Rectangle 9">
            <a:extLst>
              <a:ext uri="{FF2B5EF4-FFF2-40B4-BE49-F238E27FC236}">
                <a16:creationId xmlns:a16="http://schemas.microsoft.com/office/drawing/2014/main" id="{5B41B5FD-87A6-42CD-89D1-EDFB0CA3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600" name="Rectangle 11">
            <a:extLst>
              <a:ext uri="{FF2B5EF4-FFF2-40B4-BE49-F238E27FC236}">
                <a16:creationId xmlns:a16="http://schemas.microsoft.com/office/drawing/2014/main" id="{6E11A040-689F-4870-8BD6-6B2B39584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7" name="Group 221">
            <a:extLst>
              <a:ext uri="{FF2B5EF4-FFF2-40B4-BE49-F238E27FC236}">
                <a16:creationId xmlns:a16="http://schemas.microsoft.com/office/drawing/2014/main" id="{D2ACD8AA-8FEF-487E-85F2-45C89E46510A}"/>
              </a:ext>
            </a:extLst>
          </p:cNvPr>
          <p:cNvGrpSpPr>
            <a:grpSpLocks/>
          </p:cNvGrpSpPr>
          <p:nvPr/>
        </p:nvGrpSpPr>
        <p:grpSpPr bwMode="auto">
          <a:xfrm>
            <a:off x="1539875" y="2279650"/>
            <a:ext cx="2143125" cy="1104900"/>
            <a:chOff x="1539850" y="2279639"/>
            <a:chExt cx="2143125" cy="1104904"/>
          </a:xfrm>
        </p:grpSpPr>
        <p:pic>
          <p:nvPicPr>
            <p:cNvPr id="24672" name="Picture 7">
              <a:extLst>
                <a:ext uri="{FF2B5EF4-FFF2-40B4-BE49-F238E27FC236}">
                  <a16:creationId xmlns:a16="http://schemas.microsoft.com/office/drawing/2014/main" id="{82A7B601-98D4-4EC1-8258-AC232BB9A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50" y="2279639"/>
              <a:ext cx="21336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73" name="Picture 10">
              <a:extLst>
                <a:ext uri="{FF2B5EF4-FFF2-40B4-BE49-F238E27FC236}">
                  <a16:creationId xmlns:a16="http://schemas.microsoft.com/office/drawing/2014/main" id="{B329E164-D08B-43BA-91B9-4208EE52C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50" y="2851143"/>
              <a:ext cx="21431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602" name="Rectangle 12">
            <a:extLst>
              <a:ext uri="{FF2B5EF4-FFF2-40B4-BE49-F238E27FC236}">
                <a16:creationId xmlns:a16="http://schemas.microsoft.com/office/drawing/2014/main" id="{F1E87C1A-414E-43A9-AC3E-CCAF530B7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603" name="Rectangle 14">
            <a:extLst>
              <a:ext uri="{FF2B5EF4-FFF2-40B4-BE49-F238E27FC236}">
                <a16:creationId xmlns:a16="http://schemas.microsoft.com/office/drawing/2014/main" id="{073704AF-A43F-4247-B647-931B0EF12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604" name="Rectangle 15">
            <a:extLst>
              <a:ext uri="{FF2B5EF4-FFF2-40B4-BE49-F238E27FC236}">
                <a16:creationId xmlns:a16="http://schemas.microsoft.com/office/drawing/2014/main" id="{3817839D-C834-4D88-9300-1BE30D4F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965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605" name="Rectangle 17">
            <a:extLst>
              <a:ext uri="{FF2B5EF4-FFF2-40B4-BE49-F238E27FC236}">
                <a16:creationId xmlns:a16="http://schemas.microsoft.com/office/drawing/2014/main" id="{92B16C98-D77B-4D02-8F9E-2E26FA51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8" name="Group 222">
            <a:extLst>
              <a:ext uri="{FF2B5EF4-FFF2-40B4-BE49-F238E27FC236}">
                <a16:creationId xmlns:a16="http://schemas.microsoft.com/office/drawing/2014/main" id="{E16F46CE-4638-44AA-8B7C-F802E5A1E760}"/>
              </a:ext>
            </a:extLst>
          </p:cNvPr>
          <p:cNvGrpSpPr>
            <a:grpSpLocks/>
          </p:cNvGrpSpPr>
          <p:nvPr/>
        </p:nvGrpSpPr>
        <p:grpSpPr bwMode="auto">
          <a:xfrm>
            <a:off x="1539875" y="3422650"/>
            <a:ext cx="2114550" cy="1133475"/>
            <a:chOff x="1539850" y="3422647"/>
            <a:chExt cx="2114550" cy="1133479"/>
          </a:xfrm>
        </p:grpSpPr>
        <p:pic>
          <p:nvPicPr>
            <p:cNvPr id="24670" name="Picture 13">
              <a:extLst>
                <a:ext uri="{FF2B5EF4-FFF2-40B4-BE49-F238E27FC236}">
                  <a16:creationId xmlns:a16="http://schemas.microsoft.com/office/drawing/2014/main" id="{8B8876B3-2E3C-416C-9B86-AF22D6AD2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50" y="3422647"/>
              <a:ext cx="21050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71" name="Picture 16">
              <a:extLst>
                <a:ext uri="{FF2B5EF4-FFF2-40B4-BE49-F238E27FC236}">
                  <a16:creationId xmlns:a16="http://schemas.microsoft.com/office/drawing/2014/main" id="{9B13238F-E022-4BFE-A8E0-304B77C1D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50" y="3994151"/>
              <a:ext cx="211455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607" name="Rectangle 18">
            <a:extLst>
              <a:ext uri="{FF2B5EF4-FFF2-40B4-BE49-F238E27FC236}">
                <a16:creationId xmlns:a16="http://schemas.microsoft.com/office/drawing/2014/main" id="{5A7F1494-4C0A-496E-A691-1417F142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91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10" name="Group 220">
            <a:extLst>
              <a:ext uri="{FF2B5EF4-FFF2-40B4-BE49-F238E27FC236}">
                <a16:creationId xmlns:a16="http://schemas.microsoft.com/office/drawing/2014/main" id="{06C199ED-DEE6-4CBD-BE9D-23020C39C680}"/>
              </a:ext>
            </a:extLst>
          </p:cNvPr>
          <p:cNvGrpSpPr>
            <a:grpSpLocks/>
          </p:cNvGrpSpPr>
          <p:nvPr/>
        </p:nvGrpSpPr>
        <p:grpSpPr bwMode="auto">
          <a:xfrm>
            <a:off x="6897688" y="2351088"/>
            <a:ext cx="2132012" cy="2443162"/>
            <a:chOff x="6897700" y="2386796"/>
            <a:chExt cx="2132520" cy="2442906"/>
          </a:xfrm>
        </p:grpSpPr>
        <p:cxnSp>
          <p:nvCxnSpPr>
            <p:cNvPr id="24666" name="Straight Arrow Connector 142">
              <a:extLst>
                <a:ext uri="{FF2B5EF4-FFF2-40B4-BE49-F238E27FC236}">
                  <a16:creationId xmlns:a16="http://schemas.microsoft.com/office/drawing/2014/main" id="{D194A681-C8C6-4B13-850A-937B65BD5A60}"/>
                </a:ext>
              </a:extLst>
            </p:cNvPr>
            <p:cNvCxnSpPr>
              <a:cxnSpLocks noChangeShapeType="1"/>
              <a:stCxn id="24676" idx="6"/>
            </p:cNvCxnSpPr>
            <p:nvPr/>
          </p:nvCxnSpPr>
          <p:spPr bwMode="auto">
            <a:xfrm>
              <a:off x="6897700" y="4601374"/>
              <a:ext cx="1857388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67" name="Straight Arrow Connector 157">
              <a:extLst>
                <a:ext uri="{FF2B5EF4-FFF2-40B4-BE49-F238E27FC236}">
                  <a16:creationId xmlns:a16="http://schemas.microsoft.com/office/drawing/2014/main" id="{2EFF83F0-36B9-4D45-ABB5-BBD64A2D8367}"/>
                </a:ext>
              </a:extLst>
            </p:cNvPr>
            <p:cNvCxnSpPr>
              <a:cxnSpLocks noChangeShapeType="1"/>
              <a:endCxn id="24677" idx="6"/>
            </p:cNvCxnSpPr>
            <p:nvPr/>
          </p:nvCxnSpPr>
          <p:spPr bwMode="auto">
            <a:xfrm rot="5400000" flipH="1" flipV="1">
              <a:off x="7629939" y="3501483"/>
              <a:ext cx="2239835" cy="104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68" name="TextBox 158">
              <a:extLst>
                <a:ext uri="{FF2B5EF4-FFF2-40B4-BE49-F238E27FC236}">
                  <a16:creationId xmlns:a16="http://schemas.microsoft.com/office/drawing/2014/main" id="{0AFA13EB-AB24-4FD5-91E7-A433F9AD3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3584" y="4565655"/>
              <a:ext cx="346570" cy="26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dx</a:t>
              </a:r>
            </a:p>
          </p:txBody>
        </p:sp>
        <p:sp>
          <p:nvSpPr>
            <p:cNvPr id="24669" name="TextBox 159">
              <a:extLst>
                <a:ext uri="{FF2B5EF4-FFF2-40B4-BE49-F238E27FC236}">
                  <a16:creationId xmlns:a16="http://schemas.microsoft.com/office/drawing/2014/main" id="{B70C61A5-FFC1-4D0A-B3F8-22A28B3E4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3650" y="3851275"/>
              <a:ext cx="346570" cy="26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dy</a:t>
              </a:r>
            </a:p>
          </p:txBody>
        </p:sp>
      </p:grpSp>
      <p:grpSp>
        <p:nvGrpSpPr>
          <p:cNvPr id="11" name="Group 2181">
            <a:extLst>
              <a:ext uri="{FF2B5EF4-FFF2-40B4-BE49-F238E27FC236}">
                <a16:creationId xmlns:a16="http://schemas.microsoft.com/office/drawing/2014/main" id="{B3017C16-14A4-49C5-B57B-E065D2FA7359}"/>
              </a:ext>
            </a:extLst>
          </p:cNvPr>
          <p:cNvGrpSpPr>
            <a:grpSpLocks/>
          </p:cNvGrpSpPr>
          <p:nvPr/>
        </p:nvGrpSpPr>
        <p:grpSpPr bwMode="auto">
          <a:xfrm>
            <a:off x="8112125" y="1493838"/>
            <a:ext cx="1214438" cy="1785937"/>
            <a:chOff x="5969006" y="1565259"/>
            <a:chExt cx="1214446" cy="1785950"/>
          </a:xfrm>
        </p:grpSpPr>
        <p:grpSp>
          <p:nvGrpSpPr>
            <p:cNvPr id="24610" name="Group 2180">
              <a:extLst>
                <a:ext uri="{FF2B5EF4-FFF2-40B4-BE49-F238E27FC236}">
                  <a16:creationId xmlns:a16="http://schemas.microsoft.com/office/drawing/2014/main" id="{5BC34117-A9DE-4A9D-B3C6-ED8471C7C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0510" y="1565259"/>
              <a:ext cx="642942" cy="928694"/>
              <a:chOff x="8683650" y="1493821"/>
              <a:chExt cx="642942" cy="928694"/>
            </a:xfrm>
          </p:grpSpPr>
          <p:sp>
            <p:nvSpPr>
              <p:cNvPr id="24653" name="Rectangle 2111">
                <a:extLst>
                  <a:ext uri="{FF2B5EF4-FFF2-40B4-BE49-F238E27FC236}">
                    <a16:creationId xmlns:a16="http://schemas.microsoft.com/office/drawing/2014/main" id="{6CE13B0F-90DA-4FC8-94C0-05AA8F778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3650" y="149382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4" name="Rectangle 2112">
                <a:extLst>
                  <a:ext uri="{FF2B5EF4-FFF2-40B4-BE49-F238E27FC236}">
                    <a16:creationId xmlns:a16="http://schemas.microsoft.com/office/drawing/2014/main" id="{ADBDAAAE-C894-4E5D-82FF-5BE3DD567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5154" y="235107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5" name="Rectangle 2114">
                <a:extLst>
                  <a:ext uri="{FF2B5EF4-FFF2-40B4-BE49-F238E27FC236}">
                    <a16:creationId xmlns:a16="http://schemas.microsoft.com/office/drawing/2014/main" id="{CE040BFE-2907-46BD-AC92-1EB95B3D4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5088" y="156525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6" name="Rectangle 2115">
                <a:extLst>
                  <a:ext uri="{FF2B5EF4-FFF2-40B4-BE49-F238E27FC236}">
                    <a16:creationId xmlns:a16="http://schemas.microsoft.com/office/drawing/2014/main" id="{51044D3F-4E35-4539-9CE8-C46C823CF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3716" y="227963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7" name="Rectangle 2116">
                <a:extLst>
                  <a:ext uri="{FF2B5EF4-FFF2-40B4-BE49-F238E27FC236}">
                    <a16:creationId xmlns:a16="http://schemas.microsoft.com/office/drawing/2014/main" id="{E8ECEDF6-2D84-4F31-A171-B4129087D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278" y="220820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8" name="Rectangle 2117">
                <a:extLst>
                  <a:ext uri="{FF2B5EF4-FFF2-40B4-BE49-F238E27FC236}">
                    <a16:creationId xmlns:a16="http://schemas.microsoft.com/office/drawing/2014/main" id="{15891264-EC7A-4ED7-9DB3-9F889A6AD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278" y="213676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9" name="Rectangle 2118">
                <a:extLst>
                  <a:ext uri="{FF2B5EF4-FFF2-40B4-BE49-F238E27FC236}">
                    <a16:creationId xmlns:a16="http://schemas.microsoft.com/office/drawing/2014/main" id="{DFB4FD80-23EC-4480-8137-9E0735754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0840" y="206532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0" name="Rectangle 2119">
                <a:extLst>
                  <a:ext uri="{FF2B5EF4-FFF2-40B4-BE49-F238E27FC236}">
                    <a16:creationId xmlns:a16="http://schemas.microsoft.com/office/drawing/2014/main" id="{ACE90C53-D334-4430-A3F6-3C5BA29C1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9402" y="199388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1" name="Rectangle 2120">
                <a:extLst>
                  <a:ext uri="{FF2B5EF4-FFF2-40B4-BE49-F238E27FC236}">
                    <a16:creationId xmlns:a16="http://schemas.microsoft.com/office/drawing/2014/main" id="{A096931D-801A-4865-8189-F16978CA9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9402" y="192244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2" name="Rectangle 2121">
                <a:extLst>
                  <a:ext uri="{FF2B5EF4-FFF2-40B4-BE49-F238E27FC236}">
                    <a16:creationId xmlns:a16="http://schemas.microsoft.com/office/drawing/2014/main" id="{C2D09206-57B6-4614-87D4-9C41231FC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7964" y="185101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3" name="Rectangle 2122">
                <a:extLst>
                  <a:ext uri="{FF2B5EF4-FFF2-40B4-BE49-F238E27FC236}">
                    <a16:creationId xmlns:a16="http://schemas.microsoft.com/office/drawing/2014/main" id="{08DDE96B-DAE3-41AD-A3AC-A9F267BDA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7964" y="177957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4" name="Rectangle 2123">
                <a:extLst>
                  <a:ext uri="{FF2B5EF4-FFF2-40B4-BE49-F238E27FC236}">
                    <a16:creationId xmlns:a16="http://schemas.microsoft.com/office/drawing/2014/main" id="{D0F708CB-88A2-4195-BD5A-0B5474AA1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6526" y="170813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5" name="Rectangle 2124">
                <a:extLst>
                  <a:ext uri="{FF2B5EF4-FFF2-40B4-BE49-F238E27FC236}">
                    <a16:creationId xmlns:a16="http://schemas.microsoft.com/office/drawing/2014/main" id="{354F63E8-F16A-4DED-A767-2C4452BAF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5088" y="163669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</p:grpSp>
        <p:grpSp>
          <p:nvGrpSpPr>
            <p:cNvPr id="24611" name="Group 2138">
              <a:extLst>
                <a:ext uri="{FF2B5EF4-FFF2-40B4-BE49-F238E27FC236}">
                  <a16:creationId xmlns:a16="http://schemas.microsoft.com/office/drawing/2014/main" id="{6DE5FDEC-C027-4F7B-8FB7-26941BB16D9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69006" y="1565259"/>
              <a:ext cx="642942" cy="928694"/>
              <a:chOff x="6897700" y="1708135"/>
              <a:chExt cx="642942" cy="928694"/>
            </a:xfrm>
          </p:grpSpPr>
          <p:sp>
            <p:nvSpPr>
              <p:cNvPr id="24640" name="Rectangle 2125">
                <a:extLst>
                  <a:ext uri="{FF2B5EF4-FFF2-40B4-BE49-F238E27FC236}">
                    <a16:creationId xmlns:a16="http://schemas.microsoft.com/office/drawing/2014/main" id="{9F0ABB5D-EB9E-43CF-B028-D366DC7E1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7700" y="170813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1" name="Rectangle 2126">
                <a:extLst>
                  <a:ext uri="{FF2B5EF4-FFF2-40B4-BE49-F238E27FC236}">
                    <a16:creationId xmlns:a16="http://schemas.microsoft.com/office/drawing/2014/main" id="{D99626D8-9271-4015-920C-9DE86740D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9204" y="256539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2" name="Rectangle 2127">
                <a:extLst>
                  <a:ext uri="{FF2B5EF4-FFF2-40B4-BE49-F238E27FC236}">
                    <a16:creationId xmlns:a16="http://schemas.microsoft.com/office/drawing/2014/main" id="{E4753272-44A5-4425-8CEB-717DE8CE3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77957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3" name="Rectangle 2128">
                <a:extLst>
                  <a:ext uri="{FF2B5EF4-FFF2-40B4-BE49-F238E27FC236}">
                    <a16:creationId xmlns:a16="http://schemas.microsoft.com/office/drawing/2014/main" id="{97262FAB-42A6-4AAE-A1A8-CCBF30C20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766" y="249395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4" name="Rectangle 2129">
                <a:extLst>
                  <a:ext uri="{FF2B5EF4-FFF2-40B4-BE49-F238E27FC236}">
                    <a16:creationId xmlns:a16="http://schemas.microsoft.com/office/drawing/2014/main" id="{95B32434-5A67-4294-86DF-7F60BC414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42251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5" name="Rectangle 2130">
                <a:extLst>
                  <a:ext uri="{FF2B5EF4-FFF2-40B4-BE49-F238E27FC236}">
                    <a16:creationId xmlns:a16="http://schemas.microsoft.com/office/drawing/2014/main" id="{75A1C8BF-8EFA-470A-AA92-36000AAF7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35107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6" name="Rectangle 2131">
                <a:extLst>
                  <a:ext uri="{FF2B5EF4-FFF2-40B4-BE49-F238E27FC236}">
                    <a16:creationId xmlns:a16="http://schemas.microsoft.com/office/drawing/2014/main" id="{187516DB-930F-4771-B5DD-DD2E57F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90" y="227963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7" name="Rectangle 2132">
                <a:extLst>
                  <a:ext uri="{FF2B5EF4-FFF2-40B4-BE49-F238E27FC236}">
                    <a16:creationId xmlns:a16="http://schemas.microsoft.com/office/drawing/2014/main" id="{5C608274-31FB-4396-924B-10240AD59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20820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8" name="Rectangle 2133">
                <a:extLst>
                  <a:ext uri="{FF2B5EF4-FFF2-40B4-BE49-F238E27FC236}">
                    <a16:creationId xmlns:a16="http://schemas.microsoft.com/office/drawing/2014/main" id="{DA34A5BA-BB2A-43B6-92FB-3BB9D5DF7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13676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9" name="Rectangle 2134">
                <a:extLst>
                  <a:ext uri="{FF2B5EF4-FFF2-40B4-BE49-F238E27FC236}">
                    <a16:creationId xmlns:a16="http://schemas.microsoft.com/office/drawing/2014/main" id="{5AF6173B-C964-4236-8C3B-78B59B579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206532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0" name="Rectangle 2135">
                <a:extLst>
                  <a:ext uri="{FF2B5EF4-FFF2-40B4-BE49-F238E27FC236}">
                    <a16:creationId xmlns:a16="http://schemas.microsoft.com/office/drawing/2014/main" id="{D3731997-8251-4B1F-B56E-5BC6C98B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199388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1" name="Rectangle 2136">
                <a:extLst>
                  <a:ext uri="{FF2B5EF4-FFF2-40B4-BE49-F238E27FC236}">
                    <a16:creationId xmlns:a16="http://schemas.microsoft.com/office/drawing/2014/main" id="{EDA75DB9-0E06-4367-A9D9-2D9ACF6A0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0576" y="192244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2" name="Rectangle 2137">
                <a:extLst>
                  <a:ext uri="{FF2B5EF4-FFF2-40B4-BE49-F238E27FC236}">
                    <a16:creationId xmlns:a16="http://schemas.microsoft.com/office/drawing/2014/main" id="{7806BE16-B57C-4BB7-809A-D824FBA4F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85101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</p:grpSp>
        <p:grpSp>
          <p:nvGrpSpPr>
            <p:cNvPr id="24612" name="Group 2152">
              <a:extLst>
                <a:ext uri="{FF2B5EF4-FFF2-40B4-BE49-F238E27FC236}">
                  <a16:creationId xmlns:a16="http://schemas.microsoft.com/office/drawing/2014/main" id="{FC4B0528-0DB0-42CD-891C-5BD3A85E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9006" y="2422515"/>
              <a:ext cx="642942" cy="928694"/>
              <a:chOff x="6897700" y="1708135"/>
              <a:chExt cx="642942" cy="928694"/>
            </a:xfrm>
          </p:grpSpPr>
          <p:sp>
            <p:nvSpPr>
              <p:cNvPr id="24627" name="Rectangle 2153">
                <a:extLst>
                  <a:ext uri="{FF2B5EF4-FFF2-40B4-BE49-F238E27FC236}">
                    <a16:creationId xmlns:a16="http://schemas.microsoft.com/office/drawing/2014/main" id="{467051AC-4D7E-4DA1-B5A0-985F20F37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7700" y="170813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8" name="Rectangle 2154">
                <a:extLst>
                  <a:ext uri="{FF2B5EF4-FFF2-40B4-BE49-F238E27FC236}">
                    <a16:creationId xmlns:a16="http://schemas.microsoft.com/office/drawing/2014/main" id="{37F58910-78C3-4303-84E8-E9C75DABC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9204" y="256539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9" name="Rectangle 2155">
                <a:extLst>
                  <a:ext uri="{FF2B5EF4-FFF2-40B4-BE49-F238E27FC236}">
                    <a16:creationId xmlns:a16="http://schemas.microsoft.com/office/drawing/2014/main" id="{135D1882-8A88-4CC2-9E76-B48A6875F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77957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0" name="Rectangle 2156">
                <a:extLst>
                  <a:ext uri="{FF2B5EF4-FFF2-40B4-BE49-F238E27FC236}">
                    <a16:creationId xmlns:a16="http://schemas.microsoft.com/office/drawing/2014/main" id="{9E358B97-1351-4817-A036-77901D4AD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766" y="249395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1" name="Rectangle 2157">
                <a:extLst>
                  <a:ext uri="{FF2B5EF4-FFF2-40B4-BE49-F238E27FC236}">
                    <a16:creationId xmlns:a16="http://schemas.microsoft.com/office/drawing/2014/main" id="{B166E945-76E6-435C-B9B4-E7BB3A272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42251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2" name="Rectangle 2158">
                <a:extLst>
                  <a:ext uri="{FF2B5EF4-FFF2-40B4-BE49-F238E27FC236}">
                    <a16:creationId xmlns:a16="http://schemas.microsoft.com/office/drawing/2014/main" id="{BE9C7B7E-6ADC-4114-94E3-A5F526D56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35107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3" name="Rectangle 2159">
                <a:extLst>
                  <a:ext uri="{FF2B5EF4-FFF2-40B4-BE49-F238E27FC236}">
                    <a16:creationId xmlns:a16="http://schemas.microsoft.com/office/drawing/2014/main" id="{775DADC9-52A8-483B-94DD-C6A2DBA1F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90" y="227963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4" name="Rectangle 2160">
                <a:extLst>
                  <a:ext uri="{FF2B5EF4-FFF2-40B4-BE49-F238E27FC236}">
                    <a16:creationId xmlns:a16="http://schemas.microsoft.com/office/drawing/2014/main" id="{3352D4D2-38CF-403A-A5CD-5A73DE68F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20820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5" name="Rectangle 2161">
                <a:extLst>
                  <a:ext uri="{FF2B5EF4-FFF2-40B4-BE49-F238E27FC236}">
                    <a16:creationId xmlns:a16="http://schemas.microsoft.com/office/drawing/2014/main" id="{3C0712C4-1CA3-4CF9-8D65-84DBF29AD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13676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6" name="Rectangle 2162">
                <a:extLst>
                  <a:ext uri="{FF2B5EF4-FFF2-40B4-BE49-F238E27FC236}">
                    <a16:creationId xmlns:a16="http://schemas.microsoft.com/office/drawing/2014/main" id="{D46FF131-FE65-4008-874A-4396A3F7A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206532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7" name="Rectangle 2163">
                <a:extLst>
                  <a:ext uri="{FF2B5EF4-FFF2-40B4-BE49-F238E27FC236}">
                    <a16:creationId xmlns:a16="http://schemas.microsoft.com/office/drawing/2014/main" id="{9BE35DA2-A1D8-4883-A1C5-BD88ED87E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199388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8" name="Rectangle 2164">
                <a:extLst>
                  <a:ext uri="{FF2B5EF4-FFF2-40B4-BE49-F238E27FC236}">
                    <a16:creationId xmlns:a16="http://schemas.microsoft.com/office/drawing/2014/main" id="{B0763964-1112-4499-B049-5B49C6E7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0576" y="192244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9" name="Rectangle 2165">
                <a:extLst>
                  <a:ext uri="{FF2B5EF4-FFF2-40B4-BE49-F238E27FC236}">
                    <a16:creationId xmlns:a16="http://schemas.microsoft.com/office/drawing/2014/main" id="{5E9E086D-9865-47B8-B365-F2E0BD33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85101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</p:grpSp>
        <p:grpSp>
          <p:nvGrpSpPr>
            <p:cNvPr id="24613" name="Group 2166">
              <a:extLst>
                <a:ext uri="{FF2B5EF4-FFF2-40B4-BE49-F238E27FC236}">
                  <a16:creationId xmlns:a16="http://schemas.microsoft.com/office/drawing/2014/main" id="{B8FC3DED-782C-4A65-8036-FDC3591932B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540510" y="2422515"/>
              <a:ext cx="642942" cy="928694"/>
              <a:chOff x="6897700" y="1708135"/>
              <a:chExt cx="642942" cy="928694"/>
            </a:xfrm>
          </p:grpSpPr>
          <p:sp>
            <p:nvSpPr>
              <p:cNvPr id="24614" name="Rectangle 2167">
                <a:extLst>
                  <a:ext uri="{FF2B5EF4-FFF2-40B4-BE49-F238E27FC236}">
                    <a16:creationId xmlns:a16="http://schemas.microsoft.com/office/drawing/2014/main" id="{C457EB9A-7EE2-45C2-8BAB-A822ED587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7700" y="170813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5" name="Rectangle 2168">
                <a:extLst>
                  <a:ext uri="{FF2B5EF4-FFF2-40B4-BE49-F238E27FC236}">
                    <a16:creationId xmlns:a16="http://schemas.microsoft.com/office/drawing/2014/main" id="{BABC17F8-BCD7-43B6-B212-612CCFAE0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9204" y="256539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6" name="Rectangle 2169">
                <a:extLst>
                  <a:ext uri="{FF2B5EF4-FFF2-40B4-BE49-F238E27FC236}">
                    <a16:creationId xmlns:a16="http://schemas.microsoft.com/office/drawing/2014/main" id="{FCCDF31C-BB77-465F-A227-AC7DDAA43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77957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7" name="Rectangle 2170">
                <a:extLst>
                  <a:ext uri="{FF2B5EF4-FFF2-40B4-BE49-F238E27FC236}">
                    <a16:creationId xmlns:a16="http://schemas.microsoft.com/office/drawing/2014/main" id="{3F774F11-CE5E-4288-B97E-839D9A68C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766" y="249395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8" name="Rectangle 2171">
                <a:extLst>
                  <a:ext uri="{FF2B5EF4-FFF2-40B4-BE49-F238E27FC236}">
                    <a16:creationId xmlns:a16="http://schemas.microsoft.com/office/drawing/2014/main" id="{B4134B52-5F06-4189-8993-AE4C27C09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42251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9" name="Rectangle 2172">
                <a:extLst>
                  <a:ext uri="{FF2B5EF4-FFF2-40B4-BE49-F238E27FC236}">
                    <a16:creationId xmlns:a16="http://schemas.microsoft.com/office/drawing/2014/main" id="{039FF9D9-CA6B-46FD-8D31-15C6F9505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35107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0" name="Rectangle 2173">
                <a:extLst>
                  <a:ext uri="{FF2B5EF4-FFF2-40B4-BE49-F238E27FC236}">
                    <a16:creationId xmlns:a16="http://schemas.microsoft.com/office/drawing/2014/main" id="{E8B7E98A-1332-4481-8C97-12418AEB7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90" y="227963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1" name="Rectangle 2174">
                <a:extLst>
                  <a:ext uri="{FF2B5EF4-FFF2-40B4-BE49-F238E27FC236}">
                    <a16:creationId xmlns:a16="http://schemas.microsoft.com/office/drawing/2014/main" id="{4C493DD9-0A76-4A70-A23A-4F1463FD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20820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2" name="Rectangle 2175">
                <a:extLst>
                  <a:ext uri="{FF2B5EF4-FFF2-40B4-BE49-F238E27FC236}">
                    <a16:creationId xmlns:a16="http://schemas.microsoft.com/office/drawing/2014/main" id="{59869A64-80C3-43E7-9FAD-1DC52E899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13676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3" name="Rectangle 2176">
                <a:extLst>
                  <a:ext uri="{FF2B5EF4-FFF2-40B4-BE49-F238E27FC236}">
                    <a16:creationId xmlns:a16="http://schemas.microsoft.com/office/drawing/2014/main" id="{0A3565B7-9833-4D28-8CBF-59F41C5E9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206532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4" name="Rectangle 2177">
                <a:extLst>
                  <a:ext uri="{FF2B5EF4-FFF2-40B4-BE49-F238E27FC236}">
                    <a16:creationId xmlns:a16="http://schemas.microsoft.com/office/drawing/2014/main" id="{7BDA51E4-7014-4601-B76C-580E9262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199388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5" name="Rectangle 2178">
                <a:extLst>
                  <a:ext uri="{FF2B5EF4-FFF2-40B4-BE49-F238E27FC236}">
                    <a16:creationId xmlns:a16="http://schemas.microsoft.com/office/drawing/2014/main" id="{782AEE80-800D-4B8D-8E18-7BB2FE559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0576" y="192244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6" name="Rectangle 2179">
                <a:extLst>
                  <a:ext uri="{FF2B5EF4-FFF2-40B4-BE49-F238E27FC236}">
                    <a16:creationId xmlns:a16="http://schemas.microsoft.com/office/drawing/2014/main" id="{555E80F8-1282-49B4-8CE9-00E459DF9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85101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7402E-8 -5.87865E-8 L 0.18362 -0.2895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  <p:bldP spid="136" grpId="0" animBg="1"/>
      <p:bldP spid="13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F48FF8AC-C7C6-417E-9980-00E606310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Lijntekeningen: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F1FFB861-1927-4F01-9E74-7C9B05AA2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Tips: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Zorg éérst dat het weergeven van lijntekeningen </a:t>
            </a:r>
            <a:r>
              <a:rPr lang="nl-BE" altLang="nl-NL" i="1"/>
              <a:t>volledig</a:t>
            </a:r>
            <a:r>
              <a:rPr lang="nl-BE" altLang="nl-NL"/>
              <a:t> werkt alvorens aan L-Systemen te beginnen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pPr lvl="1"/>
            <a:r>
              <a:rPr lang="nl-BE" altLang="nl-NL"/>
              <a:t>Maak handmatig eerst eenvoudige en daarna complexere lijntekeningen aan om deze functionaliteit te testen.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E1FE9-2047-1947-AD0A-117A9966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7FA399DD-9B0F-484E-A0D5-76E84C29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DB626996-6F4C-4BE3-A4DA-E1E21D9AE6D1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7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2306FE9D-EA53-49F1-81CE-B54E6E6F9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EA494DA-A3B6-4C23-B5E1-D33AF7D4B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 worden gespecificeerd in het </a:t>
            </a:r>
            <a:r>
              <a:rPr lang="nl-BE" altLang="en-US">
                <a:ea typeface="ＭＳ Ｐゴシック" panose="020B0600070205080204" pitchFamily="34" charset="-128"/>
              </a:rPr>
              <a:t>‘</a:t>
            </a:r>
            <a:r>
              <a:rPr lang="nl-BE" altLang="nl-NL">
                <a:ea typeface="ＭＳ Ｐゴシック" panose="020B0600070205080204" pitchFamily="34" charset="-128"/>
              </a:rPr>
              <a:t>L2D</a:t>
            </a:r>
            <a:r>
              <a:rPr lang="nl-BE" altLang="en-US">
                <a:ea typeface="ＭＳ Ｐゴシック" panose="020B0600070205080204" pitchFamily="34" charset="-128"/>
              </a:rPr>
              <a:t>’</a:t>
            </a:r>
            <a:r>
              <a:rPr lang="nl-BE" altLang="nl-NL">
                <a:ea typeface="ＭＳ Ｐゴシック" panose="020B0600070205080204" pitchFamily="34" charset="-128"/>
              </a:rPr>
              <a:t> bestandsformaat: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C96D8-5BFC-7747-A63E-7004D6D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18E639B2-9B62-479A-8E33-2468E153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75C698BB-7CED-47FC-8FBF-F767C5EF29A6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8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66C5F-50C3-46AA-814C-5128F6451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993900"/>
            <a:ext cx="73802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Comments worden voorafgegaan door '#'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En gelden tot het einde van de regel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onderdelen van het L-Systeem moeten in deze volgorde worden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opgegeven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Het Alfabet van het L-Systeem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Alphabet</a:t>
            </a:r>
            <a:r>
              <a:rPr lang="nl-BE" altLang="nl-NL" sz="1400">
                <a:latin typeface="Courier New" panose="02070309020205020404" pitchFamily="49" charset="0"/>
              </a:rPr>
              <a:t> = {F, X}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Draw functie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Draw</a:t>
            </a:r>
            <a:r>
              <a:rPr lang="nl-BE" altLang="nl-NL" sz="1400">
                <a:latin typeface="Courier New" panose="02070309020205020404" pitchFamily="49" charset="0"/>
              </a:rPr>
              <a:t> = 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F -&gt; 1,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X -&gt; 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Regels van het L-Systeem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Rules</a:t>
            </a:r>
            <a:r>
              <a:rPr lang="nl-BE" altLang="nl-NL" sz="1400">
                <a:latin typeface="Courier New" panose="02070309020205020404" pitchFamily="49" charset="0"/>
              </a:rPr>
              <a:t> = 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F -&gt; "FF",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X -&gt; "F-((X)+X)+F(+FX)-X"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initiële String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Initiator</a:t>
            </a:r>
            <a:r>
              <a:rPr lang="nl-BE" altLang="nl-NL" sz="1400">
                <a:latin typeface="Courier New" panose="02070309020205020404" pitchFamily="49" charset="0"/>
              </a:rPr>
              <a:t> = "X"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gebruikte hoek (in graden)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Angle</a:t>
            </a:r>
            <a:r>
              <a:rPr lang="nl-BE" altLang="nl-NL" sz="1400">
                <a:latin typeface="Courier New" panose="02070309020205020404" pitchFamily="49" charset="0"/>
              </a:rPr>
              <a:t> = 25.0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initiële hoek (in graden)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StartingAngle</a:t>
            </a:r>
            <a:r>
              <a:rPr lang="nl-BE" altLang="nl-NL" sz="1400">
                <a:latin typeface="Courier New" panose="02070309020205020404" pitchFamily="49" charset="0"/>
              </a:rPr>
              <a:t> = 90.0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Het Aantal keer dat een symbool door zijn replacement moet worden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vervangen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Iterations</a:t>
            </a:r>
            <a:r>
              <a:rPr lang="nl-BE" altLang="nl-NL" sz="1400">
                <a:latin typeface="Courier New" panose="02070309020205020404" pitchFamily="49" charset="0"/>
              </a:rPr>
              <a:t>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7F57839E-8993-4E61-A67C-C8FACB243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CB362680-92C2-4B3E-A80A-889EF374F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376863"/>
          </a:xfrm>
        </p:spPr>
        <p:txBody>
          <a:bodyPr/>
          <a:lstStyle/>
          <a:p>
            <a:r>
              <a:rPr lang="nl-BE" altLang="nl-NL" dirty="0">
                <a:ea typeface="ＭＳ Ｐゴシック" panose="020B0600070205080204" pitchFamily="34" charset="-128"/>
              </a:rPr>
              <a:t>L2D Bestanden worden </a:t>
            </a:r>
            <a:r>
              <a:rPr lang="nl-BE" altLang="nl-NL" dirty="0" err="1">
                <a:ea typeface="ＭＳ Ｐゴシック" panose="020B0600070205080204" pitchFamily="34" charset="-128"/>
              </a:rPr>
              <a:t>geparsed</a:t>
            </a:r>
            <a:r>
              <a:rPr lang="nl-BE" altLang="nl-NL" dirty="0">
                <a:ea typeface="ＭＳ Ｐゴシック" panose="020B0600070205080204" pitchFamily="34" charset="-128"/>
              </a:rPr>
              <a:t> met: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nl-BE" altLang="nl-NL" dirty="0"/>
              <a:t> </a:t>
            </a:r>
            <a:r>
              <a:rPr lang="nl-BE" altLang="nl-NL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LParser</a:t>
            </a: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::</a:t>
            </a:r>
            <a:r>
              <a:rPr lang="nl-BE" altLang="nl-NL" dirty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</a:t>
            </a:r>
          </a:p>
          <a:p>
            <a:pPr lvl="1"/>
            <a:endParaRPr lang="nl-BE" altLang="nl-NL" dirty="0"/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pPr lvl="1">
              <a:buFont typeface="Times New Roman" panose="02020603050405020304" pitchFamily="18" charset="0"/>
              <a:buNone/>
            </a:pPr>
            <a:endParaRPr lang="nl-BE" altLang="nl-NL" dirty="0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6E084-333F-464E-BADB-25AA857E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3FCFBBD5-4917-4F57-B88E-48B57672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00171EFB-5901-4E59-B8E9-E7DBE5A906DF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9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28677" name="TextBox 7">
            <a:extLst>
              <a:ext uri="{FF2B5EF4-FFF2-40B4-BE49-F238E27FC236}">
                <a16:creationId xmlns:a16="http://schemas.microsoft.com/office/drawing/2014/main" id="{76FA3E8E-3D94-490C-B332-98BCAC17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2208213"/>
            <a:ext cx="4827587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40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nl-BE" altLang="en-US" sz="1400">
                <a:solidFill>
                  <a:srgbClr val="1010C4"/>
                </a:solidFill>
                <a:latin typeface="Courier New" panose="02070309020205020404" pitchFamily="49" charset="0"/>
              </a:rPr>
              <a:t>“</a:t>
            </a:r>
            <a:r>
              <a:rPr lang="nl-BE" altLang="nl-NL" sz="1400">
                <a:solidFill>
                  <a:srgbClr val="1010C4"/>
                </a:solidFill>
                <a:latin typeface="Courier New" panose="02070309020205020404" pitchFamily="49" charset="0"/>
              </a:rPr>
              <a:t>l_parser.hh</a:t>
            </a:r>
            <a:r>
              <a:rPr lang="nl-BE" altLang="en-US" sz="1400">
                <a:solidFill>
                  <a:srgbClr val="1010C4"/>
                </a:solidFill>
                <a:latin typeface="Courier New" panose="02070309020205020404" pitchFamily="49" charset="0"/>
              </a:rPr>
              <a:t>”</a:t>
            </a:r>
            <a:endParaRPr lang="nl-BE" altLang="nl-NL" sz="1400">
              <a:solidFill>
                <a:srgbClr val="1010C4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nl-BE" altLang="nl-NL" sz="1400">
                <a:solidFill>
                  <a:srgbClr val="1010C4"/>
                </a:solidFill>
                <a:latin typeface="Courier New" panose="02070309020205020404" pitchFamily="49" charset="0"/>
              </a:rPr>
              <a:t>&lt;fstream&gt;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nl-BE" altLang="nl-NL" sz="1400" b="1">
                <a:latin typeface="Courier New" panose="02070309020205020404" pitchFamily="49" charset="0"/>
              </a:rPr>
              <a:t>main</a:t>
            </a:r>
            <a:r>
              <a:rPr lang="nl-BE" altLang="nl-NL" sz="140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LParser::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LSystem2D</a:t>
            </a:r>
            <a:r>
              <a:rPr lang="nl-BE" altLang="nl-NL" sz="1400">
                <a:latin typeface="Courier New" panose="02070309020205020404" pitchFamily="49" charset="0"/>
              </a:rPr>
              <a:t> l_system;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std::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ifstream</a:t>
            </a:r>
            <a:r>
              <a:rPr lang="nl-BE" altLang="nl-NL" sz="1400">
                <a:latin typeface="Courier New" panose="02070309020205020404" pitchFamily="49" charset="0"/>
              </a:rPr>
              <a:t> input_stream(</a:t>
            </a:r>
            <a:r>
              <a:rPr lang="nl-BE" altLang="en-US" sz="1400">
                <a:solidFill>
                  <a:srgbClr val="1010C4"/>
                </a:solidFill>
                <a:latin typeface="Courier New" panose="02070309020205020404" pitchFamily="49" charset="0"/>
              </a:rPr>
              <a:t>“</a:t>
            </a:r>
            <a:r>
              <a:rPr lang="nl-BE" altLang="nl-NL" sz="1400">
                <a:solidFill>
                  <a:srgbClr val="1010C4"/>
                </a:solidFill>
                <a:latin typeface="Courier New" panose="02070309020205020404" pitchFamily="49" charset="0"/>
              </a:rPr>
              <a:t>Test.L2D</a:t>
            </a:r>
            <a:r>
              <a:rPr lang="nl-BE" altLang="en-US" sz="1400">
                <a:solidFill>
                  <a:srgbClr val="1010C4"/>
                </a:solidFill>
                <a:latin typeface="Courier New" panose="02070309020205020404" pitchFamily="49" charset="0"/>
              </a:rPr>
              <a:t>”</a:t>
            </a:r>
            <a:r>
              <a:rPr lang="nl-BE" altLang="ja-JP" sz="1400">
                <a:latin typeface="Courier New" panose="02070309020205020404" pitchFamily="49" charset="0"/>
              </a:rPr>
              <a:t>);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    input_stream &gt;&gt; l_system;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    input_stream.close();	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	//Do something useful here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nl-BE" altLang="nl-NL" sz="1400">
                <a:latin typeface="Courier New" panose="02070309020205020404" pitchFamily="49" charset="0"/>
              </a:rPr>
              <a:t> 0;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F1AEB8-F481-4BF7-AD8D-3856479DB138}"/>
              </a:ext>
            </a:extLst>
          </p:cNvPr>
          <p:cNvSpPr/>
          <p:nvPr/>
        </p:nvSpPr>
        <p:spPr bwMode="auto">
          <a:xfrm>
            <a:off x="4319588" y="3563813"/>
            <a:ext cx="144080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FCFFD-6D27-4812-97EE-FCECD49A55E1}"/>
              </a:ext>
            </a:extLst>
          </p:cNvPr>
          <p:cNvSpPr/>
          <p:nvPr/>
        </p:nvSpPr>
        <p:spPr bwMode="auto">
          <a:xfrm>
            <a:off x="6403975" y="2519697"/>
            <a:ext cx="3133725" cy="21962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solidFill>
                  <a:srgbClr val="003D64"/>
                </a:solidFill>
                <a:latin typeface="+mj-lt"/>
              </a:rPr>
              <a:t>De naam van het .L2D-bestand is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gegeven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in het .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ini-bestand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.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Geef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deze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zo mee,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zonder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mappen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voorafgaand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zodat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de .L2D in de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huidige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werkmap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gezocht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wordt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. Er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mogen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geen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mapnamen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hardcoded in je engine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voorkomen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3D64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eeSans"/>
        <a:ea typeface="WenQuanYi Zen Hei"/>
        <a:cs typeface="WenQuanYi Zen Hei"/>
      </a:majorFont>
      <a:minorFont>
        <a:latin typeface="FreeSans"/>
        <a:ea typeface="WenQuanYi Zen Hei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DejaVu Sans"/>
      </a:majorFont>
      <a:minorFont>
        <a:latin typeface="Verdana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1122</Words>
  <Application>Microsoft Office PowerPoint</Application>
  <PresentationFormat>Custom</PresentationFormat>
  <Paragraphs>232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FreeSans</vt:lpstr>
      <vt:lpstr>Arial</vt:lpstr>
      <vt:lpstr>Cambria Math</vt:lpstr>
      <vt:lpstr>Courier New</vt:lpstr>
      <vt:lpstr>Times New Roman</vt:lpstr>
      <vt:lpstr>Verdana</vt:lpstr>
      <vt:lpstr>Wingdings</vt:lpstr>
      <vt:lpstr>Office Theme</vt:lpstr>
      <vt:lpstr>1_Office Theme</vt:lpstr>
      <vt:lpstr>Opdracht L-Systemen</vt:lpstr>
      <vt:lpstr>Lijntekeningen &amp; L-Systemen</vt:lpstr>
      <vt:lpstr>Datastructuur</vt:lpstr>
      <vt:lpstr>Lijntekeningen</vt:lpstr>
      <vt:lpstr>Lijntekeningen:  Omzetten naar pixel-coördinaten:</vt:lpstr>
      <vt:lpstr>Lijntekeningen:  Omzetten naar pixel-coördinaten:</vt:lpstr>
      <vt:lpstr>Lijntekeningen:</vt:lpstr>
      <vt:lpstr>L-Systemen</vt:lpstr>
      <vt:lpstr>L-Systemen</vt:lpstr>
      <vt:lpstr>L-Systemen</vt:lpstr>
      <vt:lpstr>L-Systemen</vt:lpstr>
      <vt:lpstr>LSystemen</vt:lpstr>
      <vt:lpstr>L-Systemen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/>
  <cp:lastModifiedBy>Jakob Struye</cp:lastModifiedBy>
  <cp:revision>176</cp:revision>
  <cp:lastPrinted>1601-01-01T00:00:00Z</cp:lastPrinted>
  <dcterms:created xsi:type="dcterms:W3CDTF">2011-10-06T12:04:05Z</dcterms:created>
  <dcterms:modified xsi:type="dcterms:W3CDTF">2022-03-02T10:47:54Z</dcterms:modified>
</cp:coreProperties>
</file>