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4" r:id="rId4"/>
    <p:sldId id="261" r:id="rId5"/>
    <p:sldId id="256" r:id="rId6"/>
    <p:sldId id="259" r:id="rId7"/>
    <p:sldId id="260" r:id="rId8"/>
    <p:sldId id="265" r:id="rId9"/>
    <p:sldId id="266" r:id="rId10"/>
    <p:sldId id="268" r:id="rId11"/>
    <p:sldId id="267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710"/>
  </p:normalViewPr>
  <p:slideViewPr>
    <p:cSldViewPr snapToGrid="0">
      <p:cViewPr varScale="1">
        <p:scale>
          <a:sx n="200" d="100"/>
          <a:sy n="200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requests:</a:t>
            </a: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:.*}"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A11C-A257-C995-6CD7-1D3DB47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13109-FCD1-36ED-E008-4E791B55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	-&gt;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an </a:t>
            </a:r>
            <a:r>
              <a:rPr lang="de-DE" sz="2400" dirty="0" err="1"/>
              <a:t>async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a </a:t>
            </a:r>
            <a:r>
              <a:rPr lang="de-DE" sz="2400" dirty="0" err="1"/>
              <a:t>closure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returns</a:t>
            </a:r>
            <a:r>
              <a:rPr lang="de-DE" sz="2400" dirty="0"/>
              <a:t> a Future</a:t>
            </a:r>
          </a:p>
          <a:p>
            <a:pPr marL="0" indent="0">
              <a:buNone/>
            </a:pPr>
            <a:r>
              <a:rPr lang="de-DE" sz="2400" dirty="0"/>
              <a:t>	-&gt; Args </a:t>
            </a:r>
            <a:r>
              <a:rPr lang="de-DE" sz="2400" dirty="0" err="1"/>
              <a:t>Datatypes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 </a:t>
            </a:r>
            <a:r>
              <a:rPr lang="de-DE" sz="2400" dirty="0" err="1"/>
              <a:t>FromRequest</a:t>
            </a:r>
            <a:r>
              <a:rPr lang="de-DE" sz="2400" dirty="0"/>
              <a:t> </a:t>
            </a:r>
            <a:r>
              <a:rPr lang="de-DE" sz="2400" dirty="0" err="1"/>
              <a:t>trait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-&gt; Return type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resolved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a </a:t>
            </a:r>
            <a:r>
              <a:rPr lang="de-DE" sz="2400" dirty="0" err="1"/>
              <a:t>HttpResponse</a:t>
            </a:r>
            <a:r>
              <a:rPr lang="de-DE" sz="2400" dirty="0"/>
              <a:t> (e.g.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implements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	Responder </a:t>
            </a:r>
            <a:r>
              <a:rPr lang="de-DE" sz="2400" dirty="0" err="1"/>
              <a:t>trait</a:t>
            </a:r>
            <a:r>
              <a:rPr lang="de-DE" sz="2400" dirty="0"/>
              <a:t>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328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FromRequest</a:t>
            </a:r>
            <a:r>
              <a:rPr lang="de-DE" dirty="0"/>
              <a:t> (</a:t>
            </a:r>
            <a:r>
              <a:rPr lang="de-DE" dirty="0" err="1"/>
              <a:t>examples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361460" y="3737499"/>
            <a:ext cx="5051394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7775591" y="3506680"/>
            <a:ext cx="34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Macintosh PowerPoint</Application>
  <PresentationFormat>Breitbild</PresentationFormat>
  <Paragraphs>80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Handler Function</vt:lpstr>
      <vt:lpstr>Types and structs that implement FromRequest (examples)</vt:lpstr>
      <vt:lpstr>Types and structs that implement Responder by default</vt:lpstr>
      <vt:lpstr>Defining a scope</vt:lpstr>
      <vt:lpstr>Customize a HttpResponse</vt:lpstr>
      <vt:lpstr>Serve a static file</vt:lpstr>
      <vt:lpstr>Serve a static file</vt:lpstr>
      <vt:lpstr>Other Frameworks /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72</cp:revision>
  <dcterms:created xsi:type="dcterms:W3CDTF">2023-11-19T15:04:35Z</dcterms:created>
  <dcterms:modified xsi:type="dcterms:W3CDTF">2023-11-26T13:02:58Z</dcterms:modified>
</cp:coreProperties>
</file>