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64" r:id="rId5"/>
    <p:sldId id="261" r:id="rId6"/>
    <p:sldId id="256" r:id="rId7"/>
    <p:sldId id="259" r:id="rId8"/>
    <p:sldId id="260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710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2D7D-E9BC-5614-CE60-24626EE5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0AF2E-1421-9909-9145-E45270F6C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FAA93-ECA8-6107-38EB-5127AEE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0DC7-D830-6022-8AE4-4759F7A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5897-F176-4839-D665-1DFBAF1F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9CB8-7053-0525-92EF-071711A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AC3E3-F170-A253-0B08-03688ED9E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711CE-A69A-EF0E-03BD-AF92F863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48AA4-5538-E834-25BB-9AA4E9B4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E51D8-8480-B5A4-7771-E41EDB5B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7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90BD3-B9C1-321B-336C-8731ABB6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D0B097-9B4B-4759-EF41-95665D63B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8FE1C-051A-BA75-2AE5-C71B4FFA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3A824-EC5E-D339-A605-AF96B67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04DC32-C803-2214-539E-7338988B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0B9DF-75DB-7274-0569-8CCA0C4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946A-3F83-20E0-E02E-C70768A0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1174-F35D-A1B0-C481-720D8980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9ADA-ABF5-3F6C-26FA-EEAB9126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241B9-8DBE-B28F-044D-289F15BA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19B7-CFB6-0AB7-0329-8EF361B4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B19B-992B-742A-14F5-C0AC27EA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6D20D-C7DE-4157-9D37-771FB692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A0E01-8901-D6B4-E9CA-F26999D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D567F-5330-C039-D978-54E3B8CD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ADD84-A48D-1D52-4EF6-8B6DB0DE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7976E-B50D-1A8F-E46B-D7AC39FB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0BA63-2D3D-F85D-9E8D-1B8E4AA97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E72E2-2598-B02D-4FA8-59C74192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2EEE0-B9ED-AA07-4E7C-04E563FC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49EA0E-D8ED-B9CA-7619-41CCBD81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9C565-BDE8-08CE-56CA-CB0173AE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D1CABB-084A-6AB3-856B-7EC94FE99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2B830D-F508-7E61-D8AF-64DF710A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6AD12-BF37-2658-1800-72B39CF70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37AC52-1C32-A4ED-98CC-57FAD6B6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B8778A-3237-A6BF-A7D6-4A58B148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1F2E86-2382-5F1C-F698-E575E3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CFCFE3-BEE8-578F-0683-782D3050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EB1E-024B-B94A-5E93-17F2417F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8E75FD-529A-2E3F-920C-164CE96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4BB13-D79C-6234-A2F4-90088BEC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D89329-2E70-6F38-7E3B-E74BE010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B70922-2479-52C3-BB79-F16C8E07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F78EE-7ED5-CA85-C469-C7D66870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3DB2D-CD78-275A-1384-331CADF4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0505B-D134-29E2-6788-58A2024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54378-60E0-ECE1-2E3D-486888EB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59ED1-4613-968E-118E-AB5457D0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06D01-A1F3-A238-E22C-B2C7D05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A7663-0B80-34E7-14C1-53E8938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E4BE01-5C52-97D8-0C1A-069789C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9EC59-6641-68FE-F6C5-C24332CC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CAC9C-F651-991B-F533-B08C4EA9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631B0-13C0-7ABB-F129-0310EB40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0F3E7-4275-8D68-7BA9-73ADA52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E55EC8-3209-BEE1-0271-5B5759D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2A10A0-60E5-EA98-BD81-3BCF6E49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8839-8709-0701-152D-2D59386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72EBFE-A4FD-2179-2654-26FBE0AC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7E290-2D17-4015-D98C-9DD2335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0A0-7D22-BE42-9A30-B4115F904EDD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85137-67B9-5EFF-269B-0472E0EB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9E9EB-47CB-323D-07F6-92C7257F4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A7BC-6082-1547-97B0-84386CEFC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4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D4BFA-25CB-92CD-4627-AF9C3DF8F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Developing Backends with Actix Web</a:t>
            </a:r>
            <a:endParaRPr lang="de-AT" sz="2000">
              <a:solidFill>
                <a:schemeClr val="tx2"/>
              </a:solidFill>
            </a:endParaRPr>
          </a:p>
        </p:txBody>
      </p:sp>
      <p:pic>
        <p:nvPicPr>
          <p:cNvPr id="5" name="Grafik 4" descr="Ein Bild, das Zahnrad, Metallwaren, Text, Screenshot enthält.&#10;&#10;Automatisch generierte Beschreibung">
            <a:extLst>
              <a:ext uri="{FF2B5EF4-FFF2-40B4-BE49-F238E27FC236}">
                <a16:creationId xmlns:a16="http://schemas.microsoft.com/office/drawing/2014/main" id="{70FCDA36-155F-EB2E-331C-EDFF7121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140683"/>
            <a:ext cx="4141760" cy="1491033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1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33C53-ACA7-77D9-1892-A1D212A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Responder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D04653-4006-179C-3B0C-1691271C9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2598"/>
            <a:ext cx="8174269" cy="3637063"/>
          </a:xfrm>
        </p:spPr>
      </p:pic>
    </p:spTree>
    <p:extLst>
      <p:ext uri="{BB962C8B-B14F-4D97-AF65-F5344CB8AC3E}">
        <p14:creationId xmlns:p14="http://schemas.microsoft.com/office/powerpoint/2010/main" val="24107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842EB-203D-FD96-6EDF-06C32DE3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Customize a </a:t>
            </a:r>
            <a:r>
              <a:rPr lang="de-DE" dirty="0" err="1"/>
              <a:t>HttpResponse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FCF8-2ADC-1A5C-6E3D-63B4575E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Responder </a:t>
            </a:r>
            <a:r>
              <a:rPr lang="de-DE" dirty="0" err="1"/>
              <a:t>trait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customizing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customize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HttpResponse</a:t>
            </a:r>
            <a:r>
              <a:rPr lang="de-AT" dirty="0"/>
              <a:t> type </a:t>
            </a:r>
            <a:r>
              <a:rPr lang="de-AT" dirty="0" err="1"/>
              <a:t>provides</a:t>
            </a:r>
            <a:r>
              <a:rPr lang="de-AT" dirty="0"/>
              <a:t> a </a:t>
            </a:r>
            <a:r>
              <a:rPr lang="de-AT" dirty="0" err="1"/>
              <a:t>method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a </a:t>
            </a:r>
            <a:r>
              <a:rPr lang="de-AT" dirty="0" err="1"/>
              <a:t>customized</a:t>
            </a:r>
            <a:r>
              <a:rPr lang="de-AT" dirty="0"/>
              <a:t> </a:t>
            </a:r>
            <a:r>
              <a:rPr lang="de-AT" dirty="0" err="1"/>
              <a:t>response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4923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23CB2-3A15-F0D7-133F-B9DC5C93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Frameworks / 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8B97F-54A9-E12D-9A19-3178AB7A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Warp</a:t>
            </a:r>
          </a:p>
          <a:p>
            <a:r>
              <a:rPr lang="de-DE" dirty="0"/>
              <a:t>Rocket</a:t>
            </a:r>
          </a:p>
          <a:p>
            <a:r>
              <a:rPr lang="de-DE" dirty="0" err="1"/>
              <a:t>Thruster</a:t>
            </a:r>
            <a:endParaRPr lang="de-DE" dirty="0"/>
          </a:p>
          <a:p>
            <a:r>
              <a:rPr lang="de-DE" dirty="0" err="1"/>
              <a:t>Hyper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72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CF2F7-40F1-4EA0-DFDE-B799F209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Cargo.toml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68B3D2-9793-1871-3200-B3864950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[</a:t>
            </a:r>
            <a:r>
              <a:rPr lang="de-AT" dirty="0" err="1"/>
              <a:t>dependencies</a:t>
            </a:r>
            <a:r>
              <a:rPr lang="de-AT" dirty="0"/>
              <a:t>]</a:t>
            </a:r>
          </a:p>
          <a:p>
            <a:pPr marL="0" indent="0">
              <a:buNone/>
            </a:pPr>
            <a:r>
              <a:rPr lang="de-AT" dirty="0" err="1"/>
              <a:t>actix</a:t>
            </a:r>
            <a:r>
              <a:rPr lang="de-AT" dirty="0"/>
              <a:t>-web = "4"</a:t>
            </a:r>
          </a:p>
          <a:p>
            <a:pPr marL="0" indent="0">
              <a:buNone/>
            </a:pPr>
            <a:r>
              <a:rPr lang="de-AT" dirty="0" err="1"/>
              <a:t>serde</a:t>
            </a:r>
            <a:r>
              <a:rPr lang="de-AT" dirty="0"/>
              <a:t> = "1.0.193"</a:t>
            </a:r>
          </a:p>
        </p:txBody>
      </p:sp>
    </p:spTree>
    <p:extLst>
      <p:ext uri="{BB962C8B-B14F-4D97-AF65-F5344CB8AC3E}">
        <p14:creationId xmlns:p14="http://schemas.microsoft.com/office/powerpoint/2010/main" val="27595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578B-479B-F841-3656-F3D60716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8B20B-3078-545E-82E7-17645F1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3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HttpServer</a:t>
            </a:r>
            <a:r>
              <a:rPr lang="de-AT" sz="3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de-AT" sz="3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endParaRPr lang="de-AT" sz="3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URI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Handler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Function</a:t>
            </a:r>
            <a:endParaRPr lang="de-AT" sz="2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1828800" lvl="4" indent="0">
              <a:buNone/>
            </a:pP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de-AT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de-AT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2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AT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7E1D2-8382-983E-86DE-FD3543CD2AD9}"/>
              </a:ext>
            </a:extLst>
          </p:cNvPr>
          <p:cNvSpPr/>
          <p:nvPr/>
        </p:nvSpPr>
        <p:spPr>
          <a:xfrm>
            <a:off x="838200" y="1825625"/>
            <a:ext cx="6876495" cy="4051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43B8190-9507-D46E-9980-F0987DC91B81}"/>
              </a:ext>
            </a:extLst>
          </p:cNvPr>
          <p:cNvSpPr/>
          <p:nvPr/>
        </p:nvSpPr>
        <p:spPr>
          <a:xfrm>
            <a:off x="1713390" y="2405849"/>
            <a:ext cx="5575177" cy="322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D55A51-1AAD-84F8-520F-9E0ADFA85521}"/>
              </a:ext>
            </a:extLst>
          </p:cNvPr>
          <p:cNvSpPr/>
          <p:nvPr/>
        </p:nvSpPr>
        <p:spPr>
          <a:xfrm>
            <a:off x="2201662" y="2920752"/>
            <a:ext cx="4270159" cy="2183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61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405273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B1D-7431-6E46-48FE-93E826D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8F4F-8CCE-1A6C-E1AF-8C21C653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HttpServer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Registration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</a:t>
            </a:r>
            <a:r>
              <a:rPr lang="de-A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})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b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A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12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1D3E1D6-4E92-3CF3-79A0-C3D06EEC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3345"/>
            <a:ext cx="9144000" cy="1655762"/>
          </a:xfrm>
        </p:spPr>
        <p:txBody>
          <a:bodyPr/>
          <a:lstStyle/>
          <a:p>
            <a:r>
              <a:rPr lang="de-DE" sz="4000" dirty="0"/>
              <a:t>URI-Path   -&gt;   Handler </a:t>
            </a:r>
            <a:r>
              <a:rPr lang="de-DE" sz="4000" dirty="0" err="1"/>
              <a:t>Function</a:t>
            </a:r>
            <a:endParaRPr lang="de-DE" sz="4000" dirty="0"/>
          </a:p>
          <a:p>
            <a:r>
              <a:rPr lang="de-AT" sz="4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"/"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4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de-AT" sz="4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6921599-2561-271E-E65E-2F68BE594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400" dirty="0"/>
              <a:t>Route Registration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29611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2A11C-A257-C995-6CD7-1D3DB47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13109-FCD1-36ED-E008-4E791B55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/>
              <a:t>	-&gt;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an </a:t>
            </a:r>
            <a:r>
              <a:rPr lang="de-DE" sz="2400" dirty="0" err="1"/>
              <a:t>async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a </a:t>
            </a:r>
            <a:r>
              <a:rPr lang="de-DE" sz="2400" dirty="0" err="1"/>
              <a:t>closure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returns</a:t>
            </a:r>
            <a:r>
              <a:rPr lang="de-DE" sz="2400" dirty="0"/>
              <a:t> a Future</a:t>
            </a:r>
          </a:p>
          <a:p>
            <a:pPr marL="0" indent="0">
              <a:buNone/>
            </a:pPr>
            <a:r>
              <a:rPr lang="de-DE" sz="2400" dirty="0"/>
              <a:t>	-&gt; Args </a:t>
            </a:r>
            <a:r>
              <a:rPr lang="de-DE" sz="2400" dirty="0" err="1"/>
              <a:t>Datatypes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implement</a:t>
            </a:r>
            <a:r>
              <a:rPr lang="de-DE" sz="2400" dirty="0"/>
              <a:t> </a:t>
            </a:r>
            <a:r>
              <a:rPr lang="de-DE" sz="2400" dirty="0" err="1"/>
              <a:t>FromRequest</a:t>
            </a:r>
            <a:r>
              <a:rPr lang="de-DE" sz="2400" dirty="0"/>
              <a:t> </a:t>
            </a:r>
            <a:r>
              <a:rPr lang="de-DE" sz="2400" dirty="0" err="1"/>
              <a:t>trait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-&gt; Return type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resolved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a </a:t>
            </a:r>
            <a:r>
              <a:rPr lang="de-DE" sz="2400" dirty="0" err="1"/>
              <a:t>HttpResponse</a:t>
            </a:r>
            <a:r>
              <a:rPr lang="de-DE" sz="2400" dirty="0"/>
              <a:t> (e.g.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implements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	Responder </a:t>
            </a:r>
            <a:r>
              <a:rPr lang="de-DE" sz="2400" dirty="0" err="1"/>
              <a:t>trait</a:t>
            </a:r>
            <a:r>
              <a:rPr lang="de-DE" sz="2400" dirty="0"/>
              <a:t>)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1328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96E6F-B497-C7C2-B074-E01083A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Handler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3C5F94-2EE9-9AF3-3680-56F990D8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impl</a:t>
            </a:r>
            <a:r>
              <a:rPr lang="de-AT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rgbClr val="4EC9B0"/>
                </a:solidFill>
                <a:latin typeface="Consolas" panose="020B0609020204030204" pitchFamily="49" charset="0"/>
              </a:rPr>
              <a:t>FromRequest</a:t>
            </a:r>
            <a:endParaRPr lang="de-AT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AT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de-A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de-A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Responder</a:t>
            </a: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A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Rustaceans</a:t>
            </a:r>
            <a:r>
              <a:rPr lang="de-A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endParaRPr lang="de-A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210CB7-FC96-37C9-727E-00AF63CAAD6C}"/>
              </a:ext>
            </a:extLst>
          </p:cNvPr>
          <p:cNvSpPr/>
          <p:nvPr/>
        </p:nvSpPr>
        <p:spPr>
          <a:xfrm>
            <a:off x="838200" y="2734322"/>
            <a:ext cx="1194786" cy="69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9EC0BE-3F2C-20B9-9F9D-4AB817708D02}"/>
              </a:ext>
            </a:extLst>
          </p:cNvPr>
          <p:cNvSpPr/>
          <p:nvPr/>
        </p:nvSpPr>
        <p:spPr>
          <a:xfrm>
            <a:off x="4687411" y="2716566"/>
            <a:ext cx="3036162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AC8C1F-69D8-CE52-FB22-5ECAD1826D24}"/>
              </a:ext>
            </a:extLst>
          </p:cNvPr>
          <p:cNvSpPr/>
          <p:nvPr/>
        </p:nvSpPr>
        <p:spPr>
          <a:xfrm>
            <a:off x="2544931" y="1690688"/>
            <a:ext cx="3625049" cy="774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C7DDAD9-4525-D3D4-598B-85CD8F498FC3}"/>
              </a:ext>
            </a:extLst>
          </p:cNvPr>
          <p:cNvCxnSpPr>
            <a:cxnSpLocks/>
          </p:cNvCxnSpPr>
          <p:nvPr/>
        </p:nvCxnSpPr>
        <p:spPr>
          <a:xfrm flipH="1">
            <a:off x="3835153" y="2465265"/>
            <a:ext cx="62144" cy="550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0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AF7AC-96AA-F168-C11F-5BBBFBE1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FromRequest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FF9773-37F1-9607-2C23-B72638ECC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498" y="1841061"/>
            <a:ext cx="1038225" cy="4267200"/>
          </a:xfr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AA45500-624A-3F12-25F0-64D3E235F726}"/>
              </a:ext>
            </a:extLst>
          </p:cNvPr>
          <p:cNvSpPr/>
          <p:nvPr/>
        </p:nvSpPr>
        <p:spPr>
          <a:xfrm>
            <a:off x="2361460" y="3737499"/>
            <a:ext cx="5051394" cy="20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086DF05-7058-FE70-8E04-868371188E77}"/>
              </a:ext>
            </a:extLst>
          </p:cNvPr>
          <p:cNvSpPr txBox="1"/>
          <p:nvPr/>
        </p:nvSpPr>
        <p:spPr>
          <a:xfrm>
            <a:off x="7775591" y="3506680"/>
            <a:ext cx="34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Extract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client‘s</a:t>
            </a:r>
            <a:r>
              <a:rPr lang="de-DE" dirty="0"/>
              <a:t> </a:t>
            </a:r>
            <a:r>
              <a:rPr lang="de-DE" dirty="0" err="1"/>
              <a:t>HttpRequest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805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56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Menlo</vt:lpstr>
      <vt:lpstr>Office</vt:lpstr>
      <vt:lpstr>PowerPoint-Präsentation</vt:lpstr>
      <vt:lpstr>… in your Cargo.toml</vt:lpstr>
      <vt:lpstr>PowerPoint-Präsentation</vt:lpstr>
      <vt:lpstr>PowerPoint-Präsentation</vt:lpstr>
      <vt:lpstr>PowerPoint-Präsentation</vt:lpstr>
      <vt:lpstr>PowerPoint-Präsentation</vt:lpstr>
      <vt:lpstr>Handler Function</vt:lpstr>
      <vt:lpstr>Handler Function</vt:lpstr>
      <vt:lpstr>Types that implement FromRequest</vt:lpstr>
      <vt:lpstr>Types that implement Responder by default</vt:lpstr>
      <vt:lpstr>Customize a HttpResponse</vt:lpstr>
      <vt:lpstr>Other Frameworks /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Phlo Phlo</dc:creator>
  <cp:lastModifiedBy>Florian Petautschnig</cp:lastModifiedBy>
  <cp:revision>51</cp:revision>
  <dcterms:created xsi:type="dcterms:W3CDTF">2023-11-19T15:04:35Z</dcterms:created>
  <dcterms:modified xsi:type="dcterms:W3CDTF">2023-11-24T12:34:48Z</dcterms:modified>
</cp:coreProperties>
</file>