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1" r:id="rId4"/>
    <p:sldId id="274" r:id="rId5"/>
    <p:sldId id="260" r:id="rId6"/>
    <p:sldId id="268" r:id="rId7"/>
    <p:sldId id="265" r:id="rId8"/>
    <p:sldId id="267" r:id="rId9"/>
    <p:sldId id="269" r:id="rId10"/>
    <p:sldId id="270" r:id="rId11"/>
    <p:sldId id="271" r:id="rId12"/>
    <p:sldId id="272" r:id="rId13"/>
    <p:sldId id="258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7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49450"/>
            <a:ext cx="84566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serde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{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"1.0.193",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derive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  <a:p>
            <a:endParaRPr lang="de-DE" sz="2000" dirty="0"/>
          </a:p>
          <a:p>
            <a:r>
              <a:rPr lang="de-DE" sz="2000" dirty="0"/>
              <a:t>Extract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client‘s</a:t>
            </a:r>
            <a:r>
              <a:rPr lang="de-DE" sz="2000" dirty="0"/>
              <a:t> </a:t>
            </a:r>
            <a:r>
              <a:rPr lang="de-DE" sz="2000" dirty="0" err="1"/>
              <a:t>HttpRequest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structs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web </a:t>
            </a:r>
            <a:r>
              <a:rPr lang="de-DE" sz="2000" dirty="0" err="1"/>
              <a:t>module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:</a:t>
            </a:r>
          </a:p>
          <a:p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</a:p>
          <a:p>
            <a:endParaRPr lang="de-AT" sz="2000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de-AT" sz="2000" dirty="0"/>
              <a:t>More possible </a:t>
            </a:r>
            <a:r>
              <a:rPr lang="de-AT" sz="2000" dirty="0" err="1"/>
              <a:t>extractors</a:t>
            </a:r>
            <a:r>
              <a:rPr lang="de-AT" sz="2000" dirty="0"/>
              <a:t>:</a:t>
            </a:r>
          </a:p>
          <a:p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Macintosh PowerPoint</Application>
  <PresentationFormat>Breitbild</PresentationFormat>
  <Paragraphs>105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Register routes</vt:lpstr>
      <vt:lpstr>Handler Function</vt:lpstr>
      <vt:lpstr>Defining a scope</vt:lpstr>
      <vt:lpstr>Extract data from request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115</cp:revision>
  <dcterms:created xsi:type="dcterms:W3CDTF">2023-11-19T15:04:35Z</dcterms:created>
  <dcterms:modified xsi:type="dcterms:W3CDTF">2023-11-27T14:33:08Z</dcterms:modified>
</cp:coreProperties>
</file>