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5" r:id="rId3"/>
    <p:sldId id="257" r:id="rId4"/>
    <p:sldId id="261" r:id="rId5"/>
    <p:sldId id="274" r:id="rId6"/>
    <p:sldId id="260" r:id="rId7"/>
    <p:sldId id="268" r:id="rId8"/>
    <p:sldId id="265" r:id="rId9"/>
    <p:sldId id="267" r:id="rId10"/>
    <p:sldId id="269" r:id="rId11"/>
    <p:sldId id="270" r:id="rId12"/>
    <p:sldId id="271" r:id="rId13"/>
    <p:sldId id="272" r:id="rId14"/>
    <p:sldId id="258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7"/>
    <p:restoredTop sz="94710"/>
  </p:normalViewPr>
  <p:slideViewPr>
    <p:cSldViewPr snapToGrid="0">
      <p:cViewPr varScale="1">
        <p:scale>
          <a:sx n="201" d="100"/>
          <a:sy n="201" d="100"/>
        </p:scale>
        <p:origin x="5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1336-1A28-5391-A234-001E137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525D1-C880-9B7B-BD27-E49FD76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-files </a:t>
            </a:r>
            <a:r>
              <a:rPr lang="de-DE" dirty="0" err="1"/>
              <a:t>crate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/>
              <a:t>requests:</a:t>
            </a: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86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CF34B-AACA-C9E3-8AD7-CCB51BC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2F7C-7615-1025-A159-72BD8D1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serve_static_file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PathBuf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/logo.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png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Ok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031A-86A4-6BB3-5200-F41FF112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299E8-1569-C006-2355-07D41E93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pre-processing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 and 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Middleware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wrap-method</a:t>
            </a:r>
            <a:r>
              <a:rPr lang="de-DE" dirty="0"/>
              <a:t> on an App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35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AF49E-5BE2-16CD-7BBF-B1514242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middleware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863E4-12AB-63F5-1E3A-2E39AFB1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endParaRPr lang="de-DE" sz="1800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DefaultHeaders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"x-version"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"1.0"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middleware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NormalizePath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trim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7C690-BC54-1084-53C8-A1BB98EB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 Web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6C0B8-F904-DB78-748D-9EB21754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Cargo.toml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actix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-web = {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version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= "4",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features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= ["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cookies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"]}</a:t>
            </a:r>
          </a:p>
        </p:txBody>
      </p:sp>
    </p:spTree>
    <p:extLst>
      <p:ext uri="{BB962C8B-B14F-4D97-AF65-F5344CB8AC3E}">
        <p14:creationId xmlns:p14="http://schemas.microsoft.com/office/powerpoint/2010/main" val="283621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4EC42-ECB0-F4B6-2482-FA1A2C58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routes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FE83A-C1DB-68D6-1074-3DF6C1C7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procedural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and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7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838200" y="1949450"/>
            <a:ext cx="845667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Cargo.toml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serde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{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version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"1.0.193", 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features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["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derive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"]}</a:t>
            </a:r>
          </a:p>
          <a:p>
            <a:endParaRPr lang="de-DE" sz="2000" dirty="0"/>
          </a:p>
          <a:p>
            <a:r>
              <a:rPr lang="de-DE" sz="2000" dirty="0"/>
              <a:t>Extract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client‘s</a:t>
            </a:r>
            <a:r>
              <a:rPr lang="de-DE" sz="2000" dirty="0"/>
              <a:t> </a:t>
            </a:r>
            <a:r>
              <a:rPr lang="de-DE" sz="2000" dirty="0" err="1"/>
              <a:t>HttpRequest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structs</a:t>
            </a:r>
            <a:r>
              <a:rPr lang="de-DE" sz="2000" dirty="0"/>
              <a:t> </a:t>
            </a:r>
            <a:r>
              <a:rPr lang="de-DE" sz="2000" dirty="0" err="1"/>
              <a:t>provided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web </a:t>
            </a:r>
            <a:r>
              <a:rPr lang="de-DE" sz="2000" dirty="0" err="1"/>
              <a:t>module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Example</a:t>
            </a:r>
            <a:r>
              <a:rPr lang="de-DE" sz="2000" dirty="0"/>
              <a:t>:</a:t>
            </a:r>
          </a:p>
          <a:p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get_params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</a:p>
          <a:p>
            <a:endParaRPr lang="de-AT" sz="2000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de-AT" sz="2000" dirty="0"/>
              <a:t>More possible </a:t>
            </a:r>
            <a:r>
              <a:rPr lang="de-AT" sz="2000" dirty="0" err="1"/>
              <a:t>extractors</a:t>
            </a:r>
            <a:r>
              <a:rPr lang="de-AT" sz="2000" dirty="0"/>
              <a:t>:</a:t>
            </a:r>
          </a:p>
          <a:p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Form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AT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Macintosh PowerPoint</Application>
  <PresentationFormat>Breitbild</PresentationFormat>
  <Paragraphs>108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Using Actix Web</vt:lpstr>
      <vt:lpstr>PowerPoint-Präsentation</vt:lpstr>
      <vt:lpstr>PowerPoint-Präsentation</vt:lpstr>
      <vt:lpstr>Register routes</vt:lpstr>
      <vt:lpstr>Handler Function</vt:lpstr>
      <vt:lpstr>Defining a scope</vt:lpstr>
      <vt:lpstr>Extract data from request</vt:lpstr>
      <vt:lpstr>Customize a HttpResponse</vt:lpstr>
      <vt:lpstr>Serve a static file</vt:lpstr>
      <vt:lpstr>Serve a static file</vt:lpstr>
      <vt:lpstr>Add middleware</vt:lpstr>
      <vt:lpstr>Add middleware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118</cp:revision>
  <dcterms:created xsi:type="dcterms:W3CDTF">2023-11-19T15:04:35Z</dcterms:created>
  <dcterms:modified xsi:type="dcterms:W3CDTF">2023-11-27T14:50:47Z</dcterms:modified>
</cp:coreProperties>
</file>