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710"/>
  </p:normalViewPr>
  <p:slideViewPr>
    <p:cSldViewPr snapToGrid="0">
      <p:cViewPr varScale="1">
        <p:scale>
          <a:sx n="200" d="100"/>
          <a:sy n="200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Rocket</a:t>
            </a:r>
          </a:p>
          <a:p>
            <a:r>
              <a:rPr lang="de-DE" dirty="0" err="1"/>
              <a:t>Actix</a:t>
            </a:r>
            <a:r>
              <a:rPr lang="de-DE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032B2-C826-B971-6C23-57E687689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r>
              <a:rPr lang="de-DE" dirty="0"/>
              <a:t>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URI-Path   -&gt;   Handler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endParaRPr lang="de-AT" sz="36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3"/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</vt:lpstr>
      <vt:lpstr>Frameworks</vt:lpstr>
      <vt:lpstr>Principle: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6</cp:revision>
  <dcterms:created xsi:type="dcterms:W3CDTF">2023-11-19T15:04:35Z</dcterms:created>
  <dcterms:modified xsi:type="dcterms:W3CDTF">2023-11-19T15:47:10Z</dcterms:modified>
</cp:coreProperties>
</file>