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74" r:id="rId6"/>
    <p:sldId id="260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58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2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114550" y="3737499"/>
            <a:ext cx="2451100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4681477" y="3737499"/>
            <a:ext cx="7023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module</a:t>
            </a:r>
            <a:endParaRPr lang="de-DE" dirty="0"/>
          </a:p>
          <a:p>
            <a:endParaRPr lang="de-DE" dirty="0"/>
          </a:p>
          <a:p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Macintosh PowerPoint</Application>
  <PresentationFormat>Breitbild</PresentationFormat>
  <Paragraphs>99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Register routes</vt:lpstr>
      <vt:lpstr>Handler Function</vt:lpstr>
      <vt:lpstr>Extract data from request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98</cp:revision>
  <dcterms:created xsi:type="dcterms:W3CDTF">2023-11-19T15:04:35Z</dcterms:created>
  <dcterms:modified xsi:type="dcterms:W3CDTF">2023-11-27T13:44:11Z</dcterms:modified>
</cp:coreProperties>
</file>