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4" r:id="rId5"/>
    <p:sldId id="261" r:id="rId6"/>
    <p:sldId id="256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CF2F7-40F1-4EA0-DFDE-B799F209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Cargo.toml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8B3D2-9793-1871-3200-B386495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[</a:t>
            </a:r>
            <a:r>
              <a:rPr lang="de-AT" dirty="0" err="1"/>
              <a:t>dependencies</a:t>
            </a:r>
            <a:r>
              <a:rPr lang="de-AT" dirty="0"/>
              <a:t>]</a:t>
            </a:r>
          </a:p>
          <a:p>
            <a:pPr marL="0" indent="0">
              <a:buNone/>
            </a:pPr>
            <a:r>
              <a:rPr lang="de-AT" dirty="0" err="1"/>
              <a:t>actix</a:t>
            </a:r>
            <a:r>
              <a:rPr lang="de-AT" dirty="0"/>
              <a:t>-web = "4"</a:t>
            </a:r>
          </a:p>
          <a:p>
            <a:pPr marL="0" indent="0">
              <a:buNone/>
            </a:pPr>
            <a:r>
              <a:rPr lang="de-AT" dirty="0" err="1"/>
              <a:t>serde</a:t>
            </a:r>
            <a:r>
              <a:rPr lang="de-AT" dirty="0"/>
              <a:t> = "1.0.193"</a:t>
            </a:r>
          </a:p>
        </p:txBody>
      </p:sp>
    </p:spTree>
    <p:extLst>
      <p:ext uri="{BB962C8B-B14F-4D97-AF65-F5344CB8AC3E}">
        <p14:creationId xmlns:p14="http://schemas.microsoft.com/office/powerpoint/2010/main" val="27595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5"/>
            <a:ext cx="6876495" cy="405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9"/>
            <a:ext cx="5575177" cy="322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4270159" cy="2183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/>
              <a:t>-&gt; Args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… in your Cargo.toml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Other Frameworks /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Florian Petautschnig</cp:lastModifiedBy>
  <cp:revision>36</cp:revision>
  <dcterms:created xsi:type="dcterms:W3CDTF">2023-11-19T15:04:35Z</dcterms:created>
  <dcterms:modified xsi:type="dcterms:W3CDTF">2023-11-23T12:05:29Z</dcterms:modified>
</cp:coreProperties>
</file>