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7" r:id="rId4"/>
    <p:sldId id="264" r:id="rId5"/>
    <p:sldId id="261" r:id="rId6"/>
    <p:sldId id="256" r:id="rId7"/>
    <p:sldId id="259" r:id="rId8"/>
    <p:sldId id="260" r:id="rId9"/>
    <p:sldId id="268" r:id="rId10"/>
    <p:sldId id="265" r:id="rId11"/>
    <p:sldId id="266" r:id="rId12"/>
    <p:sldId id="267" r:id="rId13"/>
    <p:sldId id="25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710"/>
  </p:normalViewPr>
  <p:slideViewPr>
    <p:cSldViewPr snapToGrid="0">
      <p:cViewPr varScale="1">
        <p:scale>
          <a:sx n="200" d="100"/>
          <a:sy n="200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A0-7D22-BE42-9A30-B4115F904EDD}" type="datetimeFigureOut">
              <a:rPr lang="de-DE" smtClean="0"/>
              <a:t>26.11.23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D4BFA-25CB-92CD-4627-AF9C3DF8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Developing Backends with Actix Web</a:t>
            </a:r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5" name="Grafik 4" descr="Ein Bild, das Zahnrad, Metallwaren, Text, Screenshot enthält.&#10;&#10;Automatisch generierte Beschreibung">
            <a:extLst>
              <a:ext uri="{FF2B5EF4-FFF2-40B4-BE49-F238E27FC236}">
                <a16:creationId xmlns:a16="http://schemas.microsoft.com/office/drawing/2014/main" id="{70FCDA36-155F-EB2E-331C-EDFF7121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40683"/>
            <a:ext cx="4141760" cy="14910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1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F7AC-96AA-F168-C11F-5BBBFBE1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FromRequest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FF9773-37F1-9607-2C23-B72638EC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498" y="1841061"/>
            <a:ext cx="1038225" cy="4267200"/>
          </a:xfr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AA45500-624A-3F12-25F0-64D3E235F726}"/>
              </a:ext>
            </a:extLst>
          </p:cNvPr>
          <p:cNvSpPr/>
          <p:nvPr/>
        </p:nvSpPr>
        <p:spPr>
          <a:xfrm>
            <a:off x="2361460" y="3737499"/>
            <a:ext cx="5051394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86DF05-7058-FE70-8E04-868371188E77}"/>
              </a:ext>
            </a:extLst>
          </p:cNvPr>
          <p:cNvSpPr txBox="1"/>
          <p:nvPr/>
        </p:nvSpPr>
        <p:spPr>
          <a:xfrm>
            <a:off x="7775591" y="3506680"/>
            <a:ext cx="346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client‘s</a:t>
            </a:r>
            <a:r>
              <a:rPr lang="de-DE" dirty="0"/>
              <a:t> </a:t>
            </a:r>
            <a:r>
              <a:rPr lang="de-DE" dirty="0" err="1"/>
              <a:t>HttpRequest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0805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33C53-ACA7-77D9-1892-A1D212A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Responder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D04653-4006-179C-3B0C-1691271C9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2598"/>
            <a:ext cx="8174269" cy="3637063"/>
          </a:xfrm>
        </p:spPr>
      </p:pic>
    </p:spTree>
    <p:extLst>
      <p:ext uri="{BB962C8B-B14F-4D97-AF65-F5344CB8AC3E}">
        <p14:creationId xmlns:p14="http://schemas.microsoft.com/office/powerpoint/2010/main" val="241079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842EB-203D-FD96-6EDF-06C32DE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Customize a </a:t>
            </a:r>
            <a:r>
              <a:rPr lang="de-DE" dirty="0" err="1"/>
              <a:t>HttpResponse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FCF8-2ADC-1A5C-6E3D-63B4575E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Responder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customize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HttpResponse</a:t>
            </a:r>
            <a:r>
              <a:rPr lang="de-AT" dirty="0"/>
              <a:t> type </a:t>
            </a:r>
            <a:r>
              <a:rPr lang="de-AT" dirty="0" err="1"/>
              <a:t>provides</a:t>
            </a:r>
            <a:r>
              <a:rPr lang="de-AT" dirty="0"/>
              <a:t> a </a:t>
            </a:r>
            <a:r>
              <a:rPr lang="de-AT" dirty="0" err="1"/>
              <a:t>method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a </a:t>
            </a:r>
            <a:r>
              <a:rPr lang="de-AT" dirty="0" err="1"/>
              <a:t>customized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923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Frameworks /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Warp</a:t>
            </a:r>
          </a:p>
          <a:p>
            <a:r>
              <a:rPr lang="de-DE" dirty="0"/>
              <a:t>Rocket</a:t>
            </a:r>
          </a:p>
          <a:p>
            <a:r>
              <a:rPr lang="de-DE" dirty="0" err="1"/>
              <a:t>Thruster</a:t>
            </a:r>
            <a:endParaRPr lang="de-DE" dirty="0"/>
          </a:p>
          <a:p>
            <a:r>
              <a:rPr lang="de-DE" dirty="0" err="1"/>
              <a:t>Hyper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CF2F7-40F1-4EA0-DFDE-B799F209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Cargo.toml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68B3D2-9793-1871-3200-B3864950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[</a:t>
            </a:r>
            <a:r>
              <a:rPr lang="de-AT" dirty="0" err="1"/>
              <a:t>dependencies</a:t>
            </a:r>
            <a:r>
              <a:rPr lang="de-AT" dirty="0"/>
              <a:t>]</a:t>
            </a:r>
          </a:p>
          <a:p>
            <a:pPr marL="0" indent="0">
              <a:buNone/>
            </a:pPr>
            <a:r>
              <a:rPr lang="de-AT" dirty="0" err="1"/>
              <a:t>actix</a:t>
            </a:r>
            <a:r>
              <a:rPr lang="de-AT" dirty="0"/>
              <a:t>-web = "4"</a:t>
            </a:r>
          </a:p>
          <a:p>
            <a:pPr marL="0" indent="0">
              <a:buNone/>
            </a:pPr>
            <a:r>
              <a:rPr lang="de-AT" dirty="0" err="1"/>
              <a:t>serde</a:t>
            </a:r>
            <a:r>
              <a:rPr lang="de-AT" dirty="0"/>
              <a:t> = "1.0.193"</a:t>
            </a:r>
          </a:p>
        </p:txBody>
      </p:sp>
    </p:spTree>
    <p:extLst>
      <p:ext uri="{BB962C8B-B14F-4D97-AF65-F5344CB8AC3E}">
        <p14:creationId xmlns:p14="http://schemas.microsoft.com/office/powerpoint/2010/main" val="27595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r>
              <a:rPr lang="de-AT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7E1D2-8382-983E-86DE-FD3543CD2AD9}"/>
              </a:ext>
            </a:extLst>
          </p:cNvPr>
          <p:cNvSpPr/>
          <p:nvPr/>
        </p:nvSpPr>
        <p:spPr>
          <a:xfrm>
            <a:off x="838200" y="1825625"/>
            <a:ext cx="6876495" cy="405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3B8190-9507-D46E-9980-F0987DC91B81}"/>
              </a:ext>
            </a:extLst>
          </p:cNvPr>
          <p:cNvSpPr/>
          <p:nvPr/>
        </p:nvSpPr>
        <p:spPr>
          <a:xfrm>
            <a:off x="1713390" y="2405849"/>
            <a:ext cx="5575177" cy="3222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55A51-1AAD-84F8-520F-9E0ADFA85521}"/>
              </a:ext>
            </a:extLst>
          </p:cNvPr>
          <p:cNvSpPr/>
          <p:nvPr/>
        </p:nvSpPr>
        <p:spPr>
          <a:xfrm>
            <a:off x="2201662" y="2920752"/>
            <a:ext cx="4270159" cy="2183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405273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B1D-7431-6E46-48FE-93E826D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8F4F-8CCE-1A6C-E1AF-8C21C6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(||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Registration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})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b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22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129611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2A11C-A257-C995-6CD7-1D3DB47C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13109-FCD1-36ED-E008-4E791B55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Requirements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/>
              <a:t>	-&gt;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an </a:t>
            </a:r>
            <a:r>
              <a:rPr lang="de-DE" sz="2400" dirty="0" err="1"/>
              <a:t>async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a </a:t>
            </a:r>
            <a:r>
              <a:rPr lang="de-DE" sz="2400" dirty="0" err="1"/>
              <a:t>closure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returns</a:t>
            </a:r>
            <a:r>
              <a:rPr lang="de-DE" sz="2400" dirty="0"/>
              <a:t> a Future</a:t>
            </a:r>
          </a:p>
          <a:p>
            <a:pPr marL="0" indent="0">
              <a:buNone/>
            </a:pPr>
            <a:r>
              <a:rPr lang="de-DE" sz="2400" dirty="0"/>
              <a:t>	-&gt; Args </a:t>
            </a:r>
            <a:r>
              <a:rPr lang="de-DE" sz="2400" dirty="0" err="1"/>
              <a:t>Datatypes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implement</a:t>
            </a:r>
            <a:r>
              <a:rPr lang="de-DE" sz="2400" dirty="0"/>
              <a:t> </a:t>
            </a:r>
            <a:r>
              <a:rPr lang="de-DE" sz="2400" dirty="0" err="1"/>
              <a:t>FromRequest</a:t>
            </a:r>
            <a:r>
              <a:rPr lang="de-DE" sz="2400" dirty="0"/>
              <a:t> </a:t>
            </a:r>
            <a:r>
              <a:rPr lang="de-DE" sz="2400" dirty="0" err="1"/>
              <a:t>trait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	-&gt; Return type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resolved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a </a:t>
            </a:r>
            <a:r>
              <a:rPr lang="de-DE" sz="2400" dirty="0" err="1"/>
              <a:t>HttpResponse</a:t>
            </a:r>
            <a:r>
              <a:rPr lang="de-DE" sz="2400" dirty="0"/>
              <a:t> (e.g.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implements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	Responder </a:t>
            </a:r>
            <a:r>
              <a:rPr lang="de-DE" sz="2400" dirty="0" err="1"/>
              <a:t>trait</a:t>
            </a:r>
            <a:r>
              <a:rPr lang="de-DE" sz="2400" dirty="0"/>
              <a:t>)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13281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96E6F-B497-C7C2-B074-E01083A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3C5F94-2EE9-9AF3-3680-56F990D8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impl</a:t>
            </a:r>
            <a:r>
              <a:rPr lang="de-AT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FromRequest</a:t>
            </a:r>
            <a:endParaRPr lang="de-AT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Responder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A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Rustaceans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210CB7-FC96-37C9-727E-00AF63CAAD6C}"/>
              </a:ext>
            </a:extLst>
          </p:cNvPr>
          <p:cNvSpPr/>
          <p:nvPr/>
        </p:nvSpPr>
        <p:spPr>
          <a:xfrm>
            <a:off x="838200" y="2734322"/>
            <a:ext cx="1194786" cy="69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9EC0BE-3F2C-20B9-9F9D-4AB817708D02}"/>
              </a:ext>
            </a:extLst>
          </p:cNvPr>
          <p:cNvSpPr/>
          <p:nvPr/>
        </p:nvSpPr>
        <p:spPr>
          <a:xfrm>
            <a:off x="4687411" y="2716566"/>
            <a:ext cx="3036162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AC8C1F-69D8-CE52-FB22-5ECAD1826D24}"/>
              </a:ext>
            </a:extLst>
          </p:cNvPr>
          <p:cNvSpPr/>
          <p:nvPr/>
        </p:nvSpPr>
        <p:spPr>
          <a:xfrm>
            <a:off x="2544931" y="1690688"/>
            <a:ext cx="3625049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DDAD9-4525-D3D4-598B-85CD8F498FC3}"/>
              </a:ext>
            </a:extLst>
          </p:cNvPr>
          <p:cNvCxnSpPr>
            <a:cxnSpLocks/>
          </p:cNvCxnSpPr>
          <p:nvPr/>
        </p:nvCxnSpPr>
        <p:spPr>
          <a:xfrm flipH="1">
            <a:off x="3835153" y="2465265"/>
            <a:ext cx="62144" cy="55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0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8BBC6-A8B3-01DD-B469-C9EC4335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092B3-A0B6-ADAC-CB1A-9D8A07B0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Registered </a:t>
            </a:r>
            <a:r>
              <a:rPr lang="de-DE" dirty="0" err="1"/>
              <a:t>routes</a:t>
            </a:r>
            <a:r>
              <a:rPr lang="de-DE" dirty="0"/>
              <a:t> in a </a:t>
            </a:r>
            <a:r>
              <a:rPr lang="de-DE" dirty="0" err="1"/>
              <a:t>scope</a:t>
            </a:r>
            <a:r>
              <a:rPr lang="de-DE" dirty="0"/>
              <a:t> will </a:t>
            </a:r>
            <a:r>
              <a:rPr lang="de-DE" dirty="0" err="1"/>
              <a:t>share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prefix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e.g.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service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scope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"sub1"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de-AT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route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AT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de-AT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"sub2"</a:t>
            </a: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45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Macintosh PowerPoint</Application>
  <PresentationFormat>Breitbild</PresentationFormat>
  <Paragraphs>66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Menlo</vt:lpstr>
      <vt:lpstr>Office</vt:lpstr>
      <vt:lpstr>PowerPoint-Präsentation</vt:lpstr>
      <vt:lpstr>… in your Cargo.toml</vt:lpstr>
      <vt:lpstr>PowerPoint-Präsentation</vt:lpstr>
      <vt:lpstr>PowerPoint-Präsentation</vt:lpstr>
      <vt:lpstr>PowerPoint-Präsentation</vt:lpstr>
      <vt:lpstr>PowerPoint-Präsentation</vt:lpstr>
      <vt:lpstr>Handler Function</vt:lpstr>
      <vt:lpstr>Handler Function</vt:lpstr>
      <vt:lpstr>Defining a scope</vt:lpstr>
      <vt:lpstr>Types that implement FromRequest</vt:lpstr>
      <vt:lpstr>Types that implement Responder by default</vt:lpstr>
      <vt:lpstr>Customize a HttpResponse</vt:lpstr>
      <vt:lpstr>Other Frameworks /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Phlo Phlo</cp:lastModifiedBy>
  <cp:revision>54</cp:revision>
  <dcterms:created xsi:type="dcterms:W3CDTF">2023-11-19T15:04:35Z</dcterms:created>
  <dcterms:modified xsi:type="dcterms:W3CDTF">2023-11-26T11:24:11Z</dcterms:modified>
</cp:coreProperties>
</file>