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5" r:id="rId3"/>
    <p:sldId id="257" r:id="rId4"/>
    <p:sldId id="261" r:id="rId5"/>
    <p:sldId id="274" r:id="rId6"/>
    <p:sldId id="260" r:id="rId7"/>
    <p:sldId id="268" r:id="rId8"/>
    <p:sldId id="277" r:id="rId9"/>
    <p:sldId id="265" r:id="rId10"/>
    <p:sldId id="267" r:id="rId11"/>
    <p:sldId id="276" r:id="rId12"/>
    <p:sldId id="258" r:id="rId13"/>
    <p:sldId id="27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2"/>
    <p:restoredTop sz="94710"/>
  </p:normalViewPr>
  <p:slideViewPr>
    <p:cSldViewPr snapToGrid="0">
      <p:cViewPr varScale="1">
        <p:scale>
          <a:sx n="201" d="100"/>
          <a:sy n="201" d="100"/>
        </p:scale>
        <p:origin x="5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DC508-FB0F-5FFB-9F5A-7406A10F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BB639-1270-6FC3-AC96-239D018F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AT" sz="1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serve</a:t>
            </a:r>
            <a:r>
              <a:rPr lang="de-DE" sz="1800" dirty="0"/>
              <a:t> </a:t>
            </a:r>
            <a:r>
              <a:rPr lang="de-DE" sz="1800" dirty="0" err="1"/>
              <a:t>static</a:t>
            </a:r>
            <a:r>
              <a:rPr lang="de-DE" sz="1800" dirty="0"/>
              <a:t> </a:t>
            </a:r>
            <a:r>
              <a:rPr lang="de-DE" sz="1800" dirty="0" err="1"/>
              <a:t>files</a:t>
            </a:r>
            <a:r>
              <a:rPr lang="de-DE" sz="1800" dirty="0"/>
              <a:t>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actix</a:t>
            </a:r>
            <a:r>
              <a:rPr lang="de-DE" sz="1800" dirty="0"/>
              <a:t>-files </a:t>
            </a:r>
            <a:r>
              <a:rPr lang="de-DE" sz="1800" dirty="0" err="1"/>
              <a:t>crate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err="1"/>
              <a:t>Cargo.toml</a:t>
            </a:r>
            <a:r>
              <a:rPr lang="de-DE" sz="1800" dirty="0"/>
              <a:t>: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de-DE" sz="1800" dirty="0" err="1">
                <a:solidFill>
                  <a:schemeClr val="bg2">
                    <a:lumMod val="75000"/>
                  </a:schemeClr>
                </a:solidFill>
              </a:rPr>
              <a:t>actix</a:t>
            </a:r>
            <a:r>
              <a:rPr lang="de-DE" sz="1800" dirty="0">
                <a:solidFill>
                  <a:schemeClr val="bg2">
                    <a:lumMod val="75000"/>
                  </a:schemeClr>
                </a:solidFill>
              </a:rPr>
              <a:t>-files = "0.6.2"</a:t>
            </a:r>
          </a:p>
          <a:p>
            <a:pPr marL="0" indent="0">
              <a:buNone/>
            </a:pPr>
            <a:endParaRPr lang="de-DE"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dirty="0" err="1"/>
              <a:t>Example</a:t>
            </a:r>
            <a:r>
              <a:rPr lang="de-DE" sz="1800" dirty="0"/>
              <a:t>:</a:t>
            </a:r>
          </a:p>
          <a:p>
            <a:pPr marL="0" indent="0">
              <a:buNone/>
            </a:pPr>
            <a:endParaRPr lang="de-AT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actix_files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Files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show_files_listing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2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C9DF-ACAD-642B-C3DF-685FF07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6430F-5C42-9736-7625-9C33AF3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github.com</a:t>
            </a:r>
            <a:r>
              <a:rPr lang="de-DE" sz="3600" dirty="0"/>
              <a:t>/</a:t>
            </a:r>
            <a:r>
              <a:rPr lang="de-DE" sz="3600" dirty="0" err="1"/>
              <a:t>floscodes</a:t>
            </a:r>
            <a:r>
              <a:rPr lang="de-DE" sz="3600" dirty="0"/>
              <a:t>/</a:t>
            </a:r>
            <a:r>
              <a:rPr lang="de-DE" sz="3600" dirty="0" err="1"/>
              <a:t>actix_talk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424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7C690-BC54-1084-53C8-A1BB98EB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 Web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6C0B8-F904-DB78-748D-9EB21754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Cargo.toml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actix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-web = {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version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= "4",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features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= ["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cookies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"]}</a:t>
            </a:r>
          </a:p>
        </p:txBody>
      </p:sp>
    </p:spTree>
    <p:extLst>
      <p:ext uri="{BB962C8B-B14F-4D97-AF65-F5344CB8AC3E}">
        <p14:creationId xmlns:p14="http://schemas.microsoft.com/office/powerpoint/2010/main" val="283621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Register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	 </a:t>
            </a:r>
            <a:r>
              <a:rPr lang="de-AT" sz="23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2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3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3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3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3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3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3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3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 </a:t>
            </a:r>
            <a:endParaRPr lang="de-AT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4EC42-ECB0-F4B6-2482-FA1A2C58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routes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FE83A-C1DB-68D6-1074-3DF6C1C7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 // </a:t>
            </a:r>
            <a:r>
              <a:rPr lang="de-AT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18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// </a:t>
            </a:r>
            <a:r>
              <a:rPr lang="de-AT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allowed</a:t>
            </a:r>
            <a:endParaRPr lang="de-AT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procedural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e.g. 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DE" dirty="0"/>
              <a:t>and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handler_function</a:t>
            </a:r>
            <a:r>
              <a:rPr lang="de-AT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97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2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sz="2600" dirty="0">
                <a:solidFill>
                  <a:srgbClr val="D4D4D4"/>
                </a:solidFill>
                <a:latin typeface="Menlo" panose="020B0609030804020204" pitchFamily="49" charset="0"/>
              </a:rPr>
              <a:t>		.</a:t>
            </a:r>
            <a:r>
              <a:rPr lang="de-AT" sz="2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sz="2600" dirty="0">
                <a:solidFill>
                  <a:srgbClr val="D4D4D4"/>
                </a:solidFill>
                <a:latin typeface="Menlo" panose="020B0609030804020204" pitchFamily="49" charset="0"/>
              </a:rPr>
              <a:t>		.</a:t>
            </a:r>
            <a:r>
              <a:rPr lang="de-AT" sz="2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2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2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2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sz="2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sz="2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21389-8EDF-F6D4-4B1B-BCB8885B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53265F-31E4-C5E6-FD2E-306959A2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9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AT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}/{</a:t>
            </a:r>
            <a:r>
              <a:rPr lang="de-AT" sz="1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de-AT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}/{</a:t>
            </a:r>
            <a:r>
              <a:rPr lang="de-AT" sz="1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de-AT" sz="1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}"</a:t>
            </a:r>
            <a:r>
              <a:rPr lang="de-AT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extract_name_id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8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8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8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AT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85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/>
              <a:t>request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838200" y="1949450"/>
            <a:ext cx="845667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Cargo.toml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dependencies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]</a:t>
            </a:r>
          </a:p>
          <a:p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serde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{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version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"1.0.193", 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features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 = ["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</a:rPr>
              <a:t>derive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</a:rPr>
              <a:t>"]}</a:t>
            </a:r>
          </a:p>
          <a:p>
            <a:endParaRPr lang="de-DE" sz="2000" dirty="0"/>
          </a:p>
          <a:p>
            <a:r>
              <a:rPr lang="de-DE" sz="2000" dirty="0"/>
              <a:t>Extract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client‘s</a:t>
            </a:r>
            <a:r>
              <a:rPr lang="de-DE" sz="2000" dirty="0"/>
              <a:t> </a:t>
            </a:r>
            <a:r>
              <a:rPr lang="de-DE" sz="2000" dirty="0" err="1"/>
              <a:t>HttpRequest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structs</a:t>
            </a:r>
            <a:r>
              <a:rPr lang="de-DE" sz="2000" dirty="0"/>
              <a:t> </a:t>
            </a:r>
            <a:r>
              <a:rPr lang="de-DE" sz="2000" dirty="0" err="1"/>
              <a:t>provided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web </a:t>
            </a:r>
            <a:r>
              <a:rPr lang="de-DE" sz="2000" dirty="0" err="1"/>
              <a:t>module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Example</a:t>
            </a:r>
            <a:r>
              <a:rPr lang="de-DE" sz="2000" dirty="0"/>
              <a:t>:</a:t>
            </a:r>
          </a:p>
          <a:p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get_params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</a:p>
          <a:p>
            <a:endParaRPr lang="de-AT" sz="2000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endParaRPr lang="de-AT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de-AT" sz="2000" dirty="0"/>
              <a:t>More possible </a:t>
            </a:r>
            <a:r>
              <a:rPr lang="de-AT" sz="2000" dirty="0" err="1"/>
              <a:t>extractors</a:t>
            </a:r>
            <a:r>
              <a:rPr lang="de-AT" sz="2000" dirty="0"/>
              <a:t>:</a:t>
            </a:r>
          </a:p>
          <a:p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Form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Bytes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AT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Macintosh PowerPoint</Application>
  <PresentationFormat>Breitbild</PresentationFormat>
  <Paragraphs>102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Using Actix Web</vt:lpstr>
      <vt:lpstr>PowerPoint-Präsentation</vt:lpstr>
      <vt:lpstr>PowerPoint-Präsentation</vt:lpstr>
      <vt:lpstr>Register routes</vt:lpstr>
      <vt:lpstr>Handler Function</vt:lpstr>
      <vt:lpstr>Defining a scope</vt:lpstr>
      <vt:lpstr>Extract data from request</vt:lpstr>
      <vt:lpstr>Extract data from request</vt:lpstr>
      <vt:lpstr>Customize a HttpResponse</vt:lpstr>
      <vt:lpstr>Serve a static files</vt:lpstr>
      <vt:lpstr>Other Frameworks / Libraries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140</cp:revision>
  <dcterms:created xsi:type="dcterms:W3CDTF">2023-11-19T15:04:35Z</dcterms:created>
  <dcterms:modified xsi:type="dcterms:W3CDTF">2023-11-28T17:48:05Z</dcterms:modified>
</cp:coreProperties>
</file>