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64" r:id="rId4"/>
    <p:sldId id="261" r:id="rId5"/>
    <p:sldId id="260" r:id="rId6"/>
    <p:sldId id="274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58" r:id="rId16"/>
    <p:sldId id="273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12"/>
    <p:restoredTop sz="94710"/>
  </p:normalViewPr>
  <p:slideViewPr>
    <p:cSldViewPr snapToGrid="0">
      <p:cViewPr varScale="1">
        <p:scale>
          <a:sx n="201" d="100"/>
          <a:sy n="201" d="100"/>
        </p:scale>
        <p:origin x="5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12D7D-E9BC-5614-CE60-24626EE5A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00AF2E-1421-9909-9145-E45270F6C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6FAA93-ECA8-6107-38EB-5127AEE4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810DC7-D830-6022-8AE4-4759F7AA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35897-F176-4839-D665-1DFBAF1F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7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79CB8-7053-0525-92EF-071711A9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7AC3E3-F170-A253-0B08-03688ED9E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6711CE-A69A-EF0E-03BD-AF92F863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48AA4-5538-E834-25BB-9AA4E9B4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E51D8-8480-B5A4-7771-E41EDB5B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79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390BD3-B9C1-321B-336C-8731ABB63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D0B097-9B4B-4759-EF41-95665D63B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78FE1C-051A-BA75-2AE5-C71B4FFA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23A824-EC5E-D339-A605-AF96B67D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04DC32-C803-2214-539E-7338988B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0B9DF-75DB-7274-0569-8CCA0C47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A8946A-3F83-20E0-E02E-C70768A0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791174-F35D-A1B0-C481-720D8980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469ADA-ABF5-3F6C-26FA-EEAB9126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9241B9-8DBE-B28F-044D-289F15BA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16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319B7-CFB6-0AB7-0329-8EF361B4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CDB19B-992B-742A-14F5-C0AC27EAF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66D20D-C7DE-4157-9D37-771FB692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9A0E01-8901-D6B4-E9CA-F26999DD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9D567F-5330-C039-D978-54E3B8CD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58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ADD84-A48D-1D52-4EF6-8B6DB0DE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07976E-B50D-1A8F-E46B-D7AC39FB1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D0BA63-2D3D-F85D-9E8D-1B8E4AA97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BE72E2-2598-B02D-4FA8-59C74192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42EEE0-B9ED-AA07-4E7C-04E563FC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49EA0E-D8ED-B9CA-7619-41CCBD81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40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9C565-BDE8-08CE-56CA-CB0173AE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D1CABB-084A-6AB3-856B-7EC94FE99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2B830D-F508-7E61-D8AF-64DF710AF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E6AD12-BF37-2658-1800-72B39CF70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37AC52-1C32-A4ED-98CC-57FAD6B61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B8778A-3237-A6BF-A7D6-4A58B148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1F2E86-2382-5F1C-F698-E575E3F3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CFCFE3-BEE8-578F-0683-782D3050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59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DEB1E-024B-B94A-5E93-17F2417F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8E75FD-529A-2E3F-920C-164CE967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24BB13-D79C-6234-A2F4-90088BEC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D89329-2E70-6F38-7E3B-E74BE010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72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B70922-2479-52C3-BB79-F16C8E07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4F78EE-7ED5-CA85-C469-C7D66870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43DB2D-CD78-275A-1384-331CADF4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0505B-D134-29E2-6788-58A20246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954378-60E0-ECE1-2E3D-486888EBA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959ED1-4613-968E-118E-AB5457D0C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506D01-A1F3-A238-E22C-B2C7D056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8A7663-0B80-34E7-14C1-53E89385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E4BE01-5C52-97D8-0C1A-069789C7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83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9EC59-6641-68FE-F6C5-C24332CC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ECAC9C-F651-991B-F533-B08C4EA93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5631B0-13C0-7ABB-F129-0310EB408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40F3E7-4275-8D68-7BA9-73ADA528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E55EC8-3209-BEE1-0271-5B5759DF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2A10A0-60E5-EA98-BD81-3BCF6E49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1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708839-8709-0701-152D-2D59386B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72EBFE-A4FD-2179-2654-26FBE0AC0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57E290-2D17-4015-D98C-9DD233561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285137-67B9-5EFF-269B-0472E0EB5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9E9EB-47CB-323D-07F6-92C7257F4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49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1D4BFA-25CB-92CD-4627-AF9C3DF8F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de-DE" sz="2000">
                <a:solidFill>
                  <a:schemeClr val="tx2"/>
                </a:solidFill>
              </a:rPr>
              <a:t>Developing Backends with Actix Web</a:t>
            </a:r>
            <a:endParaRPr lang="de-AT" sz="2000">
              <a:solidFill>
                <a:schemeClr val="tx2"/>
              </a:solidFill>
            </a:endParaRPr>
          </a:p>
        </p:txBody>
      </p:sp>
      <p:pic>
        <p:nvPicPr>
          <p:cNvPr id="5" name="Grafik 4" descr="Ein Bild, das Zahnrad, Metallwaren, Text, Screenshot enthält.&#10;&#10;Automatisch generierte Beschreibung">
            <a:extLst>
              <a:ext uri="{FF2B5EF4-FFF2-40B4-BE49-F238E27FC236}">
                <a16:creationId xmlns:a16="http://schemas.microsoft.com/office/drawing/2014/main" id="{70FCDA36-155F-EB2E-331C-EDFF7121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3140683"/>
            <a:ext cx="4141760" cy="1491033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881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842EB-203D-FD96-6EDF-06C32DE3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Customize a </a:t>
            </a:r>
            <a:r>
              <a:rPr lang="de-DE" dirty="0" err="1"/>
              <a:t>HttpResponse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4BFCF8-2ADC-1A5C-6E3D-63B4575E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The Responder </a:t>
            </a:r>
            <a:r>
              <a:rPr lang="de-DE" dirty="0" err="1"/>
              <a:t>trait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a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customizing</a:t>
            </a:r>
            <a:r>
              <a:rPr lang="de-DE" dirty="0"/>
              <a:t> </a:t>
            </a:r>
            <a:r>
              <a:rPr lang="de-DE" dirty="0" err="1"/>
              <a:t>responses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customize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The </a:t>
            </a:r>
            <a:r>
              <a:rPr lang="de-AT" dirty="0" err="1"/>
              <a:t>HttpResponse</a:t>
            </a:r>
            <a:r>
              <a:rPr lang="de-AT" dirty="0"/>
              <a:t> </a:t>
            </a:r>
            <a:r>
              <a:rPr lang="de-AT" dirty="0" err="1"/>
              <a:t>struct</a:t>
            </a:r>
            <a:r>
              <a:rPr lang="de-AT" dirty="0"/>
              <a:t> </a:t>
            </a:r>
            <a:r>
              <a:rPr lang="de-AT" dirty="0" err="1"/>
              <a:t>provides</a:t>
            </a:r>
            <a:r>
              <a:rPr lang="de-AT" dirty="0"/>
              <a:t> a </a:t>
            </a:r>
            <a:r>
              <a:rPr lang="de-AT" dirty="0" err="1"/>
              <a:t>method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build</a:t>
            </a:r>
            <a:r>
              <a:rPr lang="de-AT" dirty="0"/>
              <a:t> a </a:t>
            </a:r>
            <a:r>
              <a:rPr lang="de-AT" dirty="0" err="1"/>
              <a:t>customized</a:t>
            </a:r>
            <a:r>
              <a:rPr lang="de-AT" dirty="0"/>
              <a:t> </a:t>
            </a:r>
            <a:r>
              <a:rPr lang="de-AT" dirty="0" err="1"/>
              <a:t>response</a:t>
            </a:r>
            <a:r>
              <a:rPr lang="de-AT" dirty="0"/>
              <a:t>: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4923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31336-1A28-5391-A234-001E1374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Serve</a:t>
            </a:r>
            <a:r>
              <a:rPr lang="de-DE" dirty="0"/>
              <a:t> a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0525D1-C880-9B7B-BD27-E49FD761B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serve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actix</a:t>
            </a:r>
            <a:r>
              <a:rPr lang="de-DE" dirty="0"/>
              <a:t>-files </a:t>
            </a:r>
            <a:r>
              <a:rPr lang="de-DE" dirty="0" err="1"/>
              <a:t>crate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/>
              <a:t>requests:</a:t>
            </a:r>
            <a:endParaRPr lang="de-DE" dirty="0"/>
          </a:p>
          <a:p>
            <a:pPr marL="0" indent="0">
              <a:buNone/>
            </a:pP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"/{</a:t>
            </a:r>
            <a:r>
              <a:rPr lang="de-AT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filename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}"</a:t>
            </a:r>
            <a:endParaRPr lang="de-AT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extract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HttpRequest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impl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Responder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de-AT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de-AT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match_info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query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filename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to_string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986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CF34B-AACA-C9E3-8AD7-CCB51BCB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Serve</a:t>
            </a:r>
            <a:r>
              <a:rPr lang="de-DE" dirty="0"/>
              <a:t> a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AD2F7C-7615-1025-A159-72BD8D14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#[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"/{</a:t>
            </a:r>
            <a:r>
              <a:rPr lang="de-AT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filename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:.*}"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)]</a:t>
            </a:r>
          </a:p>
          <a:p>
            <a:pPr marL="0" indent="0">
              <a:buNone/>
            </a:pP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serve_static_file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HttpRequest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de-AT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NamedFile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 {</a:t>
            </a:r>
          </a:p>
          <a:p>
            <a:pPr marL="0" indent="0">
              <a:buNone/>
            </a:pPr>
            <a:r>
              <a:rPr lang="de-AT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static_path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de-AT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de-AT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AT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{}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de-AT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match_info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query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filename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 marL="0" indent="0">
              <a:buNone/>
            </a:pPr>
            <a:r>
              <a:rPr lang="de-AT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file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PathBuf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static_path</a:t>
            </a:r>
            <a:r>
              <a:rPr lang="de-AT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parse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unwrap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r>
              <a:rPr lang="de-AT" sz="1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	Ok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NamedFile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file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?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469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7031A-86A4-6BB3-5200-F41FF112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middleware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299E8-1569-C006-2355-07D41E93F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The </a:t>
            </a:r>
            <a:r>
              <a:rPr lang="de-DE" dirty="0" err="1"/>
              <a:t>middleware</a:t>
            </a:r>
            <a:r>
              <a:rPr lang="de-DE" dirty="0"/>
              <a:t> </a:t>
            </a:r>
            <a:r>
              <a:rPr lang="de-DE" dirty="0" err="1"/>
              <a:t>module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pre-processing</a:t>
            </a:r>
            <a:r>
              <a:rPr lang="de-DE" dirty="0"/>
              <a:t> </a:t>
            </a:r>
            <a:r>
              <a:rPr lang="de-DE" dirty="0" err="1"/>
              <a:t>requests</a:t>
            </a:r>
            <a:r>
              <a:rPr lang="de-DE" dirty="0"/>
              <a:t> and post-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responses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Middleware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calling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wrap-method</a:t>
            </a:r>
            <a:r>
              <a:rPr lang="de-DE" dirty="0"/>
              <a:t> on an App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wrap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6357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AF49E-5BE2-16CD-7BBF-B1514242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middleware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C863E4-12AB-63F5-1E3A-2E39AFB1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endParaRPr lang="de-DE" sz="1800" dirty="0"/>
          </a:p>
          <a:p>
            <a:pPr marL="0" indent="0">
              <a:buNone/>
            </a:pPr>
            <a:r>
              <a:rPr lang="de-AT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.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wrap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middleware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DefaultHeaders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"x-version"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"1.0"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)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.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wrap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middleware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NormalizePath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trim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10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23CB2-3A15-F0D7-133F-B9DC5C93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Frameworks / Libraries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8B97F-54A9-E12D-9A19-3178AB7A8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Warp</a:t>
            </a:r>
          </a:p>
          <a:p>
            <a:r>
              <a:rPr lang="de-DE" dirty="0"/>
              <a:t>Rocket</a:t>
            </a:r>
          </a:p>
          <a:p>
            <a:r>
              <a:rPr lang="de-DE" dirty="0" err="1"/>
              <a:t>Thruster</a:t>
            </a:r>
            <a:endParaRPr lang="de-DE" dirty="0"/>
          </a:p>
          <a:p>
            <a:r>
              <a:rPr lang="de-DE" dirty="0" err="1"/>
              <a:t>Hyper</a:t>
            </a:r>
            <a:r>
              <a:rPr lang="de-DE" dirty="0"/>
              <a:t>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7237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2C9DF-ACAD-642B-C3DF-685FF07E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F6430F-5C42-9736-7625-9C33AF37E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3600" dirty="0" err="1"/>
              <a:t>github.com</a:t>
            </a:r>
            <a:r>
              <a:rPr lang="de-DE" sz="3600" dirty="0"/>
              <a:t>/</a:t>
            </a:r>
            <a:r>
              <a:rPr lang="de-DE" sz="3600" dirty="0" err="1"/>
              <a:t>floscodes</a:t>
            </a:r>
            <a:r>
              <a:rPr lang="de-DE" sz="3600" dirty="0"/>
              <a:t>/</a:t>
            </a:r>
            <a:r>
              <a:rPr lang="de-DE" sz="3600" dirty="0" err="1"/>
              <a:t>actix_talk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24245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E578B-479B-F841-3656-F3D60716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F8B20B-3078-545E-82E7-17645F1F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3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HttpServer</a:t>
            </a:r>
            <a:r>
              <a:rPr lang="de-AT" sz="3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</a:t>
            </a:r>
            <a:b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3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App</a:t>
            </a:r>
            <a:endParaRPr lang="de-AT" sz="3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371600" lvl="3" indent="0">
              <a:buNone/>
            </a:pPr>
            <a:endParaRPr lang="de-AT" sz="2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371600" lvl="3" indent="0">
              <a:buNone/>
            </a:pP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URI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de-AT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Path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Handler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Function</a:t>
            </a:r>
            <a:endParaRPr lang="de-AT" sz="2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828800" lvl="4" indent="0">
              <a:buNone/>
            </a:pP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"/"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1828800" lvl="4" indent="0">
              <a:buNone/>
            </a:pP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sz="2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hello</a:t>
            </a: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de-AT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47E1D2-8382-983E-86DE-FD3543CD2AD9}"/>
              </a:ext>
            </a:extLst>
          </p:cNvPr>
          <p:cNvSpPr/>
          <p:nvPr/>
        </p:nvSpPr>
        <p:spPr>
          <a:xfrm>
            <a:off x="838200" y="1825624"/>
            <a:ext cx="9152138" cy="4778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43B8190-9507-D46E-9980-F0987DC91B81}"/>
              </a:ext>
            </a:extLst>
          </p:cNvPr>
          <p:cNvSpPr/>
          <p:nvPr/>
        </p:nvSpPr>
        <p:spPr>
          <a:xfrm>
            <a:off x="1713390" y="2405848"/>
            <a:ext cx="7652860" cy="3906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0D55A51-1AAD-84F8-520F-9E0ADFA85521}"/>
              </a:ext>
            </a:extLst>
          </p:cNvPr>
          <p:cNvSpPr/>
          <p:nvPr/>
        </p:nvSpPr>
        <p:spPr>
          <a:xfrm>
            <a:off x="2201662" y="2920752"/>
            <a:ext cx="5627888" cy="2737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161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1D3E1D6-4E92-3CF3-79A0-C3D06EECF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63345"/>
            <a:ext cx="9144000" cy="1655762"/>
          </a:xfrm>
        </p:spPr>
        <p:txBody>
          <a:bodyPr/>
          <a:lstStyle/>
          <a:p>
            <a:r>
              <a:rPr lang="de-DE" sz="4000" dirty="0"/>
              <a:t>URI-Path   -&gt;   Handler </a:t>
            </a:r>
            <a:r>
              <a:rPr lang="de-DE" sz="4000" dirty="0" err="1"/>
              <a:t>Function</a:t>
            </a:r>
            <a:endParaRPr lang="de-DE" sz="4000" dirty="0"/>
          </a:p>
          <a:p>
            <a:r>
              <a:rPr lang="de-AT" sz="4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"/"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4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4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76921599-2561-271E-E65E-2F68BE59417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/>
              <a:t>Route Registration</a:t>
            </a:r>
            <a:endParaRPr lang="de-AT" sz="4400" dirty="0"/>
          </a:p>
        </p:txBody>
      </p:sp>
    </p:spTree>
    <p:extLst>
      <p:ext uri="{BB962C8B-B14F-4D97-AF65-F5344CB8AC3E}">
        <p14:creationId xmlns:p14="http://schemas.microsoft.com/office/powerpoint/2010/main" val="405273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02B1D-7431-6E46-48FE-93E826D4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878F4F-8CCE-1A6C-E1AF-8C21C6535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&lt;(), 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HttpServer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(|| {</a:t>
            </a:r>
          </a:p>
          <a:p>
            <a:pPr marL="0" indent="0">
              <a:buNone/>
            </a:pP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Registration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here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})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b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de-A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"0.0.0.0"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A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8080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unwrap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AT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9122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96E6F-B497-C7C2-B074-E01083A9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Handler </a:t>
            </a:r>
            <a:r>
              <a:rPr lang="de-DE" dirty="0" err="1"/>
              <a:t>Function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93C5F94-2EE9-9AF3-3680-56F990D8A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de-AT" dirty="0" err="1">
                <a:solidFill>
                  <a:srgbClr val="4EC9B0"/>
                </a:solidFill>
                <a:latin typeface="Consolas" panose="020B0609020204030204" pitchFamily="49" charset="0"/>
              </a:rPr>
              <a:t>impl</a:t>
            </a:r>
            <a:r>
              <a:rPr lang="de-AT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rgbClr val="4EC9B0"/>
                </a:solidFill>
                <a:latin typeface="Consolas" panose="020B0609020204030204" pitchFamily="49" charset="0"/>
              </a:rPr>
              <a:t>FromRequest</a:t>
            </a:r>
            <a:endParaRPr lang="de-AT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AT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Responder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</a:t>
            </a:r>
            <a:r>
              <a:rPr lang="de-A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Rustaceans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2210CB7-FC96-37C9-727E-00AF63CAAD6C}"/>
              </a:ext>
            </a:extLst>
          </p:cNvPr>
          <p:cNvSpPr/>
          <p:nvPr/>
        </p:nvSpPr>
        <p:spPr>
          <a:xfrm>
            <a:off x="838200" y="2734322"/>
            <a:ext cx="1194786" cy="694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E9EC0BE-3F2C-20B9-9F9D-4AB817708D02}"/>
              </a:ext>
            </a:extLst>
          </p:cNvPr>
          <p:cNvSpPr/>
          <p:nvPr/>
        </p:nvSpPr>
        <p:spPr>
          <a:xfrm>
            <a:off x="4687411" y="2716566"/>
            <a:ext cx="3036162" cy="774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6AC8C1F-69D8-CE52-FB22-5ECAD1826D24}"/>
              </a:ext>
            </a:extLst>
          </p:cNvPr>
          <p:cNvSpPr/>
          <p:nvPr/>
        </p:nvSpPr>
        <p:spPr>
          <a:xfrm>
            <a:off x="2544931" y="1690688"/>
            <a:ext cx="3625049" cy="774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C7DDAD9-4525-D3D4-598B-85CD8F498FC3}"/>
              </a:ext>
            </a:extLst>
          </p:cNvPr>
          <p:cNvCxnSpPr>
            <a:cxnSpLocks/>
          </p:cNvCxnSpPr>
          <p:nvPr/>
        </p:nvCxnSpPr>
        <p:spPr>
          <a:xfrm flipH="1">
            <a:off x="3835153" y="2465265"/>
            <a:ext cx="62144" cy="550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0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4EC42-ECB0-F4B6-2482-FA1A2C58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 </a:t>
            </a:r>
            <a:r>
              <a:rPr lang="de-DE" dirty="0" err="1"/>
              <a:t>routes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AFE83A-C1DB-68D6-1074-3DF6C1C72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registering</a:t>
            </a:r>
            <a:r>
              <a:rPr lang="de-DE" dirty="0"/>
              <a:t> </a:t>
            </a:r>
            <a:r>
              <a:rPr lang="de-DE" dirty="0" err="1"/>
              <a:t>routes</a:t>
            </a:r>
            <a:r>
              <a:rPr lang="de-DE" dirty="0"/>
              <a:t> and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extracting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request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handler_fn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//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any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method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allowed</a:t>
            </a:r>
            <a:endParaRPr lang="de-AT" sz="2000" b="0" dirty="0">
              <a:solidFill>
                <a:srgbClr val="4EC9B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AT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handler_fn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//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only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method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allowed</a:t>
            </a:r>
            <a:endParaRPr lang="de-AT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de-AT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/>
              <a:t>…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dirty="0" err="1"/>
              <a:t>procedural</a:t>
            </a:r>
            <a:r>
              <a:rPr lang="de-DE" dirty="0"/>
              <a:t> </a:t>
            </a:r>
            <a:r>
              <a:rPr lang="de-DE" dirty="0" err="1"/>
              <a:t>macro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097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AF7AC-96AA-F168-C11F-5BBBFBE1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Extract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/>
              <a:t>request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CFF9773-37F1-9607-2C23-B72638ECC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498" y="1841061"/>
            <a:ext cx="1038225" cy="4267200"/>
          </a:xfr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FAA45500-624A-3F12-25F0-64D3E235F726}"/>
              </a:ext>
            </a:extLst>
          </p:cNvPr>
          <p:cNvSpPr/>
          <p:nvPr/>
        </p:nvSpPr>
        <p:spPr>
          <a:xfrm>
            <a:off x="2114550" y="3737499"/>
            <a:ext cx="2451100" cy="204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086DF05-7058-FE70-8E04-868371188E77}"/>
              </a:ext>
            </a:extLst>
          </p:cNvPr>
          <p:cNvSpPr txBox="1"/>
          <p:nvPr/>
        </p:nvSpPr>
        <p:spPr>
          <a:xfrm>
            <a:off x="4681477" y="3737499"/>
            <a:ext cx="70238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Extract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client‘s</a:t>
            </a:r>
            <a:r>
              <a:rPr lang="de-DE" dirty="0"/>
              <a:t> </a:t>
            </a:r>
            <a:r>
              <a:rPr lang="de-DE" dirty="0" err="1"/>
              <a:t>HttpRequest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structs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web </a:t>
            </a:r>
            <a:r>
              <a:rPr lang="de-DE" dirty="0" err="1"/>
              <a:t>module</a:t>
            </a:r>
            <a:endParaRPr lang="de-DE" dirty="0"/>
          </a:p>
          <a:p>
            <a:endParaRPr lang="de-DE" dirty="0"/>
          </a:p>
          <a:p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get_params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info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Query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de-AT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Info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&gt;) 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impl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Responder</a:t>
            </a:r>
            <a:endParaRPr lang="de-AT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805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33C53-ACA7-77D9-1892-A1D212AB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and </a:t>
            </a:r>
            <a:r>
              <a:rPr lang="de-DE" dirty="0" err="1"/>
              <a:t>structs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Responder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default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0D04653-4006-179C-3B0C-1691271C9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02598"/>
            <a:ext cx="8174269" cy="3637063"/>
          </a:xfrm>
        </p:spPr>
      </p:pic>
    </p:spTree>
    <p:extLst>
      <p:ext uri="{BB962C8B-B14F-4D97-AF65-F5344CB8AC3E}">
        <p14:creationId xmlns:p14="http://schemas.microsoft.com/office/powerpoint/2010/main" val="241079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8BBC6-A8B3-01DD-B469-C9EC4335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Defining</a:t>
            </a:r>
            <a:r>
              <a:rPr lang="de-DE" dirty="0"/>
              <a:t> a </a:t>
            </a:r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9092B3-A0B6-ADAC-CB1A-9D8A07B0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/>
              <a:t>Registered </a:t>
            </a:r>
            <a:r>
              <a:rPr lang="de-DE" dirty="0" err="1"/>
              <a:t>routes</a:t>
            </a:r>
            <a:r>
              <a:rPr lang="de-DE" dirty="0"/>
              <a:t> in a </a:t>
            </a:r>
            <a:r>
              <a:rPr lang="de-DE" dirty="0" err="1"/>
              <a:t>scope</a:t>
            </a:r>
            <a:r>
              <a:rPr lang="de-DE" dirty="0"/>
              <a:t> will </a:t>
            </a:r>
            <a:r>
              <a:rPr lang="de-DE" dirty="0" err="1"/>
              <a:t>share</a:t>
            </a:r>
            <a:r>
              <a:rPr lang="de-DE" dirty="0"/>
              <a:t> a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prefix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e.g.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service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web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scope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scope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pPr marL="0" indent="0">
              <a:buNone/>
            </a:pPr>
            <a:r>
              <a:rPr lang="de-AT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de-AT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route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"/sub1"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||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"sub1"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}))</a:t>
            </a:r>
          </a:p>
          <a:p>
            <a:pPr marL="0" indent="0">
              <a:buNone/>
            </a:pPr>
            <a:r>
              <a:rPr lang="de-AT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de-AT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route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"/sub2"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||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"sub2"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}))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645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Microsoft Macintosh PowerPoint</Application>
  <PresentationFormat>Breitbild</PresentationFormat>
  <Paragraphs>98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Menlo</vt:lpstr>
      <vt:lpstr>Office</vt:lpstr>
      <vt:lpstr>PowerPoint-Präsentation</vt:lpstr>
      <vt:lpstr>PowerPoint-Präsentation</vt:lpstr>
      <vt:lpstr>PowerPoint-Präsentation</vt:lpstr>
      <vt:lpstr>PowerPoint-Präsentation</vt:lpstr>
      <vt:lpstr>Handler Function</vt:lpstr>
      <vt:lpstr>Register routes</vt:lpstr>
      <vt:lpstr>Extract data from request</vt:lpstr>
      <vt:lpstr>Types and structs that implement Responder by default</vt:lpstr>
      <vt:lpstr>Defining a scope</vt:lpstr>
      <vt:lpstr>Customize a HttpResponse</vt:lpstr>
      <vt:lpstr>Serve a static file</vt:lpstr>
      <vt:lpstr>Serve a static file</vt:lpstr>
      <vt:lpstr>Add middleware</vt:lpstr>
      <vt:lpstr>Add middleware</vt:lpstr>
      <vt:lpstr>Other Frameworks / Libraries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Phlo Phlo</dc:creator>
  <cp:lastModifiedBy>Phlo Phlo</cp:lastModifiedBy>
  <cp:revision>91</cp:revision>
  <dcterms:created xsi:type="dcterms:W3CDTF">2023-11-19T15:04:35Z</dcterms:created>
  <dcterms:modified xsi:type="dcterms:W3CDTF">2023-11-27T13:34:17Z</dcterms:modified>
</cp:coreProperties>
</file>