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4" r:id="rId4"/>
    <p:sldId id="261" r:id="rId5"/>
    <p:sldId id="256" r:id="rId6"/>
    <p:sldId id="259" r:id="rId7"/>
    <p:sldId id="260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58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/>
    <p:restoredTop sz="94710"/>
  </p:normalViewPr>
  <p:slideViewPr>
    <p:cSldViewPr snapToGrid="0">
      <p:cViewPr varScale="1">
        <p:scale>
          <a:sx n="200" d="100"/>
          <a:sy n="200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31336-1A28-5391-A234-001E137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525D1-C880-9B7B-BD27-E49FD761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-files </a:t>
            </a:r>
            <a:r>
              <a:rPr lang="de-DE" dirty="0" err="1"/>
              <a:t>crate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requests:</a:t>
            </a: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to_string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86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CF34B-AACA-C9E3-8AD7-CCB51BC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D2F7C-7615-1025-A159-72BD8D14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:.*}"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serve_static_file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{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PathBuf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unwrap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Ok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46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7031A-86A4-6BB3-5200-F41FF11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299E8-1569-C006-2355-07D41E93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pre-processing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and post-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Middleware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wrap-method</a:t>
            </a:r>
            <a:r>
              <a:rPr lang="de-DE" dirty="0"/>
              <a:t> on an App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35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AF49E-5BE2-16CD-7BBF-B1514242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863E4-12AB-63F5-1E3A-2E39AFB1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endParaRPr lang="de-DE" sz="1800" dirty="0"/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DefaultHeaders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"x-version"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"1.0"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NormalizePath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trim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C9DF-ACAD-642B-C3DF-685FF07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6430F-5C42-9736-7625-9C33AF3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floscodes</a:t>
            </a:r>
            <a:r>
              <a:rPr lang="de-DE" sz="3600" dirty="0"/>
              <a:t>/</a:t>
            </a:r>
            <a:r>
              <a:rPr lang="de-DE" sz="3600" dirty="0" err="1"/>
              <a:t>actix_talk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424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40527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12961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2A11C-A257-C995-6CD7-1D3DB47C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13109-FCD1-36ED-E008-4E791B55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/>
              <a:t>	-&gt;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an </a:t>
            </a:r>
            <a:r>
              <a:rPr lang="de-DE" sz="2400" dirty="0" err="1"/>
              <a:t>async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a </a:t>
            </a:r>
            <a:r>
              <a:rPr lang="de-DE" sz="2400" dirty="0" err="1"/>
              <a:t>closure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returns</a:t>
            </a:r>
            <a:r>
              <a:rPr lang="de-DE" sz="2400" dirty="0"/>
              <a:t> a Future</a:t>
            </a:r>
          </a:p>
          <a:p>
            <a:pPr marL="0" indent="0">
              <a:buNone/>
            </a:pPr>
            <a:r>
              <a:rPr lang="de-DE" sz="2400" dirty="0"/>
              <a:t>	-&gt; Args </a:t>
            </a:r>
            <a:r>
              <a:rPr lang="de-DE" sz="2400" dirty="0" err="1"/>
              <a:t>Datatypes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implement</a:t>
            </a:r>
            <a:r>
              <a:rPr lang="de-DE" sz="2400" dirty="0"/>
              <a:t> </a:t>
            </a:r>
            <a:r>
              <a:rPr lang="de-DE" sz="2400" dirty="0" err="1"/>
              <a:t>FromRequest</a:t>
            </a:r>
            <a:r>
              <a:rPr lang="de-DE" sz="2400" dirty="0"/>
              <a:t> </a:t>
            </a:r>
            <a:r>
              <a:rPr lang="de-DE" sz="2400" dirty="0" err="1"/>
              <a:t>trait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	-&gt; Return type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resolved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a </a:t>
            </a:r>
            <a:r>
              <a:rPr lang="de-DE" sz="2400" dirty="0" err="1"/>
              <a:t>HttpResponse</a:t>
            </a:r>
            <a:r>
              <a:rPr lang="de-DE" sz="2400" dirty="0"/>
              <a:t> (e.g.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implements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	Responder </a:t>
            </a:r>
            <a:r>
              <a:rPr lang="de-DE" sz="2400" dirty="0" err="1"/>
              <a:t>trait</a:t>
            </a:r>
            <a:r>
              <a:rPr lang="de-DE" sz="2400" dirty="0"/>
              <a:t>)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13281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FromRequest</a:t>
            </a:r>
            <a:r>
              <a:rPr lang="de-DE" dirty="0"/>
              <a:t> (</a:t>
            </a:r>
            <a:r>
              <a:rPr lang="de-DE" dirty="0" err="1"/>
              <a:t>examples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FF9773-37F1-9607-2C23-B72638EC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98" y="1841061"/>
            <a:ext cx="1038225" cy="4267200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AA45500-624A-3F12-25F0-64D3E235F726}"/>
              </a:ext>
            </a:extLst>
          </p:cNvPr>
          <p:cNvSpPr/>
          <p:nvPr/>
        </p:nvSpPr>
        <p:spPr>
          <a:xfrm>
            <a:off x="2361460" y="3737499"/>
            <a:ext cx="5051394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7775591" y="3506680"/>
            <a:ext cx="346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client‘s</a:t>
            </a:r>
            <a:r>
              <a:rPr lang="de-DE" dirty="0"/>
              <a:t> </a:t>
            </a:r>
            <a:r>
              <a:rPr lang="de-DE" dirty="0" err="1"/>
              <a:t>HttpRequest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33C53-ACA7-77D9-1892-A1D212A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Responder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D04653-4006-179C-3B0C-1691271C9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2598"/>
            <a:ext cx="8174269" cy="3637063"/>
          </a:xfrm>
        </p:spPr>
      </p:pic>
    </p:spTree>
    <p:extLst>
      <p:ext uri="{BB962C8B-B14F-4D97-AF65-F5344CB8AC3E}">
        <p14:creationId xmlns:p14="http://schemas.microsoft.com/office/powerpoint/2010/main" val="24107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Macintosh PowerPoint</Application>
  <PresentationFormat>Breitbild</PresentationFormat>
  <Paragraphs>98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Handler Function</vt:lpstr>
      <vt:lpstr>Handler Function</vt:lpstr>
      <vt:lpstr>Types and structs that implement FromRequest (examples)</vt:lpstr>
      <vt:lpstr>Types and structs that implement Responder by default</vt:lpstr>
      <vt:lpstr>Defining a scope</vt:lpstr>
      <vt:lpstr>Customize a HttpResponse</vt:lpstr>
      <vt:lpstr>Serve a static file</vt:lpstr>
      <vt:lpstr>Serve a static file</vt:lpstr>
      <vt:lpstr>Add middleware</vt:lpstr>
      <vt:lpstr>Add middleware</vt:lpstr>
      <vt:lpstr>Other Frameworks / Libraries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79</cp:revision>
  <dcterms:created xsi:type="dcterms:W3CDTF">2023-11-19T15:04:35Z</dcterms:created>
  <dcterms:modified xsi:type="dcterms:W3CDTF">2023-11-26T22:17:16Z</dcterms:modified>
</cp:coreProperties>
</file>