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1536" r:id="rId3"/>
    <p:sldId id="1748" r:id="rId4"/>
    <p:sldId id="1758" r:id="rId5"/>
    <p:sldId id="1764" r:id="rId6"/>
    <p:sldId id="1781" r:id="rId7"/>
    <p:sldId id="1754" r:id="rId8"/>
    <p:sldId id="1776" r:id="rId9"/>
    <p:sldId id="1759" r:id="rId10"/>
    <p:sldId id="1778" r:id="rId11"/>
    <p:sldId id="1762" r:id="rId12"/>
    <p:sldId id="1775" r:id="rId13"/>
    <p:sldId id="1782" r:id="rId14"/>
    <p:sldId id="1777" r:id="rId15"/>
    <p:sldId id="1780" r:id="rId16"/>
    <p:sldId id="1779" r:id="rId17"/>
    <p:sldId id="173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CC75"/>
    <a:srgbClr val="D5513F"/>
    <a:srgbClr val="9C3022"/>
    <a:srgbClr val="E6988E"/>
    <a:srgbClr val="E6A4AC"/>
    <a:srgbClr val="9E2938"/>
    <a:srgbClr val="9F2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122D5-3548-45D0-88D9-9AF43D1E4334}" v="51" dt="2024-03-21T16:25:11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Delannoy" userId="ae97804003d94de6" providerId="LiveId" clId="{AEBF3FC6-41BD-486A-A979-E689F6D894BE}"/>
    <pc:docChg chg="undo custSel addSld delSld modSld sldOrd">
      <pc:chgData name="Catherine Delannoy" userId="ae97804003d94de6" providerId="LiveId" clId="{AEBF3FC6-41BD-486A-A979-E689F6D894BE}" dt="2023-10-27T11:49:53.884" v="3335" actId="20577"/>
      <pc:docMkLst>
        <pc:docMk/>
      </pc:docMkLst>
      <pc:sldChg chg="addSp delSp modSp mod">
        <pc:chgData name="Catherine Delannoy" userId="ae97804003d94de6" providerId="LiveId" clId="{AEBF3FC6-41BD-486A-A979-E689F6D894BE}" dt="2023-10-26T18:18:37.450" v="3301" actId="20577"/>
        <pc:sldMkLst>
          <pc:docMk/>
          <pc:sldMk cId="69459704" sldId="257"/>
        </pc:sldMkLst>
        <pc:spChg chg="mod ord">
          <ac:chgData name="Catherine Delannoy" userId="ae97804003d94de6" providerId="LiveId" clId="{AEBF3FC6-41BD-486A-A979-E689F6D894BE}" dt="2023-10-26T18:18:37.450" v="3301" actId="20577"/>
          <ac:spMkLst>
            <pc:docMk/>
            <pc:sldMk cId="69459704" sldId="257"/>
            <ac:spMk id="2" creationId="{DBCC0575-B91E-4515-9F97-8221DB823CF8}"/>
          </ac:spMkLst>
        </pc:spChg>
        <pc:spChg chg="add mod ord">
          <ac:chgData name="Catherine Delannoy" userId="ae97804003d94de6" providerId="LiveId" clId="{AEBF3FC6-41BD-486A-A979-E689F6D894BE}" dt="2023-10-18T16:10:53.428" v="84" actId="1038"/>
          <ac:spMkLst>
            <pc:docMk/>
            <pc:sldMk cId="69459704" sldId="257"/>
            <ac:spMk id="7" creationId="{07880258-9EF9-2C3F-8AA6-D43B372F943E}"/>
          </ac:spMkLst>
        </pc:spChg>
        <pc:picChg chg="del mod">
          <ac:chgData name="Catherine Delannoy" userId="ae97804003d94de6" providerId="LiveId" clId="{AEBF3FC6-41BD-486A-A979-E689F6D894BE}" dt="2023-10-18T16:04:06.916" v="10" actId="478"/>
          <ac:picMkLst>
            <pc:docMk/>
            <pc:sldMk cId="69459704" sldId="257"/>
            <ac:picMk id="4" creationId="{93A0045D-3BEC-0CA0-11A9-478A8D91E18A}"/>
          </ac:picMkLst>
        </pc:picChg>
        <pc:picChg chg="add mod">
          <ac:chgData name="Catherine Delannoy" userId="ae97804003d94de6" providerId="LiveId" clId="{AEBF3FC6-41BD-486A-A979-E689F6D894BE}" dt="2023-10-18T16:09:13.201" v="20" actId="14100"/>
          <ac:picMkLst>
            <pc:docMk/>
            <pc:sldMk cId="69459704" sldId="257"/>
            <ac:picMk id="5" creationId="{D23D20B8-1B9B-62D9-4B10-7232743BBAAC}"/>
          </ac:picMkLst>
        </pc:picChg>
        <pc:picChg chg="del">
          <ac:chgData name="Catherine Delannoy" userId="ae97804003d94de6" providerId="LiveId" clId="{AEBF3FC6-41BD-486A-A979-E689F6D894BE}" dt="2023-10-18T16:04:08.936" v="11" actId="478"/>
          <ac:picMkLst>
            <pc:docMk/>
            <pc:sldMk cId="69459704" sldId="257"/>
            <ac:picMk id="6" creationId="{5C9DAD8B-11D8-BE38-B110-F47F031BB860}"/>
          </ac:picMkLst>
        </pc:picChg>
      </pc:sldChg>
      <pc:sldChg chg="addSp delSp modSp mod ord">
        <pc:chgData name="Catherine Delannoy" userId="ae97804003d94de6" providerId="LiveId" clId="{AEBF3FC6-41BD-486A-A979-E689F6D894BE}" dt="2023-10-27T10:21:28.938" v="3313"/>
        <pc:sldMkLst>
          <pc:docMk/>
          <pc:sldMk cId="1924835305" sldId="1536"/>
        </pc:sldMkLst>
        <pc:spChg chg="add mod">
          <ac:chgData name="Catherine Delannoy" userId="ae97804003d94de6" providerId="LiveId" clId="{AEBF3FC6-41BD-486A-A979-E689F6D894BE}" dt="2023-10-26T18:21:56.595" v="3304" actId="571"/>
          <ac:spMkLst>
            <pc:docMk/>
            <pc:sldMk cId="1924835305" sldId="1536"/>
            <ac:spMk id="3" creationId="{AD69610B-2DF5-67D0-D0C0-DF74473A56B0}"/>
          </ac:spMkLst>
        </pc:spChg>
        <pc:spChg chg="mod">
          <ac:chgData name="Catherine Delannoy" userId="ae97804003d94de6" providerId="LiveId" clId="{AEBF3FC6-41BD-486A-A979-E689F6D894BE}" dt="2023-10-26T18:22:05.584" v="3310" actId="20577"/>
          <ac:spMkLst>
            <pc:docMk/>
            <pc:sldMk cId="1924835305" sldId="1536"/>
            <ac:spMk id="4" creationId="{58AC5F3B-D7A0-4524-9B41-DAC3FB3A057A}"/>
          </ac:spMkLst>
        </pc:spChg>
        <pc:picChg chg="del">
          <ac:chgData name="Catherine Delannoy" userId="ae97804003d94de6" providerId="LiveId" clId="{AEBF3FC6-41BD-486A-A979-E689F6D894BE}" dt="2023-10-18T16:12:19.931" v="85" actId="478"/>
          <ac:picMkLst>
            <pc:docMk/>
            <pc:sldMk cId="1924835305" sldId="1536"/>
            <ac:picMk id="5" creationId="{766A9B8A-3821-D7A4-1D24-60FFF5723631}"/>
          </ac:picMkLst>
        </pc:picChg>
        <pc:picChg chg="add mod">
          <ac:chgData name="Catherine Delannoy" userId="ae97804003d94de6" providerId="LiveId" clId="{AEBF3FC6-41BD-486A-A979-E689F6D894BE}" dt="2023-10-19T09:49:47.587" v="499" actId="1076"/>
          <ac:picMkLst>
            <pc:docMk/>
            <pc:sldMk cId="1924835305" sldId="1536"/>
            <ac:picMk id="6" creationId="{08570A9D-72EC-CA0C-092D-E2A18AEE5992}"/>
          </ac:picMkLst>
        </pc:picChg>
      </pc:sldChg>
      <pc:sldChg chg="del">
        <pc:chgData name="Catherine Delannoy" userId="ae97804003d94de6" providerId="LiveId" clId="{AEBF3FC6-41BD-486A-A979-E689F6D894BE}" dt="2023-10-18T16:13:05.009" v="136" actId="47"/>
        <pc:sldMkLst>
          <pc:docMk/>
          <pc:sldMk cId="708703904" sldId="1537"/>
        </pc:sldMkLst>
      </pc:sldChg>
      <pc:sldChg chg="addSp delSp modSp mod">
        <pc:chgData name="Catherine Delannoy" userId="ae97804003d94de6" providerId="LiveId" clId="{AEBF3FC6-41BD-486A-A979-E689F6D894BE}" dt="2023-10-26T18:50:03.622" v="3311" actId="20577"/>
        <pc:sldMkLst>
          <pc:docMk/>
          <pc:sldMk cId="2812459168" sldId="1739"/>
        </pc:sldMkLst>
        <pc:spChg chg="mod">
          <ac:chgData name="Catherine Delannoy" userId="ae97804003d94de6" providerId="LiveId" clId="{AEBF3FC6-41BD-486A-A979-E689F6D894BE}" dt="2023-10-26T12:53:36.580" v="3162" actId="1076"/>
          <ac:spMkLst>
            <pc:docMk/>
            <pc:sldMk cId="2812459168" sldId="1739"/>
            <ac:spMk id="2" creationId="{DC06F140-10C5-441D-BDC7-3E048E029F7E}"/>
          </ac:spMkLst>
        </pc:spChg>
        <pc:spChg chg="add del mod">
          <ac:chgData name="Catherine Delannoy" userId="ae97804003d94de6" providerId="LiveId" clId="{AEBF3FC6-41BD-486A-A979-E689F6D894BE}" dt="2023-10-26T12:42:48.872" v="3098" actId="478"/>
          <ac:spMkLst>
            <pc:docMk/>
            <pc:sldMk cId="2812459168" sldId="1739"/>
            <ac:spMk id="3" creationId="{7F6DAEA6-1BAD-512B-B9A1-3AA9EB2F82EE}"/>
          </ac:spMkLst>
        </pc:spChg>
        <pc:spChg chg="add mod">
          <ac:chgData name="Catherine Delannoy" userId="ae97804003d94de6" providerId="LiveId" clId="{AEBF3FC6-41BD-486A-A979-E689F6D894BE}" dt="2023-10-26T12:54:17.149" v="3178" actId="1076"/>
          <ac:spMkLst>
            <pc:docMk/>
            <pc:sldMk cId="2812459168" sldId="1739"/>
            <ac:spMk id="4" creationId="{C10DCE1B-C499-6EC0-3EBE-F2BD4DCA5667}"/>
          </ac:spMkLst>
        </pc:spChg>
        <pc:spChg chg="add mod">
          <ac:chgData name="Catherine Delannoy" userId="ae97804003d94de6" providerId="LiveId" clId="{AEBF3FC6-41BD-486A-A979-E689F6D894BE}" dt="2023-10-26T12:54:03.418" v="3165" actId="1076"/>
          <ac:spMkLst>
            <pc:docMk/>
            <pc:sldMk cId="2812459168" sldId="1739"/>
            <ac:spMk id="5" creationId="{3EF8D2FC-B87F-3160-C561-3447A8081D29}"/>
          </ac:spMkLst>
        </pc:spChg>
        <pc:spChg chg="add mod">
          <ac:chgData name="Catherine Delannoy" userId="ae97804003d94de6" providerId="LiveId" clId="{AEBF3FC6-41BD-486A-A979-E689F6D894BE}" dt="2023-10-26T12:54:24.373" v="3179" actId="1076"/>
          <ac:spMkLst>
            <pc:docMk/>
            <pc:sldMk cId="2812459168" sldId="1739"/>
            <ac:spMk id="10" creationId="{81A84688-5D2C-E16E-B31E-0D8EA2036C1E}"/>
          </ac:spMkLst>
        </pc:spChg>
        <pc:spChg chg="del">
          <ac:chgData name="Catherine Delannoy" userId="ae97804003d94de6" providerId="LiveId" clId="{AEBF3FC6-41BD-486A-A979-E689F6D894BE}" dt="2023-10-19T15:39:06.121" v="1147" actId="478"/>
          <ac:spMkLst>
            <pc:docMk/>
            <pc:sldMk cId="2812459168" sldId="1739"/>
            <ac:spMk id="13" creationId="{CF754E06-2852-44C0-9300-249087E5ACAC}"/>
          </ac:spMkLst>
        </pc:spChg>
        <pc:spChg chg="add mod">
          <ac:chgData name="Catherine Delannoy" userId="ae97804003d94de6" providerId="LiveId" clId="{AEBF3FC6-41BD-486A-A979-E689F6D894BE}" dt="2023-10-26T18:50:03.622" v="3311" actId="20577"/>
          <ac:spMkLst>
            <pc:docMk/>
            <pc:sldMk cId="2812459168" sldId="1739"/>
            <ac:spMk id="17" creationId="{2C56440A-19D8-24AD-EC5A-1ED00646CC2C}"/>
          </ac:spMkLst>
        </pc:spChg>
        <pc:spChg chg="mod">
          <ac:chgData name="Catherine Delannoy" userId="ae97804003d94de6" providerId="LiveId" clId="{AEBF3FC6-41BD-486A-A979-E689F6D894BE}" dt="2023-10-26T12:54:08.651" v="3166" actId="1076"/>
          <ac:spMkLst>
            <pc:docMk/>
            <pc:sldMk cId="2812459168" sldId="1739"/>
            <ac:spMk id="18" creationId="{54BBCABE-5DA0-4312-9A33-96804236D7AC}"/>
          </ac:spMkLst>
        </pc:spChg>
        <pc:spChg chg="del">
          <ac:chgData name="Catherine Delannoy" userId="ae97804003d94de6" providerId="LiveId" clId="{AEBF3FC6-41BD-486A-A979-E689F6D894BE}" dt="2023-10-19T15:39:11.846" v="1150" actId="478"/>
          <ac:spMkLst>
            <pc:docMk/>
            <pc:sldMk cId="2812459168" sldId="1739"/>
            <ac:spMk id="19" creationId="{FE83FF4B-459B-43DF-80AA-40B392A80E07}"/>
          </ac:spMkLst>
        </pc:spChg>
        <pc:picChg chg="del">
          <ac:chgData name="Catherine Delannoy" userId="ae97804003d94de6" providerId="LiveId" clId="{AEBF3FC6-41BD-486A-A979-E689F6D894BE}" dt="2023-10-19T15:39:42.589" v="1153" actId="478"/>
          <ac:picMkLst>
            <pc:docMk/>
            <pc:sldMk cId="2812459168" sldId="1739"/>
            <ac:picMk id="5" creationId="{8AF5A696-DFCA-6713-C1A0-B8D5FC7FE263}"/>
          </ac:picMkLst>
        </pc:picChg>
        <pc:picChg chg="add mod">
          <ac:chgData name="Catherine Delannoy" userId="ae97804003d94de6" providerId="LiveId" clId="{AEBF3FC6-41BD-486A-A979-E689F6D894BE}" dt="2023-10-26T12:54:13.109" v="3177" actId="1036"/>
          <ac:picMkLst>
            <pc:docMk/>
            <pc:sldMk cId="2812459168" sldId="1739"/>
            <ac:picMk id="6" creationId="{31CBB5A5-64DA-3EBC-66CA-2F42F1C62582}"/>
          </ac:picMkLst>
        </pc:picChg>
        <pc:picChg chg="mod">
          <ac:chgData name="Catherine Delannoy" userId="ae97804003d94de6" providerId="LiveId" clId="{AEBF3FC6-41BD-486A-A979-E689F6D894BE}" dt="2023-10-26T12:54:13.109" v="3177" actId="1036"/>
          <ac:picMkLst>
            <pc:docMk/>
            <pc:sldMk cId="2812459168" sldId="1739"/>
            <ac:picMk id="7" creationId="{014343A2-111B-4C2A-9183-71AE330E7407}"/>
          </ac:picMkLst>
        </pc:picChg>
        <pc:picChg chg="add mod">
          <ac:chgData name="Catherine Delannoy" userId="ae97804003d94de6" providerId="LiveId" clId="{AEBF3FC6-41BD-486A-A979-E689F6D894BE}" dt="2023-10-19T15:39:54.198" v="1155" actId="1076"/>
          <ac:picMkLst>
            <pc:docMk/>
            <pc:sldMk cId="2812459168" sldId="1739"/>
            <ac:picMk id="8" creationId="{29DF78AB-CC75-9FA5-D90C-82D11B8180FD}"/>
          </ac:picMkLst>
        </pc:picChg>
        <pc:picChg chg="add del mod">
          <ac:chgData name="Catherine Delannoy" userId="ae97804003d94de6" providerId="LiveId" clId="{AEBF3FC6-41BD-486A-A979-E689F6D894BE}" dt="2023-10-26T12:49:41.399" v="3127" actId="478"/>
          <ac:picMkLst>
            <pc:docMk/>
            <pc:sldMk cId="2812459168" sldId="1739"/>
            <ac:picMk id="9" creationId="{891C67C8-CF4E-FF36-C8F6-004757301C5B}"/>
          </ac:picMkLst>
        </pc:picChg>
        <pc:picChg chg="add del mod">
          <ac:chgData name="Catherine Delannoy" userId="ae97804003d94de6" providerId="LiveId" clId="{AEBF3FC6-41BD-486A-A979-E689F6D894BE}" dt="2023-10-24T15:26:18.458" v="2141" actId="478"/>
          <ac:picMkLst>
            <pc:docMk/>
            <pc:sldMk cId="2812459168" sldId="1739"/>
            <ac:picMk id="10" creationId="{98CC828F-5562-7F8D-477B-B253FAF015C6}"/>
          </ac:picMkLst>
        </pc:picChg>
        <pc:picChg chg="mod">
          <ac:chgData name="Catherine Delannoy" userId="ae97804003d94de6" providerId="LiveId" clId="{AEBF3FC6-41BD-486A-A979-E689F6D894BE}" dt="2023-10-26T12:53:59.489" v="3164" actId="1076"/>
          <ac:picMkLst>
            <pc:docMk/>
            <pc:sldMk cId="2812459168" sldId="1739"/>
            <ac:picMk id="12" creationId="{519D8D46-ACF6-4C36-9022-9CF3BB13773B}"/>
          </ac:picMkLst>
        </pc:picChg>
        <pc:picChg chg="add del mod">
          <ac:chgData name="Catherine Delannoy" userId="ae97804003d94de6" providerId="LiveId" clId="{AEBF3FC6-41BD-486A-A979-E689F6D894BE}" dt="2023-10-24T15:26:19.608" v="2142" actId="478"/>
          <ac:picMkLst>
            <pc:docMk/>
            <pc:sldMk cId="2812459168" sldId="1739"/>
            <ac:picMk id="13" creationId="{143E3A9A-8D43-B518-8372-4DCD604E1132}"/>
          </ac:picMkLst>
        </pc:picChg>
        <pc:picChg chg="add mod">
          <ac:chgData name="Catherine Delannoy" userId="ae97804003d94de6" providerId="LiveId" clId="{AEBF3FC6-41BD-486A-A979-E689F6D894BE}" dt="2023-10-26T12:55:06.299" v="3186" actId="1076"/>
          <ac:picMkLst>
            <pc:docMk/>
            <pc:sldMk cId="2812459168" sldId="1739"/>
            <ac:picMk id="13" creationId="{93D24B47-6135-DE59-4B6B-4AF0F77B6B95}"/>
          </ac:picMkLst>
        </pc:picChg>
        <pc:picChg chg="mod">
          <ac:chgData name="Catherine Delannoy" userId="ae97804003d94de6" providerId="LiveId" clId="{AEBF3FC6-41BD-486A-A979-E689F6D894BE}" dt="2023-10-26T12:53:59.489" v="3164" actId="1076"/>
          <ac:picMkLst>
            <pc:docMk/>
            <pc:sldMk cId="2812459168" sldId="1739"/>
            <ac:picMk id="15" creationId="{2552AACD-9187-4B9F-98D0-F3F518118C1E}"/>
          </ac:picMkLst>
        </pc:picChg>
        <pc:picChg chg="add del mod">
          <ac:chgData name="Catherine Delannoy" userId="ae97804003d94de6" providerId="LiveId" clId="{AEBF3FC6-41BD-486A-A979-E689F6D894BE}" dt="2023-10-24T15:25:59.173" v="2102" actId="478"/>
          <ac:picMkLst>
            <pc:docMk/>
            <pc:sldMk cId="2812459168" sldId="1739"/>
            <ac:picMk id="16" creationId="{DCA991EC-1FAE-E248-7CB0-9690E1DACDB5}"/>
          </ac:picMkLst>
        </pc:picChg>
      </pc:sldChg>
      <pc:sldChg chg="del">
        <pc:chgData name="Catherine Delannoy" userId="ae97804003d94de6" providerId="LiveId" clId="{AEBF3FC6-41BD-486A-A979-E689F6D894BE}" dt="2023-10-18T16:13:16.708" v="137" actId="47"/>
        <pc:sldMkLst>
          <pc:docMk/>
          <pc:sldMk cId="1377260798" sldId="1742"/>
        </pc:sldMkLst>
      </pc:sldChg>
      <pc:sldChg chg="del">
        <pc:chgData name="Catherine Delannoy" userId="ae97804003d94de6" providerId="LiveId" clId="{AEBF3FC6-41BD-486A-A979-E689F6D894BE}" dt="2023-10-19T09:51:29.265" v="506" actId="47"/>
        <pc:sldMkLst>
          <pc:docMk/>
          <pc:sldMk cId="1343883791" sldId="1744"/>
        </pc:sldMkLst>
      </pc:sldChg>
      <pc:sldChg chg="del">
        <pc:chgData name="Catherine Delannoy" userId="ae97804003d94de6" providerId="LiveId" clId="{AEBF3FC6-41BD-486A-A979-E689F6D894BE}" dt="2023-10-19T14:29:38.347" v="561" actId="47"/>
        <pc:sldMkLst>
          <pc:docMk/>
          <pc:sldMk cId="3846824762" sldId="1745"/>
        </pc:sldMkLst>
      </pc:sldChg>
      <pc:sldChg chg="addSp delSp modSp mod">
        <pc:chgData name="Catherine Delannoy" userId="ae97804003d94de6" providerId="LiveId" clId="{AEBF3FC6-41BD-486A-A979-E689F6D894BE}" dt="2023-10-26T13:06:27.323" v="3275" actId="20577"/>
        <pc:sldMkLst>
          <pc:docMk/>
          <pc:sldMk cId="76223267" sldId="1748"/>
        </pc:sldMkLst>
        <pc:spChg chg="mod">
          <ac:chgData name="Catherine Delannoy" userId="ae97804003d94de6" providerId="LiveId" clId="{AEBF3FC6-41BD-486A-A979-E689F6D894BE}" dt="2023-10-24T12:37:56.981" v="1670" actId="20577"/>
          <ac:spMkLst>
            <pc:docMk/>
            <pc:sldMk cId="76223267" sldId="1748"/>
            <ac:spMk id="2" creationId="{D44F03CA-6821-4B21-B44E-00B593B48E55}"/>
          </ac:spMkLst>
        </pc:spChg>
        <pc:spChg chg="add mod">
          <ac:chgData name="Catherine Delannoy" userId="ae97804003d94de6" providerId="LiveId" clId="{AEBF3FC6-41BD-486A-A979-E689F6D894BE}" dt="2023-10-26T13:06:27.323" v="3275" actId="20577"/>
          <ac:spMkLst>
            <pc:docMk/>
            <pc:sldMk cId="76223267" sldId="1748"/>
            <ac:spMk id="9" creationId="{961281BA-144C-48F5-1965-32B8978860E9}"/>
          </ac:spMkLst>
        </pc:spChg>
        <pc:grpChg chg="del">
          <ac:chgData name="Catherine Delannoy" userId="ae97804003d94de6" providerId="LiveId" clId="{AEBF3FC6-41BD-486A-A979-E689F6D894BE}" dt="2023-10-19T09:44:57.898" v="301" actId="478"/>
          <ac:grpSpMkLst>
            <pc:docMk/>
            <pc:sldMk cId="76223267" sldId="1748"/>
            <ac:grpSpMk id="4" creationId="{093B1C68-CDEE-F197-F99C-E81C992247D5}"/>
          </ac:grpSpMkLst>
        </pc:grpChg>
        <pc:picChg chg="add mod modCrop">
          <ac:chgData name="Catherine Delannoy" userId="ae97804003d94de6" providerId="LiveId" clId="{AEBF3FC6-41BD-486A-A979-E689F6D894BE}" dt="2023-10-19T09:45:19.774" v="305" actId="1076"/>
          <ac:picMkLst>
            <pc:docMk/>
            <pc:sldMk cId="76223267" sldId="1748"/>
            <ac:picMk id="7" creationId="{EA1D3906-5319-05BF-E230-011BD3D29C8D}"/>
          </ac:picMkLst>
        </pc:picChg>
        <pc:picChg chg="del">
          <ac:chgData name="Catherine Delannoy" userId="ae97804003d94de6" providerId="LiveId" clId="{AEBF3FC6-41BD-486A-A979-E689F6D894BE}" dt="2023-10-19T09:44:59.048" v="302" actId="478"/>
          <ac:picMkLst>
            <pc:docMk/>
            <pc:sldMk cId="76223267" sldId="1748"/>
            <ac:picMk id="8" creationId="{2A0C367C-6BFE-F80E-2AE6-14AD98C4F76B}"/>
          </ac:picMkLst>
        </pc:picChg>
        <pc:picChg chg="del">
          <ac:chgData name="Catherine Delannoy" userId="ae97804003d94de6" providerId="LiveId" clId="{AEBF3FC6-41BD-486A-A979-E689F6D894BE}" dt="2023-10-19T09:44:51.759" v="296" actId="478"/>
          <ac:picMkLst>
            <pc:docMk/>
            <pc:sldMk cId="76223267" sldId="1748"/>
            <ac:picMk id="11" creationId="{0975600A-A876-7ACA-CB8B-6560EC031B7A}"/>
          </ac:picMkLst>
        </pc:picChg>
      </pc:sldChg>
      <pc:sldChg chg="del">
        <pc:chgData name="Catherine Delannoy" userId="ae97804003d94de6" providerId="LiveId" clId="{AEBF3FC6-41BD-486A-A979-E689F6D894BE}" dt="2023-10-19T14:29:37.761" v="560" actId="47"/>
        <pc:sldMkLst>
          <pc:docMk/>
          <pc:sldMk cId="3401317247" sldId="1750"/>
        </pc:sldMkLst>
      </pc:sldChg>
      <pc:sldChg chg="del">
        <pc:chgData name="Catherine Delannoy" userId="ae97804003d94de6" providerId="LiveId" clId="{AEBF3FC6-41BD-486A-A979-E689F6D894BE}" dt="2023-10-19T14:29:38.982" v="562" actId="47"/>
        <pc:sldMkLst>
          <pc:docMk/>
          <pc:sldMk cId="1808166814" sldId="1751"/>
        </pc:sldMkLst>
      </pc:sldChg>
      <pc:sldChg chg="addSp delSp modSp mod modNotesTx">
        <pc:chgData name="Catherine Delannoy" userId="ae97804003d94de6" providerId="LiveId" clId="{AEBF3FC6-41BD-486A-A979-E689F6D894BE}" dt="2023-10-26T12:34:16.148" v="3084" actId="20577"/>
        <pc:sldMkLst>
          <pc:docMk/>
          <pc:sldMk cId="2056357700" sldId="1754"/>
        </pc:sldMkLst>
        <pc:spChg chg="mod">
          <ac:chgData name="Catherine Delannoy" userId="ae97804003d94de6" providerId="LiveId" clId="{AEBF3FC6-41BD-486A-A979-E689F6D894BE}" dt="2023-10-19T14:38:39.142" v="658" actId="14100"/>
          <ac:spMkLst>
            <pc:docMk/>
            <pc:sldMk cId="2056357700" sldId="1754"/>
            <ac:spMk id="2" creationId="{D44F03CA-6821-4B21-B44E-00B593B48E55}"/>
          </ac:spMkLst>
        </pc:spChg>
        <pc:picChg chg="del">
          <ac:chgData name="Catherine Delannoy" userId="ae97804003d94de6" providerId="LiveId" clId="{AEBF3FC6-41BD-486A-A979-E689F6D894BE}" dt="2023-10-19T14:34:59.330" v="618" actId="478"/>
          <ac:picMkLst>
            <pc:docMk/>
            <pc:sldMk cId="2056357700" sldId="1754"/>
            <ac:picMk id="4" creationId="{20F92292-4134-09BE-D7F4-2971615376B9}"/>
          </ac:picMkLst>
        </pc:picChg>
        <pc:picChg chg="add del">
          <ac:chgData name="Catherine Delannoy" userId="ae97804003d94de6" providerId="LiveId" clId="{AEBF3FC6-41BD-486A-A979-E689F6D894BE}" dt="2023-10-19T14:35:01.335" v="620" actId="478"/>
          <ac:picMkLst>
            <pc:docMk/>
            <pc:sldMk cId="2056357700" sldId="1754"/>
            <ac:picMk id="5" creationId="{B2CF7AB6-4708-DBD8-783E-16778F4C8608}"/>
          </ac:picMkLst>
        </pc:picChg>
        <pc:picChg chg="add del mod modCrop">
          <ac:chgData name="Catherine Delannoy" userId="ae97804003d94de6" providerId="LiveId" clId="{AEBF3FC6-41BD-486A-A979-E689F6D894BE}" dt="2023-10-19T15:06:23.847" v="910" actId="478"/>
          <ac:picMkLst>
            <pc:docMk/>
            <pc:sldMk cId="2056357700" sldId="1754"/>
            <ac:picMk id="7" creationId="{F5C3F87F-4C82-ED60-01F9-34510EEA39E7}"/>
          </ac:picMkLst>
        </pc:picChg>
        <pc:picChg chg="add mod modCrop">
          <ac:chgData name="Catherine Delannoy" userId="ae97804003d94de6" providerId="LiveId" clId="{AEBF3FC6-41BD-486A-A979-E689F6D894BE}" dt="2023-10-19T15:06:46.938" v="916" actId="14100"/>
          <ac:picMkLst>
            <pc:docMk/>
            <pc:sldMk cId="2056357700" sldId="1754"/>
            <ac:picMk id="10" creationId="{40C3E753-4390-3FB5-3B00-CB4F41A1DC63}"/>
          </ac:picMkLst>
        </pc:picChg>
      </pc:sldChg>
      <pc:sldChg chg="addSp delSp modSp del mod">
        <pc:chgData name="Catherine Delannoy" userId="ae97804003d94de6" providerId="LiveId" clId="{AEBF3FC6-41BD-486A-A979-E689F6D894BE}" dt="2023-10-19T15:09:04.727" v="935" actId="47"/>
        <pc:sldMkLst>
          <pc:docMk/>
          <pc:sldMk cId="3553818718" sldId="1755"/>
        </pc:sldMkLst>
        <pc:spChg chg="mod">
          <ac:chgData name="Catherine Delannoy" userId="ae97804003d94de6" providerId="LiveId" clId="{AEBF3FC6-41BD-486A-A979-E689F6D894BE}" dt="2023-10-19T15:02:03.374" v="840" actId="404"/>
          <ac:spMkLst>
            <pc:docMk/>
            <pc:sldMk cId="3553818718" sldId="1755"/>
            <ac:spMk id="6" creationId="{392A7EF3-83F8-8099-36DE-63568CD7A849}"/>
          </ac:spMkLst>
        </pc:spChg>
        <pc:graphicFrameChg chg="add del mod modGraphic">
          <ac:chgData name="Catherine Delannoy" userId="ae97804003d94de6" providerId="LiveId" clId="{AEBF3FC6-41BD-486A-A979-E689F6D894BE}" dt="2023-10-19T15:08:44.166" v="930" actId="21"/>
          <ac:graphicFrameMkLst>
            <pc:docMk/>
            <pc:sldMk cId="3553818718" sldId="1755"/>
            <ac:graphicFrameMk id="7" creationId="{382EED1A-02BD-ACFA-9314-F1F0A5414883}"/>
          </ac:graphicFrameMkLst>
        </pc:graphicFrameChg>
        <pc:picChg chg="add del mod">
          <ac:chgData name="Catherine Delannoy" userId="ae97804003d94de6" providerId="LiveId" clId="{AEBF3FC6-41BD-486A-A979-E689F6D894BE}" dt="2023-10-19T14:58:37.578" v="788" actId="478"/>
          <ac:picMkLst>
            <pc:docMk/>
            <pc:sldMk cId="3553818718" sldId="1755"/>
            <ac:picMk id="3" creationId="{320B5E77-0B03-1AB0-E3B1-7AF350E05335}"/>
          </ac:picMkLst>
        </pc:picChg>
        <pc:picChg chg="add mod modCrop">
          <ac:chgData name="Catherine Delannoy" userId="ae97804003d94de6" providerId="LiveId" clId="{AEBF3FC6-41BD-486A-A979-E689F6D894BE}" dt="2023-10-19T15:07:40.642" v="924" actId="14100"/>
          <ac:picMkLst>
            <pc:docMk/>
            <pc:sldMk cId="3553818718" sldId="1755"/>
            <ac:picMk id="5" creationId="{A721C1EA-EBBA-A28D-0CD1-20DF24918187}"/>
          </ac:picMkLst>
        </pc:picChg>
        <pc:picChg chg="add del mod">
          <ac:chgData name="Catherine Delannoy" userId="ae97804003d94de6" providerId="LiveId" clId="{AEBF3FC6-41BD-486A-A979-E689F6D894BE}" dt="2023-10-19T15:01:05.269" v="809" actId="478"/>
          <ac:picMkLst>
            <pc:docMk/>
            <pc:sldMk cId="3553818718" sldId="1755"/>
            <ac:picMk id="8" creationId="{041920EA-975A-8AD0-BE1B-354B7C32A9C9}"/>
          </ac:picMkLst>
        </pc:picChg>
        <pc:picChg chg="add del mod ord">
          <ac:chgData name="Catherine Delannoy" userId="ae97804003d94de6" providerId="LiveId" clId="{AEBF3FC6-41BD-486A-A979-E689F6D894BE}" dt="2023-10-19T15:08:44.166" v="930" actId="21"/>
          <ac:picMkLst>
            <pc:docMk/>
            <pc:sldMk cId="3553818718" sldId="1755"/>
            <ac:picMk id="10" creationId="{400E6F47-8BFC-A16D-FDC0-FA9984FF81CD}"/>
          </ac:picMkLst>
        </pc:picChg>
        <pc:picChg chg="del">
          <ac:chgData name="Catherine Delannoy" userId="ae97804003d94de6" providerId="LiveId" clId="{AEBF3FC6-41BD-486A-A979-E689F6D894BE}" dt="2023-10-19T14:39:28.509" v="686" actId="478"/>
          <ac:picMkLst>
            <pc:docMk/>
            <pc:sldMk cId="3553818718" sldId="1755"/>
            <ac:picMk id="12" creationId="{2C0BD9DD-131D-71CA-5B3C-E1A039F8323E}"/>
          </ac:picMkLst>
        </pc:picChg>
        <pc:picChg chg="del">
          <ac:chgData name="Catherine Delannoy" userId="ae97804003d94de6" providerId="LiveId" clId="{AEBF3FC6-41BD-486A-A979-E689F6D894BE}" dt="2023-10-19T14:55:42.043" v="693" actId="478"/>
          <ac:picMkLst>
            <pc:docMk/>
            <pc:sldMk cId="3553818718" sldId="1755"/>
            <ac:picMk id="16" creationId="{CE0091E2-1A8A-8E38-2B63-F2CFE76C92A0}"/>
          </ac:picMkLst>
        </pc:picChg>
      </pc:sldChg>
      <pc:sldChg chg="addSp delSp modSp add del mod">
        <pc:chgData name="Catherine Delannoy" userId="ae97804003d94de6" providerId="LiveId" clId="{AEBF3FC6-41BD-486A-A979-E689F6D894BE}" dt="2023-10-24T12:41:05.673" v="1672" actId="47"/>
        <pc:sldMkLst>
          <pc:docMk/>
          <pc:sldMk cId="2602389440" sldId="1758"/>
        </pc:sldMkLst>
        <pc:spChg chg="mod">
          <ac:chgData name="Catherine Delannoy" userId="ae97804003d94de6" providerId="LiveId" clId="{AEBF3FC6-41BD-486A-A979-E689F6D894BE}" dt="2023-10-19T14:17:07.510" v="521" actId="20577"/>
          <ac:spMkLst>
            <pc:docMk/>
            <pc:sldMk cId="2602389440" sldId="1758"/>
            <ac:spMk id="2" creationId="{D44F03CA-6821-4B21-B44E-00B593B48E55}"/>
          </ac:spMkLst>
        </pc:spChg>
        <pc:spChg chg="add mod">
          <ac:chgData name="Catherine Delannoy" userId="ae97804003d94de6" providerId="LiveId" clId="{AEBF3FC6-41BD-486A-A979-E689F6D894BE}" dt="2023-10-20T15:02:43.817" v="1444" actId="20577"/>
          <ac:spMkLst>
            <pc:docMk/>
            <pc:sldMk cId="2602389440" sldId="1758"/>
            <ac:spMk id="7" creationId="{ACC68E98-6DA1-4957-EBC2-91DA814BC9F2}"/>
          </ac:spMkLst>
        </pc:spChg>
        <pc:picChg chg="del">
          <ac:chgData name="Catherine Delannoy" userId="ae97804003d94de6" providerId="LiveId" clId="{AEBF3FC6-41BD-486A-A979-E689F6D894BE}" dt="2023-10-19T14:16:59.447" v="510" actId="478"/>
          <ac:picMkLst>
            <pc:docMk/>
            <pc:sldMk cId="2602389440" sldId="1758"/>
            <ac:picMk id="3" creationId="{EAE8F999-2CD1-533E-1059-BD613F06E79A}"/>
          </ac:picMkLst>
        </pc:picChg>
        <pc:picChg chg="del">
          <ac:chgData name="Catherine Delannoy" userId="ae97804003d94de6" providerId="LiveId" clId="{AEBF3FC6-41BD-486A-A979-E689F6D894BE}" dt="2023-10-19T14:17:46.876" v="530" actId="478"/>
          <ac:picMkLst>
            <pc:docMk/>
            <pc:sldMk cId="2602389440" sldId="1758"/>
            <ac:picMk id="5" creationId="{AD2DBF87-BD85-2336-016C-7579781E8DF8}"/>
          </ac:picMkLst>
        </pc:picChg>
        <pc:picChg chg="add mod modCrop">
          <ac:chgData name="Catherine Delannoy" userId="ae97804003d94de6" providerId="LiveId" clId="{AEBF3FC6-41BD-486A-A979-E689F6D894BE}" dt="2023-10-19T14:17:44.216" v="529" actId="732"/>
          <ac:picMkLst>
            <pc:docMk/>
            <pc:sldMk cId="2602389440" sldId="1758"/>
            <ac:picMk id="6" creationId="{2ED87AEC-3ED9-280F-34DF-BE9A93ADAD12}"/>
          </ac:picMkLst>
        </pc:picChg>
        <pc:picChg chg="add mod">
          <ac:chgData name="Catherine Delannoy" userId="ae97804003d94de6" providerId="LiveId" clId="{AEBF3FC6-41BD-486A-A979-E689F6D894BE}" dt="2023-10-19T14:29:27.103" v="559" actId="1076"/>
          <ac:picMkLst>
            <pc:docMk/>
            <pc:sldMk cId="2602389440" sldId="1758"/>
            <ac:picMk id="9" creationId="{7696AA7D-38C8-A6DB-44BE-A472316986C8}"/>
          </ac:picMkLst>
        </pc:picChg>
      </pc:sldChg>
      <pc:sldChg chg="addSp delSp modSp mod">
        <pc:chgData name="Catherine Delannoy" userId="ae97804003d94de6" providerId="LiveId" clId="{AEBF3FC6-41BD-486A-A979-E689F6D894BE}" dt="2023-10-25T09:32:00.268" v="2392" actId="20577"/>
        <pc:sldMkLst>
          <pc:docMk/>
          <pc:sldMk cId="3570471493" sldId="1759"/>
        </pc:sldMkLst>
        <pc:spChg chg="mod">
          <ac:chgData name="Catherine Delannoy" userId="ae97804003d94de6" providerId="LiveId" clId="{AEBF3FC6-41BD-486A-A979-E689F6D894BE}" dt="2023-10-20T15:28:08.980" v="1550" actId="404"/>
          <ac:spMkLst>
            <pc:docMk/>
            <pc:sldMk cId="3570471493" sldId="1759"/>
            <ac:spMk id="6" creationId="{392A7EF3-83F8-8099-36DE-63568CD7A849}"/>
          </ac:spMkLst>
        </pc:spChg>
        <pc:grpChg chg="del">
          <ac:chgData name="Catherine Delannoy" userId="ae97804003d94de6" providerId="LiveId" clId="{AEBF3FC6-41BD-486A-A979-E689F6D894BE}" dt="2023-10-19T15:03:26.857" v="856" actId="478"/>
          <ac:grpSpMkLst>
            <pc:docMk/>
            <pc:sldMk cId="3570471493" sldId="1759"/>
            <ac:grpSpMk id="4" creationId="{FBDE724E-7CE6-44F4-C7D3-2C5A2D633AFE}"/>
          </ac:grpSpMkLst>
        </pc:grpChg>
        <pc:graphicFrameChg chg="add mod modGraphic">
          <ac:chgData name="Catherine Delannoy" userId="ae97804003d94de6" providerId="LiveId" clId="{AEBF3FC6-41BD-486A-A979-E689F6D894BE}" dt="2023-10-25T09:32:00.268" v="2392" actId="20577"/>
          <ac:graphicFrameMkLst>
            <pc:docMk/>
            <pc:sldMk cId="3570471493" sldId="1759"/>
            <ac:graphicFrameMk id="2" creationId="{9FC59268-4BF6-651D-014E-6E463129B997}"/>
          </ac:graphicFrameMkLst>
        </pc:graphicFrameChg>
        <pc:picChg chg="add del mod">
          <ac:chgData name="Catherine Delannoy" userId="ae97804003d94de6" providerId="LiveId" clId="{AEBF3FC6-41BD-486A-A979-E689F6D894BE}" dt="2023-10-19T15:03:22.521" v="853" actId="478"/>
          <ac:picMkLst>
            <pc:docMk/>
            <pc:sldMk cId="3570471493" sldId="1759"/>
            <ac:picMk id="2" creationId="{52EFFF8D-527C-937D-4C5E-60737C20E60B}"/>
          </ac:picMkLst>
        </pc:picChg>
        <pc:picChg chg="del">
          <ac:chgData name="Catherine Delannoy" userId="ae97804003d94de6" providerId="LiveId" clId="{AEBF3FC6-41BD-486A-A979-E689F6D894BE}" dt="2023-10-19T15:03:23.693" v="854" actId="478"/>
          <ac:picMkLst>
            <pc:docMk/>
            <pc:sldMk cId="3570471493" sldId="1759"/>
            <ac:picMk id="3" creationId="{A39C8073-F2DD-2FE4-7C3C-FA68BAA0C4BB}"/>
          </ac:picMkLst>
        </pc:picChg>
        <pc:picChg chg="add mod modCrop">
          <ac:chgData name="Catherine Delannoy" userId="ae97804003d94de6" providerId="LiveId" clId="{AEBF3FC6-41BD-486A-A979-E689F6D894BE}" dt="2023-10-19T15:04:05.245" v="862" actId="732"/>
          <ac:picMkLst>
            <pc:docMk/>
            <pc:sldMk cId="3570471493" sldId="1759"/>
            <ac:picMk id="9" creationId="{7A138BB6-FF59-C34F-D4CE-4AAEFBC14028}"/>
          </ac:picMkLst>
        </pc:picChg>
        <pc:picChg chg="del">
          <ac:chgData name="Catherine Delannoy" userId="ae97804003d94de6" providerId="LiveId" clId="{AEBF3FC6-41BD-486A-A979-E689F6D894BE}" dt="2023-10-19T15:03:19.343" v="851" actId="478"/>
          <ac:picMkLst>
            <pc:docMk/>
            <pc:sldMk cId="3570471493" sldId="1759"/>
            <ac:picMk id="11" creationId="{870EA368-A9FD-11CD-9D3F-34F627F58592}"/>
          </ac:picMkLst>
        </pc:picChg>
        <pc:picChg chg="add mod modCrop">
          <ac:chgData name="Catherine Delannoy" userId="ae97804003d94de6" providerId="LiveId" clId="{AEBF3FC6-41BD-486A-A979-E689F6D894BE}" dt="2023-10-19T15:04:55.817" v="909" actId="14100"/>
          <ac:picMkLst>
            <pc:docMk/>
            <pc:sldMk cId="3570471493" sldId="1759"/>
            <ac:picMk id="12" creationId="{7EF09B3B-B991-B5F4-13FF-8D69CC06EE6D}"/>
          </ac:picMkLst>
        </pc:picChg>
      </pc:sldChg>
      <pc:sldChg chg="addSp delSp modSp mod ord">
        <pc:chgData name="Catherine Delannoy" userId="ae97804003d94de6" providerId="LiveId" clId="{AEBF3FC6-41BD-486A-A979-E689F6D894BE}" dt="2023-10-26T12:23:47.125" v="3031" actId="1076"/>
        <pc:sldMkLst>
          <pc:docMk/>
          <pc:sldMk cId="406371261" sldId="1762"/>
        </pc:sldMkLst>
        <pc:spChg chg="mod">
          <ac:chgData name="Catherine Delannoy" userId="ae97804003d94de6" providerId="LiveId" clId="{AEBF3FC6-41BD-486A-A979-E689F6D894BE}" dt="2023-10-26T12:23:47.125" v="3031" actId="1076"/>
          <ac:spMkLst>
            <pc:docMk/>
            <pc:sldMk cId="406371261" sldId="1762"/>
            <ac:spMk id="7" creationId="{0852E549-111A-8ADA-4616-F23C1E7F0AC2}"/>
          </ac:spMkLst>
        </pc:spChg>
        <pc:picChg chg="del">
          <ac:chgData name="Catherine Delannoy" userId="ae97804003d94de6" providerId="LiveId" clId="{AEBF3FC6-41BD-486A-A979-E689F6D894BE}" dt="2023-10-19T15:11:36.264" v="989" actId="478"/>
          <ac:picMkLst>
            <pc:docMk/>
            <pc:sldMk cId="406371261" sldId="1762"/>
            <ac:picMk id="2" creationId="{E8B20364-3C87-1E57-A816-777EED3D7246}"/>
          </ac:picMkLst>
        </pc:picChg>
        <pc:picChg chg="add mod modCrop">
          <ac:chgData name="Catherine Delannoy" userId="ae97804003d94de6" providerId="LiveId" clId="{AEBF3FC6-41BD-486A-A979-E689F6D894BE}" dt="2023-10-26T12:23:47.125" v="3031" actId="1076"/>
          <ac:picMkLst>
            <pc:docMk/>
            <pc:sldMk cId="406371261" sldId="1762"/>
            <ac:picMk id="3" creationId="{8006B857-52F4-E486-1990-A6008003A38D}"/>
          </ac:picMkLst>
        </pc:picChg>
        <pc:picChg chg="add mod modCrop">
          <ac:chgData name="Catherine Delannoy" userId="ae97804003d94de6" providerId="LiveId" clId="{AEBF3FC6-41BD-486A-A979-E689F6D894BE}" dt="2023-10-26T12:23:42.031" v="3030" actId="1076"/>
          <ac:picMkLst>
            <pc:docMk/>
            <pc:sldMk cId="406371261" sldId="1762"/>
            <ac:picMk id="4" creationId="{AA853965-4C0E-9611-D640-E75CA3BEB8C0}"/>
          </ac:picMkLst>
        </pc:picChg>
        <pc:picChg chg="del">
          <ac:chgData name="Catherine Delannoy" userId="ae97804003d94de6" providerId="LiveId" clId="{AEBF3FC6-41BD-486A-A979-E689F6D894BE}" dt="2023-10-19T15:10:10.871" v="988" actId="478"/>
          <ac:picMkLst>
            <pc:docMk/>
            <pc:sldMk cId="406371261" sldId="1762"/>
            <ac:picMk id="6" creationId="{E2462DE7-CBAF-9DA5-B9E1-0A26242BE171}"/>
          </ac:picMkLst>
        </pc:picChg>
        <pc:picChg chg="add del mod modCrop">
          <ac:chgData name="Catherine Delannoy" userId="ae97804003d94de6" providerId="LiveId" clId="{AEBF3FC6-41BD-486A-A979-E689F6D894BE}" dt="2023-10-20T15:27:16.953" v="1516" actId="478"/>
          <ac:picMkLst>
            <pc:docMk/>
            <pc:sldMk cId="406371261" sldId="1762"/>
            <ac:picMk id="8" creationId="{41028614-48BE-0DCC-05BD-4BFD8974078E}"/>
          </ac:picMkLst>
        </pc:picChg>
      </pc:sldChg>
      <pc:sldChg chg="del">
        <pc:chgData name="Catherine Delannoy" userId="ae97804003d94de6" providerId="LiveId" clId="{AEBF3FC6-41BD-486A-A979-E689F6D894BE}" dt="2023-10-19T15:14:58.276" v="1007" actId="47"/>
        <pc:sldMkLst>
          <pc:docMk/>
          <pc:sldMk cId="3252795658" sldId="1763"/>
        </pc:sldMkLst>
      </pc:sldChg>
      <pc:sldChg chg="addSp delSp modSp mod ord">
        <pc:chgData name="Catherine Delannoy" userId="ae97804003d94de6" providerId="LiveId" clId="{AEBF3FC6-41BD-486A-A979-E689F6D894BE}" dt="2023-10-19T14:33:58.607" v="609" actId="1076"/>
        <pc:sldMkLst>
          <pc:docMk/>
          <pc:sldMk cId="2647104086" sldId="1764"/>
        </pc:sldMkLst>
        <pc:spChg chg="mod">
          <ac:chgData name="Catherine Delannoy" userId="ae97804003d94de6" providerId="LiveId" clId="{AEBF3FC6-41BD-486A-A979-E689F6D894BE}" dt="2023-10-19T14:33:58.607" v="609" actId="1076"/>
          <ac:spMkLst>
            <pc:docMk/>
            <pc:sldMk cId="2647104086" sldId="1764"/>
            <ac:spMk id="2" creationId="{D44F03CA-6821-4B21-B44E-00B593B48E55}"/>
          </ac:spMkLst>
        </pc:spChg>
        <pc:picChg chg="add mod modCrop">
          <ac:chgData name="Catherine Delannoy" userId="ae97804003d94de6" providerId="LiveId" clId="{AEBF3FC6-41BD-486A-A979-E689F6D894BE}" dt="2023-10-19T14:33:34.203" v="604" actId="18131"/>
          <ac:picMkLst>
            <pc:docMk/>
            <pc:sldMk cId="2647104086" sldId="1764"/>
            <ac:picMk id="4" creationId="{607E5E98-EB60-08CD-E5ED-700096AD5FB7}"/>
          </ac:picMkLst>
        </pc:picChg>
        <pc:picChg chg="del">
          <ac:chgData name="Catherine Delannoy" userId="ae97804003d94de6" providerId="LiveId" clId="{AEBF3FC6-41BD-486A-A979-E689F6D894BE}" dt="2023-10-19T14:29:49.186" v="565" actId="478"/>
          <ac:picMkLst>
            <pc:docMk/>
            <pc:sldMk cId="2647104086" sldId="1764"/>
            <ac:picMk id="10" creationId="{7CBD9CDB-30F5-6C90-08A3-A97A77BA065C}"/>
          </ac:picMkLst>
        </pc:picChg>
      </pc:sldChg>
      <pc:sldChg chg="del">
        <pc:chgData name="Catherine Delannoy" userId="ae97804003d94de6" providerId="LiveId" clId="{AEBF3FC6-41BD-486A-A979-E689F6D894BE}" dt="2023-10-19T15:15:01.437" v="1008" actId="47"/>
        <pc:sldMkLst>
          <pc:docMk/>
          <pc:sldMk cId="2096920632" sldId="1765"/>
        </pc:sldMkLst>
      </pc:sldChg>
      <pc:sldChg chg="del">
        <pc:chgData name="Catherine Delannoy" userId="ae97804003d94de6" providerId="LiveId" clId="{AEBF3FC6-41BD-486A-A979-E689F6D894BE}" dt="2023-10-19T15:15:01.960" v="1009" actId="47"/>
        <pc:sldMkLst>
          <pc:docMk/>
          <pc:sldMk cId="163392297" sldId="1766"/>
        </pc:sldMkLst>
      </pc:sldChg>
      <pc:sldChg chg="del">
        <pc:chgData name="Catherine Delannoy" userId="ae97804003d94de6" providerId="LiveId" clId="{AEBF3FC6-41BD-486A-A979-E689F6D894BE}" dt="2023-10-19T15:15:05.066" v="1012" actId="47"/>
        <pc:sldMkLst>
          <pc:docMk/>
          <pc:sldMk cId="4218604113" sldId="1767"/>
        </pc:sldMkLst>
      </pc:sldChg>
      <pc:sldChg chg="del">
        <pc:chgData name="Catherine Delannoy" userId="ae97804003d94de6" providerId="LiveId" clId="{AEBF3FC6-41BD-486A-A979-E689F6D894BE}" dt="2023-10-19T15:15:05.664" v="1014" actId="47"/>
        <pc:sldMkLst>
          <pc:docMk/>
          <pc:sldMk cId="3044807744" sldId="1768"/>
        </pc:sldMkLst>
      </pc:sldChg>
      <pc:sldChg chg="del">
        <pc:chgData name="Catherine Delannoy" userId="ae97804003d94de6" providerId="LiveId" clId="{AEBF3FC6-41BD-486A-A979-E689F6D894BE}" dt="2023-10-19T15:15:06.957" v="1016" actId="47"/>
        <pc:sldMkLst>
          <pc:docMk/>
          <pc:sldMk cId="3557410634" sldId="1769"/>
        </pc:sldMkLst>
      </pc:sldChg>
      <pc:sldChg chg="del">
        <pc:chgData name="Catherine Delannoy" userId="ae97804003d94de6" providerId="LiveId" clId="{AEBF3FC6-41BD-486A-A979-E689F6D894BE}" dt="2023-10-19T15:15:04.060" v="1010" actId="47"/>
        <pc:sldMkLst>
          <pc:docMk/>
          <pc:sldMk cId="1478660166" sldId="1770"/>
        </pc:sldMkLst>
      </pc:sldChg>
      <pc:sldChg chg="del">
        <pc:chgData name="Catherine Delannoy" userId="ae97804003d94de6" providerId="LiveId" clId="{AEBF3FC6-41BD-486A-A979-E689F6D894BE}" dt="2023-10-19T15:15:04.688" v="1011" actId="47"/>
        <pc:sldMkLst>
          <pc:docMk/>
          <pc:sldMk cId="2961405308" sldId="1771"/>
        </pc:sldMkLst>
      </pc:sldChg>
      <pc:sldChg chg="del">
        <pc:chgData name="Catherine Delannoy" userId="ae97804003d94de6" providerId="LiveId" clId="{AEBF3FC6-41BD-486A-A979-E689F6D894BE}" dt="2023-10-19T15:15:05.365" v="1013" actId="47"/>
        <pc:sldMkLst>
          <pc:docMk/>
          <pc:sldMk cId="1474639403" sldId="1772"/>
        </pc:sldMkLst>
      </pc:sldChg>
      <pc:sldChg chg="del">
        <pc:chgData name="Catherine Delannoy" userId="ae97804003d94de6" providerId="LiveId" clId="{AEBF3FC6-41BD-486A-A979-E689F6D894BE}" dt="2023-10-19T15:15:05.931" v="1015" actId="47"/>
        <pc:sldMkLst>
          <pc:docMk/>
          <pc:sldMk cId="529011873" sldId="1773"/>
        </pc:sldMkLst>
      </pc:sldChg>
      <pc:sldChg chg="del">
        <pc:chgData name="Catherine Delannoy" userId="ae97804003d94de6" providerId="LiveId" clId="{AEBF3FC6-41BD-486A-A979-E689F6D894BE}" dt="2023-10-19T15:15:07.823" v="1017" actId="47"/>
        <pc:sldMkLst>
          <pc:docMk/>
          <pc:sldMk cId="1089052190" sldId="1774"/>
        </pc:sldMkLst>
      </pc:sldChg>
      <pc:sldChg chg="addSp delSp modSp mod">
        <pc:chgData name="Catherine Delannoy" userId="ae97804003d94de6" providerId="LiveId" clId="{AEBF3FC6-41BD-486A-A979-E689F6D894BE}" dt="2023-10-26T12:24:10.481" v="3038" actId="1076"/>
        <pc:sldMkLst>
          <pc:docMk/>
          <pc:sldMk cId="1982691481" sldId="1775"/>
        </pc:sldMkLst>
        <pc:spChg chg="add del">
          <ac:chgData name="Catherine Delannoy" userId="ae97804003d94de6" providerId="LiveId" clId="{AEBF3FC6-41BD-486A-A979-E689F6D894BE}" dt="2023-10-20T15:32:32.150" v="1566" actId="22"/>
          <ac:spMkLst>
            <pc:docMk/>
            <pc:sldMk cId="1982691481" sldId="1775"/>
            <ac:spMk id="5" creationId="{F5EF888F-056F-2F1C-E942-8DDD00A9D38C}"/>
          </ac:spMkLst>
        </pc:spChg>
        <pc:spChg chg="mod">
          <ac:chgData name="Catherine Delannoy" userId="ae97804003d94de6" providerId="LiveId" clId="{AEBF3FC6-41BD-486A-A979-E689F6D894BE}" dt="2023-10-26T12:24:06.776" v="3037" actId="1076"/>
          <ac:spMkLst>
            <pc:docMk/>
            <pc:sldMk cId="1982691481" sldId="1775"/>
            <ac:spMk id="6" creationId="{392A7EF3-83F8-8099-36DE-63568CD7A849}"/>
          </ac:spMkLst>
        </pc:spChg>
        <pc:spChg chg="add del">
          <ac:chgData name="Catherine Delannoy" userId="ae97804003d94de6" providerId="LiveId" clId="{AEBF3FC6-41BD-486A-A979-E689F6D894BE}" dt="2023-10-20T15:32:53.822" v="1569" actId="22"/>
          <ac:spMkLst>
            <pc:docMk/>
            <pc:sldMk cId="1982691481" sldId="1775"/>
            <ac:spMk id="10" creationId="{8009E648-21B3-1B04-C607-B37EE9CD1B53}"/>
          </ac:spMkLst>
        </pc:spChg>
        <pc:picChg chg="mod">
          <ac:chgData name="Catherine Delannoy" userId="ae97804003d94de6" providerId="LiveId" clId="{AEBF3FC6-41BD-486A-A979-E689F6D894BE}" dt="2023-10-26T12:24:03.813" v="3036" actId="1076"/>
          <ac:picMkLst>
            <pc:docMk/>
            <pc:sldMk cId="1982691481" sldId="1775"/>
            <ac:picMk id="2" creationId="{2E79D283-8ED1-72AA-0653-2363C15D5081}"/>
          </ac:picMkLst>
        </pc:picChg>
        <pc:picChg chg="add del mod modCrop">
          <ac:chgData name="Catherine Delannoy" userId="ae97804003d94de6" providerId="LiveId" clId="{AEBF3FC6-41BD-486A-A979-E689F6D894BE}" dt="2023-10-20T15:32:29.293" v="1564" actId="478"/>
          <ac:picMkLst>
            <pc:docMk/>
            <pc:sldMk cId="1982691481" sldId="1775"/>
            <ac:picMk id="4" creationId="{496F6BB6-2E43-85CA-AEAB-678D098ED06C}"/>
          </ac:picMkLst>
        </pc:picChg>
        <pc:picChg chg="add mod modCrop">
          <ac:chgData name="Catherine Delannoy" userId="ae97804003d94de6" providerId="LiveId" clId="{AEBF3FC6-41BD-486A-A979-E689F6D894BE}" dt="2023-10-26T12:24:10.481" v="3038" actId="1076"/>
          <ac:picMkLst>
            <pc:docMk/>
            <pc:sldMk cId="1982691481" sldId="1775"/>
            <ac:picMk id="8" creationId="{CC344253-3FAA-0D08-587C-43EF682EAAAB}"/>
          </ac:picMkLst>
        </pc:picChg>
        <pc:picChg chg="del">
          <ac:chgData name="Catherine Delannoy" userId="ae97804003d94de6" providerId="LiveId" clId="{AEBF3FC6-41BD-486A-A979-E689F6D894BE}" dt="2023-10-19T15:09:35.707" v="959" actId="478"/>
          <ac:picMkLst>
            <pc:docMk/>
            <pc:sldMk cId="1982691481" sldId="1775"/>
            <ac:picMk id="10" creationId="{99511790-FA7A-B762-6DEA-BF3CD7F1A02A}"/>
          </ac:picMkLst>
        </pc:picChg>
      </pc:sldChg>
      <pc:sldChg chg="addSp delSp modSp add mod">
        <pc:chgData name="Catherine Delannoy" userId="ae97804003d94de6" providerId="LiveId" clId="{AEBF3FC6-41BD-486A-A979-E689F6D894BE}" dt="2023-10-26T12:14:45.940" v="2962" actId="164"/>
        <pc:sldMkLst>
          <pc:docMk/>
          <pc:sldMk cId="3157906798" sldId="1776"/>
        </pc:sldMkLst>
        <pc:spChg chg="mod">
          <ac:chgData name="Catherine Delannoy" userId="ae97804003d94de6" providerId="LiveId" clId="{AEBF3FC6-41BD-486A-A979-E689F6D894BE}" dt="2023-10-26T12:03:29.563" v="2892" actId="20577"/>
          <ac:spMkLst>
            <pc:docMk/>
            <pc:sldMk cId="3157906798" sldId="1776"/>
            <ac:spMk id="6" creationId="{392A7EF3-83F8-8099-36DE-63568CD7A849}"/>
          </ac:spMkLst>
        </pc:spChg>
        <pc:spChg chg="add mod">
          <ac:chgData name="Catherine Delannoy" userId="ae97804003d94de6" providerId="LiveId" clId="{AEBF3FC6-41BD-486A-A979-E689F6D894BE}" dt="2023-10-26T12:14:45.940" v="2962" actId="164"/>
          <ac:spMkLst>
            <pc:docMk/>
            <pc:sldMk cId="3157906798" sldId="1776"/>
            <ac:spMk id="9" creationId="{9B4D935B-FED2-2115-24F9-8916D1F16C37}"/>
          </ac:spMkLst>
        </pc:spChg>
        <pc:grpChg chg="add mod">
          <ac:chgData name="Catherine Delannoy" userId="ae97804003d94de6" providerId="LiveId" clId="{AEBF3FC6-41BD-486A-A979-E689F6D894BE}" dt="2023-10-26T12:14:45.940" v="2962" actId="164"/>
          <ac:grpSpMkLst>
            <pc:docMk/>
            <pc:sldMk cId="3157906798" sldId="1776"/>
            <ac:grpSpMk id="10" creationId="{0E514E5A-2641-C252-1D3E-428B86471BDB}"/>
          </ac:grpSpMkLst>
        </pc:grpChg>
        <pc:graphicFrameChg chg="add del mod">
          <ac:chgData name="Catherine Delannoy" userId="ae97804003d94de6" providerId="LiveId" clId="{AEBF3FC6-41BD-486A-A979-E689F6D894BE}" dt="2023-10-26T12:04:53.752" v="2912" actId="478"/>
          <ac:graphicFrameMkLst>
            <pc:docMk/>
            <pc:sldMk cId="3157906798" sldId="1776"/>
            <ac:graphicFrameMk id="3" creationId="{FE83E224-94D5-3087-C30C-2C1654CB219C}"/>
          </ac:graphicFrameMkLst>
        </pc:graphicFrameChg>
        <pc:graphicFrameChg chg="del">
          <ac:chgData name="Catherine Delannoy" userId="ae97804003d94de6" providerId="LiveId" clId="{AEBF3FC6-41BD-486A-A979-E689F6D894BE}" dt="2023-10-19T15:08:33.431" v="927" actId="478"/>
          <ac:graphicFrameMkLst>
            <pc:docMk/>
            <pc:sldMk cId="3157906798" sldId="1776"/>
            <ac:graphicFrameMk id="7" creationId="{382EED1A-02BD-ACFA-9314-F1F0A5414883}"/>
          </ac:graphicFrameMkLst>
        </pc:graphicFrameChg>
        <pc:picChg chg="add mod">
          <ac:chgData name="Catherine Delannoy" userId="ae97804003d94de6" providerId="LiveId" clId="{AEBF3FC6-41BD-486A-A979-E689F6D894BE}" dt="2023-10-19T15:08:48.787" v="932" actId="1076"/>
          <ac:picMkLst>
            <pc:docMk/>
            <pc:sldMk cId="3157906798" sldId="1776"/>
            <ac:picMk id="2" creationId="{9728EE77-75ED-8226-4DB2-32B35CB75C01}"/>
          </ac:picMkLst>
        </pc:picChg>
        <pc:picChg chg="del mod">
          <ac:chgData name="Catherine Delannoy" userId="ae97804003d94de6" providerId="LiveId" clId="{AEBF3FC6-41BD-486A-A979-E689F6D894BE}" dt="2023-10-26T12:02:41.600" v="2880" actId="478"/>
          <ac:picMkLst>
            <pc:docMk/>
            <pc:sldMk cId="3157906798" sldId="1776"/>
            <ac:picMk id="5" creationId="{A721C1EA-EBBA-A28D-0CD1-20DF24918187}"/>
          </ac:picMkLst>
        </pc:picChg>
        <pc:picChg chg="add mod modCrop">
          <ac:chgData name="Catherine Delannoy" userId="ae97804003d94de6" providerId="LiveId" clId="{AEBF3FC6-41BD-486A-A979-E689F6D894BE}" dt="2023-10-26T12:14:45.940" v="2962" actId="164"/>
          <ac:picMkLst>
            <pc:docMk/>
            <pc:sldMk cId="3157906798" sldId="1776"/>
            <ac:picMk id="7" creationId="{BF669145-49EA-2D90-FAD5-CD62533631F7}"/>
          </ac:picMkLst>
        </pc:picChg>
        <pc:picChg chg="add del mod">
          <ac:chgData name="Catherine Delannoy" userId="ae97804003d94de6" providerId="LiveId" clId="{AEBF3FC6-41BD-486A-A979-E689F6D894BE}" dt="2023-10-26T12:04:49.103" v="2911" actId="478"/>
          <ac:picMkLst>
            <pc:docMk/>
            <pc:sldMk cId="3157906798" sldId="1776"/>
            <ac:picMk id="8" creationId="{694E3617-6009-8D72-C2DB-D170FD4F8F2E}"/>
          </ac:picMkLst>
        </pc:picChg>
        <pc:picChg chg="del">
          <ac:chgData name="Catherine Delannoy" userId="ae97804003d94de6" providerId="LiveId" clId="{AEBF3FC6-41BD-486A-A979-E689F6D894BE}" dt="2023-10-19T15:08:33.934" v="928" actId="478"/>
          <ac:picMkLst>
            <pc:docMk/>
            <pc:sldMk cId="3157906798" sldId="1776"/>
            <ac:picMk id="10" creationId="{400E6F47-8BFC-A16D-FDC0-FA9984FF81CD}"/>
          </ac:picMkLst>
        </pc:picChg>
      </pc:sldChg>
      <pc:sldChg chg="addSp delSp modSp add mod">
        <pc:chgData name="Catherine Delannoy" userId="ae97804003d94de6" providerId="LiveId" clId="{AEBF3FC6-41BD-486A-A979-E689F6D894BE}" dt="2023-10-19T15:18:20.153" v="1051" actId="1076"/>
        <pc:sldMkLst>
          <pc:docMk/>
          <pc:sldMk cId="219026088" sldId="1777"/>
        </pc:sldMkLst>
        <pc:spChg chg="mod">
          <ac:chgData name="Catherine Delannoy" userId="ae97804003d94de6" providerId="LiveId" clId="{AEBF3FC6-41BD-486A-A979-E689F6D894BE}" dt="2023-10-19T15:17:12.207" v="1048" actId="20577"/>
          <ac:spMkLst>
            <pc:docMk/>
            <pc:sldMk cId="219026088" sldId="1777"/>
            <ac:spMk id="7" creationId="{0852E549-111A-8ADA-4616-F23C1E7F0AC2}"/>
          </ac:spMkLst>
        </pc:spChg>
        <pc:picChg chg="add mod modCrop">
          <ac:chgData name="Catherine Delannoy" userId="ae97804003d94de6" providerId="LiveId" clId="{AEBF3FC6-41BD-486A-A979-E689F6D894BE}" dt="2023-10-19T15:17:00.097" v="1025" actId="1076"/>
          <ac:picMkLst>
            <pc:docMk/>
            <pc:sldMk cId="219026088" sldId="1777"/>
            <ac:picMk id="3" creationId="{76E4A449-80B2-F2DA-59BC-47A81A89E119}"/>
          </ac:picMkLst>
        </pc:picChg>
        <pc:picChg chg="del">
          <ac:chgData name="Catherine Delannoy" userId="ae97804003d94de6" providerId="LiveId" clId="{AEBF3FC6-41BD-486A-A979-E689F6D894BE}" dt="2023-10-19T15:17:14.054" v="1049" actId="478"/>
          <ac:picMkLst>
            <pc:docMk/>
            <pc:sldMk cId="219026088" sldId="1777"/>
            <ac:picMk id="4" creationId="{AA853965-4C0E-9611-D640-E75CA3BEB8C0}"/>
          </ac:picMkLst>
        </pc:picChg>
        <pc:picChg chg="add mod">
          <ac:chgData name="Catherine Delannoy" userId="ae97804003d94de6" providerId="LiveId" clId="{AEBF3FC6-41BD-486A-A979-E689F6D894BE}" dt="2023-10-19T15:18:20.153" v="1051" actId="1076"/>
          <ac:picMkLst>
            <pc:docMk/>
            <pc:sldMk cId="219026088" sldId="1777"/>
            <ac:picMk id="6" creationId="{2C0A5123-B981-F407-6541-5EAFD780180B}"/>
          </ac:picMkLst>
        </pc:picChg>
        <pc:picChg chg="del">
          <ac:chgData name="Catherine Delannoy" userId="ae97804003d94de6" providerId="LiveId" clId="{AEBF3FC6-41BD-486A-A979-E689F6D894BE}" dt="2023-10-19T15:16:43.183" v="1021" actId="478"/>
          <ac:picMkLst>
            <pc:docMk/>
            <pc:sldMk cId="219026088" sldId="1777"/>
            <ac:picMk id="8" creationId="{41028614-48BE-0DCC-05BD-4BFD8974078E}"/>
          </ac:picMkLst>
        </pc:picChg>
      </pc:sldChg>
      <pc:sldChg chg="addSp delSp modSp add del mod">
        <pc:chgData name="Catherine Delannoy" userId="ae97804003d94de6" providerId="LiveId" clId="{AEBF3FC6-41BD-486A-A979-E689F6D894BE}" dt="2023-10-25T21:19:59.088" v="2693" actId="2696"/>
        <pc:sldMkLst>
          <pc:docMk/>
          <pc:sldMk cId="1107760656" sldId="1778"/>
        </pc:sldMkLst>
        <pc:spChg chg="add del">
          <ac:chgData name="Catherine Delannoy" userId="ae97804003d94de6" providerId="LiveId" clId="{AEBF3FC6-41BD-486A-A979-E689F6D894BE}" dt="2023-10-19T15:19:25.700" v="1058" actId="478"/>
          <ac:spMkLst>
            <pc:docMk/>
            <pc:sldMk cId="1107760656" sldId="1778"/>
            <ac:spMk id="5" creationId="{ABADDAF4-333A-D712-876E-A1BDFAF90A02}"/>
          </ac:spMkLst>
        </pc:spChg>
        <pc:spChg chg="mod">
          <ac:chgData name="Catherine Delannoy" userId="ae97804003d94de6" providerId="LiveId" clId="{AEBF3FC6-41BD-486A-A979-E689F6D894BE}" dt="2023-10-19T15:22:20.371" v="1077" actId="1076"/>
          <ac:spMkLst>
            <pc:docMk/>
            <pc:sldMk cId="1107760656" sldId="1778"/>
            <ac:spMk id="6" creationId="{392A7EF3-83F8-8099-36DE-63568CD7A849}"/>
          </ac:spMkLst>
        </pc:spChg>
        <pc:graphicFrameChg chg="add mod modGraphic">
          <ac:chgData name="Catherine Delannoy" userId="ae97804003d94de6" providerId="LiveId" clId="{AEBF3FC6-41BD-486A-A979-E689F6D894BE}" dt="2023-10-25T09:38:25.757" v="2472" actId="20577"/>
          <ac:graphicFrameMkLst>
            <pc:docMk/>
            <pc:sldMk cId="1107760656" sldId="1778"/>
            <ac:graphicFrameMk id="2" creationId="{1DFDA2B4-3ADD-23C5-D016-2B87998F378E}"/>
          </ac:graphicFrameMkLst>
        </pc:graphicFrameChg>
        <pc:picChg chg="del">
          <ac:chgData name="Catherine Delannoy" userId="ae97804003d94de6" providerId="LiveId" clId="{AEBF3FC6-41BD-486A-A979-E689F6D894BE}" dt="2023-10-19T15:20:31.294" v="1067" actId="478"/>
          <ac:picMkLst>
            <pc:docMk/>
            <pc:sldMk cId="1107760656" sldId="1778"/>
            <ac:picMk id="2" creationId="{2E79D283-8ED1-72AA-0653-2363C15D5081}"/>
          </ac:picMkLst>
        </pc:picChg>
        <pc:picChg chg="del">
          <ac:chgData name="Catherine Delannoy" userId="ae97804003d94de6" providerId="LiveId" clId="{AEBF3FC6-41BD-486A-A979-E689F6D894BE}" dt="2023-10-19T15:19:23.222" v="1056" actId="478"/>
          <ac:picMkLst>
            <pc:docMk/>
            <pc:sldMk cId="1107760656" sldId="1778"/>
            <ac:picMk id="4" creationId="{496F6BB6-2E43-85CA-AEAB-678D098ED06C}"/>
          </ac:picMkLst>
        </pc:picChg>
        <pc:picChg chg="add mod modCrop">
          <ac:chgData name="Catherine Delannoy" userId="ae97804003d94de6" providerId="LiveId" clId="{AEBF3FC6-41BD-486A-A979-E689F6D894BE}" dt="2023-10-19T15:22:22.542" v="1078" actId="1076"/>
          <ac:picMkLst>
            <pc:docMk/>
            <pc:sldMk cId="1107760656" sldId="1778"/>
            <ac:picMk id="8" creationId="{635D808B-BCDF-3F5C-2F8B-6D170F55925A}"/>
          </ac:picMkLst>
        </pc:picChg>
        <pc:picChg chg="add del mod">
          <ac:chgData name="Catherine Delannoy" userId="ae97804003d94de6" providerId="LiveId" clId="{AEBF3FC6-41BD-486A-A979-E689F6D894BE}" dt="2023-10-19T15:21:14.732" v="1071" actId="478"/>
          <ac:picMkLst>
            <pc:docMk/>
            <pc:sldMk cId="1107760656" sldId="1778"/>
            <ac:picMk id="10" creationId="{BA5133CC-DC1E-9000-3993-A9C6F9DFFD65}"/>
          </ac:picMkLst>
        </pc:picChg>
        <pc:picChg chg="add del mod">
          <ac:chgData name="Catherine Delannoy" userId="ae97804003d94de6" providerId="LiveId" clId="{AEBF3FC6-41BD-486A-A979-E689F6D894BE}" dt="2023-10-19T15:21:51.147" v="1074" actId="478"/>
          <ac:picMkLst>
            <pc:docMk/>
            <pc:sldMk cId="1107760656" sldId="1778"/>
            <ac:picMk id="12" creationId="{82AFE2F0-1E47-5D86-8112-5CCE82D54914}"/>
          </ac:picMkLst>
        </pc:picChg>
        <pc:picChg chg="add mod">
          <ac:chgData name="Catherine Delannoy" userId="ae97804003d94de6" providerId="LiveId" clId="{AEBF3FC6-41BD-486A-A979-E689F6D894BE}" dt="2023-10-19T15:22:16.541" v="1076" actId="1076"/>
          <ac:picMkLst>
            <pc:docMk/>
            <pc:sldMk cId="1107760656" sldId="1778"/>
            <ac:picMk id="14" creationId="{0522B82D-600E-75D4-145E-43C2E95C68DE}"/>
          </ac:picMkLst>
        </pc:picChg>
      </pc:sldChg>
      <pc:sldChg chg="addSp delSp modSp add mod">
        <pc:chgData name="Catherine Delannoy" userId="ae97804003d94de6" providerId="LiveId" clId="{AEBF3FC6-41BD-486A-A979-E689F6D894BE}" dt="2023-10-26T12:23:31.705" v="3029" actId="1076"/>
        <pc:sldMkLst>
          <pc:docMk/>
          <pc:sldMk cId="3175359001" sldId="1778"/>
        </pc:sldMkLst>
        <pc:spChg chg="add mod topLvl">
          <ac:chgData name="Catherine Delannoy" userId="ae97804003d94de6" providerId="LiveId" clId="{AEBF3FC6-41BD-486A-A979-E689F6D894BE}" dt="2023-10-26T12:22:21.610" v="3009" actId="164"/>
          <ac:spMkLst>
            <pc:docMk/>
            <pc:sldMk cId="3175359001" sldId="1778"/>
            <ac:spMk id="5" creationId="{86F59FAD-B069-15E6-6EDA-AF88430F38B0}"/>
          </ac:spMkLst>
        </pc:spChg>
        <pc:spChg chg="mod">
          <ac:chgData name="Catherine Delannoy" userId="ae97804003d94de6" providerId="LiveId" clId="{AEBF3FC6-41BD-486A-A979-E689F6D894BE}" dt="2023-10-26T12:23:31.705" v="3029" actId="1076"/>
          <ac:spMkLst>
            <pc:docMk/>
            <pc:sldMk cId="3175359001" sldId="1778"/>
            <ac:spMk id="6" creationId="{392A7EF3-83F8-8099-36DE-63568CD7A849}"/>
          </ac:spMkLst>
        </pc:spChg>
        <pc:grpChg chg="add del mod">
          <ac:chgData name="Catherine Delannoy" userId="ae97804003d94de6" providerId="LiveId" clId="{AEBF3FC6-41BD-486A-A979-E689F6D894BE}" dt="2023-10-26T12:22:15.240" v="3008" actId="165"/>
          <ac:grpSpMkLst>
            <pc:docMk/>
            <pc:sldMk cId="3175359001" sldId="1778"/>
            <ac:grpSpMk id="7" creationId="{D84302EC-C5D0-627D-B16D-A5BD28536621}"/>
          </ac:grpSpMkLst>
        </pc:grpChg>
        <pc:grpChg chg="add mod">
          <ac:chgData name="Catherine Delannoy" userId="ae97804003d94de6" providerId="LiveId" clId="{AEBF3FC6-41BD-486A-A979-E689F6D894BE}" dt="2023-10-26T12:23:28.503" v="3028" actId="1076"/>
          <ac:grpSpMkLst>
            <pc:docMk/>
            <pc:sldMk cId="3175359001" sldId="1778"/>
            <ac:grpSpMk id="9" creationId="{CCB4A6D0-5D60-580B-1D2E-3FEC0E254C2C}"/>
          </ac:grpSpMkLst>
        </pc:grpChg>
        <pc:graphicFrameChg chg="del">
          <ac:chgData name="Catherine Delannoy" userId="ae97804003d94de6" providerId="LiveId" clId="{AEBF3FC6-41BD-486A-A979-E689F6D894BE}" dt="2023-10-26T12:13:06.080" v="2934" actId="478"/>
          <ac:graphicFrameMkLst>
            <pc:docMk/>
            <pc:sldMk cId="3175359001" sldId="1778"/>
            <ac:graphicFrameMk id="2" creationId="{1DFDA2B4-3ADD-23C5-D016-2B87998F378E}"/>
          </ac:graphicFrameMkLst>
        </pc:graphicFrameChg>
        <pc:picChg chg="add mod topLvl modCrop">
          <ac:chgData name="Catherine Delannoy" userId="ae97804003d94de6" providerId="LiveId" clId="{AEBF3FC6-41BD-486A-A979-E689F6D894BE}" dt="2023-10-26T12:22:21.610" v="3009" actId="164"/>
          <ac:picMkLst>
            <pc:docMk/>
            <pc:sldMk cId="3175359001" sldId="1778"/>
            <ac:picMk id="4" creationId="{142F9981-907C-6DD7-42B4-A207374F2095}"/>
          </ac:picMkLst>
        </pc:picChg>
        <pc:picChg chg="del">
          <ac:chgData name="Catherine Delannoy" userId="ae97804003d94de6" providerId="LiveId" clId="{AEBF3FC6-41BD-486A-A979-E689F6D894BE}" dt="2023-10-26T12:13:03.530" v="2933" actId="478"/>
          <ac:picMkLst>
            <pc:docMk/>
            <pc:sldMk cId="3175359001" sldId="1778"/>
            <ac:picMk id="8" creationId="{635D808B-BCDF-3F5C-2F8B-6D170F55925A}"/>
          </ac:picMkLst>
        </pc:picChg>
        <pc:picChg chg="mod">
          <ac:chgData name="Catherine Delannoy" userId="ae97804003d94de6" providerId="LiveId" clId="{AEBF3FC6-41BD-486A-A979-E689F6D894BE}" dt="2023-10-26T12:23:25.209" v="3027" actId="1076"/>
          <ac:picMkLst>
            <pc:docMk/>
            <pc:sldMk cId="3175359001" sldId="1778"/>
            <ac:picMk id="14" creationId="{0522B82D-600E-75D4-145E-43C2E95C68DE}"/>
          </ac:picMkLst>
        </pc:picChg>
      </pc:sldChg>
      <pc:sldChg chg="addSp delSp modSp add mod">
        <pc:chgData name="Catherine Delannoy" userId="ae97804003d94de6" providerId="LiveId" clId="{AEBF3FC6-41BD-486A-A979-E689F6D894BE}" dt="2023-10-24T15:28:16.194" v="2159" actId="22"/>
        <pc:sldMkLst>
          <pc:docMk/>
          <pc:sldMk cId="686801832" sldId="1779"/>
        </pc:sldMkLst>
        <pc:spChg chg="add del">
          <ac:chgData name="Catherine Delannoy" userId="ae97804003d94de6" providerId="LiveId" clId="{AEBF3FC6-41BD-486A-A979-E689F6D894BE}" dt="2023-10-24T15:28:16.194" v="2159" actId="22"/>
          <ac:spMkLst>
            <pc:docMk/>
            <pc:sldMk cId="686801832" sldId="1779"/>
            <ac:spMk id="3" creationId="{1E10B0F9-8719-1746-6D0D-8C5EFC5D4A39}"/>
          </ac:spMkLst>
        </pc:spChg>
        <pc:spChg chg="mod">
          <ac:chgData name="Catherine Delannoy" userId="ae97804003d94de6" providerId="LiveId" clId="{AEBF3FC6-41BD-486A-A979-E689F6D894BE}" dt="2023-10-20T21:10:45.618" v="1666" actId="1076"/>
          <ac:spMkLst>
            <pc:docMk/>
            <pc:sldMk cId="686801832" sldId="1779"/>
            <ac:spMk id="7" creationId="{0852E549-111A-8ADA-4616-F23C1E7F0AC2}"/>
          </ac:spMkLst>
        </pc:spChg>
        <pc:spChg chg="add del">
          <ac:chgData name="Catherine Delannoy" userId="ae97804003d94de6" providerId="LiveId" clId="{AEBF3FC6-41BD-486A-A979-E689F6D894BE}" dt="2023-10-19T15:35:34.346" v="1092" actId="22"/>
          <ac:spMkLst>
            <pc:docMk/>
            <pc:sldMk cId="686801832" sldId="1779"/>
            <ac:spMk id="10" creationId="{4B5F6DA6-3EE3-04CD-4492-94360A7D3692}"/>
          </ac:spMkLst>
        </pc:spChg>
        <pc:spChg chg="add del">
          <ac:chgData name="Catherine Delannoy" userId="ae97804003d94de6" providerId="LiveId" clId="{AEBF3FC6-41BD-486A-A979-E689F6D894BE}" dt="2023-10-19T15:35:38.712" v="1094" actId="22"/>
          <ac:spMkLst>
            <pc:docMk/>
            <pc:sldMk cId="686801832" sldId="1779"/>
            <ac:spMk id="12" creationId="{CCAA0A69-9467-87C0-197E-29F275264C12}"/>
          </ac:spMkLst>
        </pc:spChg>
        <pc:picChg chg="del">
          <ac:chgData name="Catherine Delannoy" userId="ae97804003d94de6" providerId="LiveId" clId="{AEBF3FC6-41BD-486A-A979-E689F6D894BE}" dt="2023-10-19T15:23:03.651" v="1083" actId="478"/>
          <ac:picMkLst>
            <pc:docMk/>
            <pc:sldMk cId="686801832" sldId="1779"/>
            <ac:picMk id="3" creationId="{76E4A449-80B2-F2DA-59BC-47A81A89E119}"/>
          </ac:picMkLst>
        </pc:picChg>
        <pc:picChg chg="add mod">
          <ac:chgData name="Catherine Delannoy" userId="ae97804003d94de6" providerId="LiveId" clId="{AEBF3FC6-41BD-486A-A979-E689F6D894BE}" dt="2023-10-20T21:10:40.137" v="1665" actId="1076"/>
          <ac:picMkLst>
            <pc:docMk/>
            <pc:sldMk cId="686801832" sldId="1779"/>
            <ac:picMk id="4" creationId="{C15C6439-1334-060E-A5B5-FCCBFB1EC96F}"/>
          </ac:picMkLst>
        </pc:picChg>
        <pc:picChg chg="del">
          <ac:chgData name="Catherine Delannoy" userId="ae97804003d94de6" providerId="LiveId" clId="{AEBF3FC6-41BD-486A-A979-E689F6D894BE}" dt="2023-10-19T15:24:57.360" v="1084" actId="478"/>
          <ac:picMkLst>
            <pc:docMk/>
            <pc:sldMk cId="686801832" sldId="1779"/>
            <ac:picMk id="6" creationId="{2C0A5123-B981-F407-6541-5EAFD780180B}"/>
          </ac:picMkLst>
        </pc:picChg>
        <pc:picChg chg="add mod modCrop">
          <ac:chgData name="Catherine Delannoy" userId="ae97804003d94de6" providerId="LiveId" clId="{AEBF3FC6-41BD-486A-A979-E689F6D894BE}" dt="2023-10-20T21:10:45.618" v="1666" actId="1076"/>
          <ac:picMkLst>
            <pc:docMk/>
            <pc:sldMk cId="686801832" sldId="1779"/>
            <ac:picMk id="8" creationId="{FB9768B2-6655-AF4B-EAEE-73ABC9DF70BE}"/>
          </ac:picMkLst>
        </pc:picChg>
      </pc:sldChg>
      <pc:sldChg chg="addSp delSp modSp add mod ord">
        <pc:chgData name="Catherine Delannoy" userId="ae97804003d94de6" providerId="LiveId" clId="{AEBF3FC6-41BD-486A-A979-E689F6D894BE}" dt="2023-10-26T12:27:59.893" v="3083" actId="164"/>
        <pc:sldMkLst>
          <pc:docMk/>
          <pc:sldMk cId="3096632975" sldId="1780"/>
        </pc:sldMkLst>
        <pc:spChg chg="mod">
          <ac:chgData name="Catherine Delannoy" userId="ae97804003d94de6" providerId="LiveId" clId="{AEBF3FC6-41BD-486A-A979-E689F6D894BE}" dt="2023-10-26T12:24:57.566" v="3046" actId="1076"/>
          <ac:spMkLst>
            <pc:docMk/>
            <pc:sldMk cId="3096632975" sldId="1780"/>
            <ac:spMk id="6" creationId="{392A7EF3-83F8-8099-36DE-63568CD7A849}"/>
          </ac:spMkLst>
        </pc:spChg>
        <pc:spChg chg="add mod">
          <ac:chgData name="Catherine Delannoy" userId="ae97804003d94de6" providerId="LiveId" clId="{AEBF3FC6-41BD-486A-A979-E689F6D894BE}" dt="2023-10-26T12:27:59.893" v="3083" actId="164"/>
          <ac:spMkLst>
            <pc:docMk/>
            <pc:sldMk cId="3096632975" sldId="1780"/>
            <ac:spMk id="10" creationId="{454534D9-7859-6A35-5093-59F1CB3117E8}"/>
          </ac:spMkLst>
        </pc:spChg>
        <pc:grpChg chg="add mod">
          <ac:chgData name="Catherine Delannoy" userId="ae97804003d94de6" providerId="LiveId" clId="{AEBF3FC6-41BD-486A-A979-E689F6D894BE}" dt="2023-10-26T12:27:59.893" v="3083" actId="164"/>
          <ac:grpSpMkLst>
            <pc:docMk/>
            <pc:sldMk cId="3096632975" sldId="1780"/>
            <ac:grpSpMk id="11" creationId="{0EAC7542-B72B-CA42-B4EC-171B32D848CD}"/>
          </ac:grpSpMkLst>
        </pc:grpChg>
        <pc:graphicFrameChg chg="add del mod modGraphic">
          <ac:chgData name="Catherine Delannoy" userId="ae97804003d94de6" providerId="LiveId" clId="{AEBF3FC6-41BD-486A-A979-E689F6D894BE}" dt="2023-10-26T12:25:13.489" v="3048" actId="478"/>
          <ac:graphicFrameMkLst>
            <pc:docMk/>
            <pc:sldMk cId="3096632975" sldId="1780"/>
            <ac:graphicFrameMk id="4" creationId="{300B1695-F71D-8E45-BC1A-E6B96EECE144}"/>
          </ac:graphicFrameMkLst>
        </pc:graphicFrameChg>
        <pc:picChg chg="add del mod modCrop">
          <ac:chgData name="Catherine Delannoy" userId="ae97804003d94de6" providerId="LiveId" clId="{AEBF3FC6-41BD-486A-A979-E689F6D894BE}" dt="2023-10-26T12:25:15.082" v="3049" actId="478"/>
          <ac:picMkLst>
            <pc:docMk/>
            <pc:sldMk cId="3096632975" sldId="1780"/>
            <ac:picMk id="3" creationId="{B2EF2101-5EFD-22B3-F001-FA29D8216B3E}"/>
          </ac:picMkLst>
        </pc:picChg>
        <pc:picChg chg="add mod ord modCrop">
          <ac:chgData name="Catherine Delannoy" userId="ae97804003d94de6" providerId="LiveId" clId="{AEBF3FC6-41BD-486A-A979-E689F6D894BE}" dt="2023-10-26T12:25:09.910" v="3047" actId="732"/>
          <ac:picMkLst>
            <pc:docMk/>
            <pc:sldMk cId="3096632975" sldId="1780"/>
            <ac:picMk id="5" creationId="{2C18DD7A-EE2D-EFBA-EC42-2103BBC89083}"/>
          </ac:picMkLst>
        </pc:picChg>
        <pc:picChg chg="add mod">
          <ac:chgData name="Catherine Delannoy" userId="ae97804003d94de6" providerId="LiveId" clId="{AEBF3FC6-41BD-486A-A979-E689F6D894BE}" dt="2023-10-26T12:27:00.379" v="3057" actId="1076"/>
          <ac:picMkLst>
            <pc:docMk/>
            <pc:sldMk cId="3096632975" sldId="1780"/>
            <ac:picMk id="7" creationId="{C4219102-DEC3-03AC-B69C-586700397E10}"/>
          </ac:picMkLst>
        </pc:picChg>
        <pc:picChg chg="del">
          <ac:chgData name="Catherine Delannoy" userId="ae97804003d94de6" providerId="LiveId" clId="{AEBF3FC6-41BD-486A-A979-E689F6D894BE}" dt="2023-10-19T15:36:19.182" v="1099" actId="478"/>
          <ac:picMkLst>
            <pc:docMk/>
            <pc:sldMk cId="3096632975" sldId="1780"/>
            <ac:picMk id="8" creationId="{635D808B-BCDF-3F5C-2F8B-6D170F55925A}"/>
          </ac:picMkLst>
        </pc:picChg>
        <pc:picChg chg="add mod">
          <ac:chgData name="Catherine Delannoy" userId="ae97804003d94de6" providerId="LiveId" clId="{AEBF3FC6-41BD-486A-A979-E689F6D894BE}" dt="2023-10-26T12:27:59.893" v="3083" actId="164"/>
          <ac:picMkLst>
            <pc:docMk/>
            <pc:sldMk cId="3096632975" sldId="1780"/>
            <ac:picMk id="9" creationId="{4516A7DD-BB1E-2D40-5ECE-8CD0ADF97C28}"/>
          </ac:picMkLst>
        </pc:picChg>
        <pc:picChg chg="del mod">
          <ac:chgData name="Catherine Delannoy" userId="ae97804003d94de6" providerId="LiveId" clId="{AEBF3FC6-41BD-486A-A979-E689F6D894BE}" dt="2023-10-20T16:29:36.427" v="1636" actId="478"/>
          <ac:picMkLst>
            <pc:docMk/>
            <pc:sldMk cId="3096632975" sldId="1780"/>
            <ac:picMk id="14" creationId="{0522B82D-600E-75D4-145E-43C2E95C68DE}"/>
          </ac:picMkLst>
        </pc:picChg>
      </pc:sldChg>
      <pc:sldChg chg="delSp new del mod">
        <pc:chgData name="Catherine Delannoy" userId="ae97804003d94de6" providerId="LiveId" clId="{AEBF3FC6-41BD-486A-A979-E689F6D894BE}" dt="2023-10-20T14:16:04.093" v="1167" actId="47"/>
        <pc:sldMkLst>
          <pc:docMk/>
          <pc:sldMk cId="321323066" sldId="1781"/>
        </pc:sldMkLst>
        <pc:spChg chg="del">
          <ac:chgData name="Catherine Delannoy" userId="ae97804003d94de6" providerId="LiveId" clId="{AEBF3FC6-41BD-486A-A979-E689F6D894BE}" dt="2023-10-20T14:15:18.023" v="1166" actId="478"/>
          <ac:spMkLst>
            <pc:docMk/>
            <pc:sldMk cId="321323066" sldId="1781"/>
            <ac:spMk id="3" creationId="{A3103916-7611-DA67-6469-0C69D74ECF51}"/>
          </ac:spMkLst>
        </pc:spChg>
      </pc:sldChg>
      <pc:sldChg chg="addSp delSp modSp add mod">
        <pc:chgData name="Catherine Delannoy" userId="ae97804003d94de6" providerId="LiveId" clId="{AEBF3FC6-41BD-486A-A979-E689F6D894BE}" dt="2023-10-27T11:49:53.884" v="3335" actId="20577"/>
        <pc:sldMkLst>
          <pc:docMk/>
          <pc:sldMk cId="3996673158" sldId="1781"/>
        </pc:sldMkLst>
        <pc:spChg chg="mod">
          <ac:chgData name="Catherine Delannoy" userId="ae97804003d94de6" providerId="LiveId" clId="{AEBF3FC6-41BD-486A-A979-E689F6D894BE}" dt="2023-10-20T14:18:09.167" v="1237" actId="1076"/>
          <ac:spMkLst>
            <pc:docMk/>
            <pc:sldMk cId="3996673158" sldId="1781"/>
            <ac:spMk id="2" creationId="{D44F03CA-6821-4B21-B44E-00B593B48E55}"/>
          </ac:spMkLst>
        </pc:spChg>
        <pc:spChg chg="add del mod">
          <ac:chgData name="Catherine Delannoy" userId="ae97804003d94de6" providerId="LiveId" clId="{AEBF3FC6-41BD-486A-A979-E689F6D894BE}" dt="2023-10-25T21:13:53.874" v="2483" actId="478"/>
          <ac:spMkLst>
            <pc:docMk/>
            <pc:sldMk cId="3996673158" sldId="1781"/>
            <ac:spMk id="3" creationId="{3146DA35-F73D-00EF-E3CC-5716EF58B968}"/>
          </ac:spMkLst>
        </pc:spChg>
        <pc:spChg chg="add del mod">
          <ac:chgData name="Catherine Delannoy" userId="ae97804003d94de6" providerId="LiveId" clId="{AEBF3FC6-41BD-486A-A979-E689F6D894BE}" dt="2023-10-20T14:18:10.718" v="1238" actId="478"/>
          <ac:spMkLst>
            <pc:docMk/>
            <pc:sldMk cId="3996673158" sldId="1781"/>
            <ac:spMk id="4" creationId="{83A80C70-87F7-9716-4D51-314C53546A89}"/>
          </ac:spMkLst>
        </pc:spChg>
        <pc:spChg chg="add mod">
          <ac:chgData name="Catherine Delannoy" userId="ae97804003d94de6" providerId="LiveId" clId="{AEBF3FC6-41BD-486A-A979-E689F6D894BE}" dt="2023-10-27T11:48:51.717" v="3327" actId="20577"/>
          <ac:spMkLst>
            <pc:docMk/>
            <pc:sldMk cId="3996673158" sldId="1781"/>
            <ac:spMk id="4" creationId="{8AC2CC52-0EC3-83C3-5137-68606AC3CCDE}"/>
          </ac:spMkLst>
        </pc:spChg>
        <pc:spChg chg="add mod">
          <ac:chgData name="Catherine Delannoy" userId="ae97804003d94de6" providerId="LiveId" clId="{AEBF3FC6-41BD-486A-A979-E689F6D894BE}" dt="2023-10-25T21:16:05.027" v="2606" actId="14100"/>
          <ac:spMkLst>
            <pc:docMk/>
            <pc:sldMk cId="3996673158" sldId="1781"/>
            <ac:spMk id="5" creationId="{C3461AD2-4178-0BF4-7283-3D599E241456}"/>
          </ac:spMkLst>
        </pc:spChg>
        <pc:spChg chg="add del mod">
          <ac:chgData name="Catherine Delannoy" userId="ae97804003d94de6" providerId="LiveId" clId="{AEBF3FC6-41BD-486A-A979-E689F6D894BE}" dt="2023-10-25T21:16:17.323" v="2610"/>
          <ac:spMkLst>
            <pc:docMk/>
            <pc:sldMk cId="3996673158" sldId="1781"/>
            <ac:spMk id="6" creationId="{2F82A57F-DD21-0887-7E3C-DD5C216D2BAB}"/>
          </ac:spMkLst>
        </pc:spChg>
        <pc:spChg chg="del">
          <ac:chgData name="Catherine Delannoy" userId="ae97804003d94de6" providerId="LiveId" clId="{AEBF3FC6-41BD-486A-A979-E689F6D894BE}" dt="2023-10-20T14:16:32.668" v="1201" actId="478"/>
          <ac:spMkLst>
            <pc:docMk/>
            <pc:sldMk cId="3996673158" sldId="1781"/>
            <ac:spMk id="7" creationId="{ACC68E98-6DA1-4957-EBC2-91DA814BC9F2}"/>
          </ac:spMkLst>
        </pc:spChg>
        <pc:spChg chg="add mod">
          <ac:chgData name="Catherine Delannoy" userId="ae97804003d94de6" providerId="LiveId" clId="{AEBF3FC6-41BD-486A-A979-E689F6D894BE}" dt="2023-10-25T21:16:44.916" v="2634" actId="20577"/>
          <ac:spMkLst>
            <pc:docMk/>
            <pc:sldMk cId="3996673158" sldId="1781"/>
            <ac:spMk id="7" creationId="{BABB7219-B42B-E44D-D0B4-B876AD89F4E4}"/>
          </ac:spMkLst>
        </pc:spChg>
        <pc:spChg chg="add mod">
          <ac:chgData name="Catherine Delannoy" userId="ae97804003d94de6" providerId="LiveId" clId="{AEBF3FC6-41BD-486A-A979-E689F6D894BE}" dt="2023-10-25T21:14:24.453" v="2508" actId="1076"/>
          <ac:spMkLst>
            <pc:docMk/>
            <pc:sldMk cId="3996673158" sldId="1781"/>
            <ac:spMk id="8" creationId="{68959E62-6D63-CB43-34E8-9837A6F00477}"/>
          </ac:spMkLst>
        </pc:spChg>
        <pc:spChg chg="add mod">
          <ac:chgData name="Catherine Delannoy" userId="ae97804003d94de6" providerId="LiveId" clId="{AEBF3FC6-41BD-486A-A979-E689F6D894BE}" dt="2023-10-26T12:00:07.565" v="2857" actId="1076"/>
          <ac:spMkLst>
            <pc:docMk/>
            <pc:sldMk cId="3996673158" sldId="1781"/>
            <ac:spMk id="9" creationId="{776F5CE4-B460-C16D-4714-95450797086F}"/>
          </ac:spMkLst>
        </pc:spChg>
        <pc:spChg chg="add mod">
          <ac:chgData name="Catherine Delannoy" userId="ae97804003d94de6" providerId="LiveId" clId="{AEBF3FC6-41BD-486A-A979-E689F6D894BE}" dt="2023-10-25T21:14:24.453" v="2508" actId="1076"/>
          <ac:spMkLst>
            <pc:docMk/>
            <pc:sldMk cId="3996673158" sldId="1781"/>
            <ac:spMk id="10" creationId="{003C2DCB-2F08-9525-F020-0EC1FEC18E57}"/>
          </ac:spMkLst>
        </pc:spChg>
        <pc:spChg chg="add mod">
          <ac:chgData name="Catherine Delannoy" userId="ae97804003d94de6" providerId="LiveId" clId="{AEBF3FC6-41BD-486A-A979-E689F6D894BE}" dt="2023-10-26T12:00:07.565" v="2857" actId="1076"/>
          <ac:spMkLst>
            <pc:docMk/>
            <pc:sldMk cId="3996673158" sldId="1781"/>
            <ac:spMk id="11" creationId="{686A22ED-C58E-B212-5BE2-2574A0036122}"/>
          </ac:spMkLst>
        </pc:spChg>
        <pc:spChg chg="add del mod">
          <ac:chgData name="Catherine Delannoy" userId="ae97804003d94de6" providerId="LiveId" clId="{AEBF3FC6-41BD-486A-A979-E689F6D894BE}" dt="2023-10-25T21:12:47.631" v="2478" actId="478"/>
          <ac:spMkLst>
            <pc:docMk/>
            <pc:sldMk cId="3996673158" sldId="1781"/>
            <ac:spMk id="12" creationId="{E1A7FF28-3AF5-2AAE-51B2-EFDE5451D624}"/>
          </ac:spMkLst>
        </pc:spChg>
        <pc:spChg chg="add mod">
          <ac:chgData name="Catherine Delannoy" userId="ae97804003d94de6" providerId="LiveId" clId="{AEBF3FC6-41BD-486A-A979-E689F6D894BE}" dt="2023-10-25T21:14:24.453" v="2508" actId="1076"/>
          <ac:spMkLst>
            <pc:docMk/>
            <pc:sldMk cId="3996673158" sldId="1781"/>
            <ac:spMk id="13" creationId="{27C6106B-BEFF-8356-08BF-C03C60F4C13D}"/>
          </ac:spMkLst>
        </pc:spChg>
        <pc:spChg chg="add mod">
          <ac:chgData name="Catherine Delannoy" userId="ae97804003d94de6" providerId="LiveId" clId="{AEBF3FC6-41BD-486A-A979-E689F6D894BE}" dt="2023-10-26T12:00:07.565" v="2857" actId="1076"/>
          <ac:spMkLst>
            <pc:docMk/>
            <pc:sldMk cId="3996673158" sldId="1781"/>
            <ac:spMk id="14" creationId="{5D61C98A-CDBE-1D83-B4C0-1E2B5790D90E}"/>
          </ac:spMkLst>
        </pc:spChg>
        <pc:spChg chg="add del mod">
          <ac:chgData name="Catherine Delannoy" userId="ae97804003d94de6" providerId="LiveId" clId="{AEBF3FC6-41BD-486A-A979-E689F6D894BE}" dt="2023-10-20T14:21:32.321" v="1323" actId="478"/>
          <ac:spMkLst>
            <pc:docMk/>
            <pc:sldMk cId="3996673158" sldId="1781"/>
            <ac:spMk id="15" creationId="{066E9F11-B7DC-AEAE-A479-3845DD02C30F}"/>
          </ac:spMkLst>
        </pc:spChg>
        <pc:spChg chg="add mod">
          <ac:chgData name="Catherine Delannoy" userId="ae97804003d94de6" providerId="LiveId" clId="{AEBF3FC6-41BD-486A-A979-E689F6D894BE}" dt="2023-10-27T11:49:53.884" v="3335" actId="20577"/>
          <ac:spMkLst>
            <pc:docMk/>
            <pc:sldMk cId="3996673158" sldId="1781"/>
            <ac:spMk id="15" creationId="{83E24C71-7B75-DC27-3458-502A86B813FA}"/>
          </ac:spMkLst>
        </pc:spChg>
        <pc:spChg chg="add mod">
          <ac:chgData name="Catherine Delannoy" userId="ae97804003d94de6" providerId="LiveId" clId="{AEBF3FC6-41BD-486A-A979-E689F6D894BE}" dt="2023-10-27T11:10:36.806" v="3321" actId="20577"/>
          <ac:spMkLst>
            <pc:docMk/>
            <pc:sldMk cId="3996673158" sldId="1781"/>
            <ac:spMk id="16" creationId="{19007D79-4FEC-5DC8-FB88-B1B45C1F2323}"/>
          </ac:spMkLst>
        </pc:spChg>
        <pc:spChg chg="add del mod">
          <ac:chgData name="Catherine Delannoy" userId="ae97804003d94de6" providerId="LiveId" clId="{AEBF3FC6-41BD-486A-A979-E689F6D894BE}" dt="2023-10-20T14:21:33.608" v="1324" actId="478"/>
          <ac:spMkLst>
            <pc:docMk/>
            <pc:sldMk cId="3996673158" sldId="1781"/>
            <ac:spMk id="16" creationId="{D22C3333-4B6B-7B25-3C5B-3BA0F98EE4BC}"/>
          </ac:spMkLst>
        </pc:spChg>
        <pc:spChg chg="add mod">
          <ac:chgData name="Catherine Delannoy" userId="ae97804003d94de6" providerId="LiveId" clId="{AEBF3FC6-41BD-486A-A979-E689F6D894BE}" dt="2023-10-25T21:14:24.453" v="2508" actId="1076"/>
          <ac:spMkLst>
            <pc:docMk/>
            <pc:sldMk cId="3996673158" sldId="1781"/>
            <ac:spMk id="17" creationId="{CA4E6C99-42C9-2FAE-FADD-1295094EEADB}"/>
          </ac:spMkLst>
        </pc:spChg>
        <pc:spChg chg="add del mod">
          <ac:chgData name="Catherine Delannoy" userId="ae97804003d94de6" providerId="LiveId" clId="{AEBF3FC6-41BD-486A-A979-E689F6D894BE}" dt="2023-10-20T14:20:54.243" v="1318" actId="478"/>
          <ac:spMkLst>
            <pc:docMk/>
            <pc:sldMk cId="3996673158" sldId="1781"/>
            <ac:spMk id="18" creationId="{9726C9A1-1103-D59A-90DD-354C1E9A240F}"/>
          </ac:spMkLst>
        </pc:spChg>
        <pc:spChg chg="add mod">
          <ac:chgData name="Catherine Delannoy" userId="ae97804003d94de6" providerId="LiveId" clId="{AEBF3FC6-41BD-486A-A979-E689F6D894BE}" dt="2023-10-25T21:14:24.453" v="2508" actId="1076"/>
          <ac:spMkLst>
            <pc:docMk/>
            <pc:sldMk cId="3996673158" sldId="1781"/>
            <ac:spMk id="19" creationId="{BD0ECD78-2E7B-8CA6-05B2-DA654CD6B1A5}"/>
          </ac:spMkLst>
        </pc:spChg>
        <pc:spChg chg="add mod">
          <ac:chgData name="Catherine Delannoy" userId="ae97804003d94de6" providerId="LiveId" clId="{AEBF3FC6-41BD-486A-A979-E689F6D894BE}" dt="2023-10-25T21:14:24.453" v="2508" actId="1076"/>
          <ac:spMkLst>
            <pc:docMk/>
            <pc:sldMk cId="3996673158" sldId="1781"/>
            <ac:spMk id="20" creationId="{FF42F060-4E93-BD96-012A-63B37CD91289}"/>
          </ac:spMkLst>
        </pc:spChg>
        <pc:spChg chg="add del mod">
          <ac:chgData name="Catherine Delannoy" userId="ae97804003d94de6" providerId="LiveId" clId="{AEBF3FC6-41BD-486A-A979-E689F6D894BE}" dt="2023-10-25T21:12:47.631" v="2478" actId="478"/>
          <ac:spMkLst>
            <pc:docMk/>
            <pc:sldMk cId="3996673158" sldId="1781"/>
            <ac:spMk id="21" creationId="{17C0E01E-304F-B04C-DB5A-7D9738DE5D92}"/>
          </ac:spMkLst>
        </pc:spChg>
        <pc:spChg chg="add mod">
          <ac:chgData name="Catherine Delannoy" userId="ae97804003d94de6" providerId="LiveId" clId="{AEBF3FC6-41BD-486A-A979-E689F6D894BE}" dt="2023-10-26T12:00:07.565" v="2857" actId="1076"/>
          <ac:spMkLst>
            <pc:docMk/>
            <pc:sldMk cId="3996673158" sldId="1781"/>
            <ac:spMk id="22" creationId="{408204EA-9890-6AED-084D-CA4ED41558C5}"/>
          </ac:spMkLst>
        </pc:spChg>
        <pc:spChg chg="add mod">
          <ac:chgData name="Catherine Delannoy" userId="ae97804003d94de6" providerId="LiveId" clId="{AEBF3FC6-41BD-486A-A979-E689F6D894BE}" dt="2023-10-26T12:00:07.565" v="2857" actId="1076"/>
          <ac:spMkLst>
            <pc:docMk/>
            <pc:sldMk cId="3996673158" sldId="1781"/>
            <ac:spMk id="23" creationId="{8D3E92A7-EA21-722B-85B8-34E774E7D0FF}"/>
          </ac:spMkLst>
        </pc:spChg>
        <pc:graphicFrameChg chg="add del mod">
          <ac:chgData name="Catherine Delannoy" userId="ae97804003d94de6" providerId="LiveId" clId="{AEBF3FC6-41BD-486A-A979-E689F6D894BE}" dt="2023-10-20T14:16:50.552" v="1203" actId="478"/>
          <ac:graphicFrameMkLst>
            <pc:docMk/>
            <pc:sldMk cId="3996673158" sldId="1781"/>
            <ac:graphicFrameMk id="5" creationId="{62CA7C46-78C1-0C0B-5644-12DF2E5D0A83}"/>
          </ac:graphicFrameMkLst>
        </pc:graphicFrameChg>
        <pc:picChg chg="del">
          <ac:chgData name="Catherine Delannoy" userId="ae97804003d94de6" providerId="LiveId" clId="{AEBF3FC6-41BD-486A-A979-E689F6D894BE}" dt="2023-10-20T14:24:04.557" v="1399" actId="478"/>
          <ac:picMkLst>
            <pc:docMk/>
            <pc:sldMk cId="3996673158" sldId="1781"/>
            <ac:picMk id="6" creationId="{2ED87AEC-3ED9-280F-34DF-BE9A93ADAD12}"/>
          </ac:picMkLst>
        </pc:picChg>
        <pc:picChg chg="del">
          <ac:chgData name="Catherine Delannoy" userId="ae97804003d94de6" providerId="LiveId" clId="{AEBF3FC6-41BD-486A-A979-E689F6D894BE}" dt="2023-10-20T14:16:30.003" v="1200" actId="478"/>
          <ac:picMkLst>
            <pc:docMk/>
            <pc:sldMk cId="3996673158" sldId="1781"/>
            <ac:picMk id="9" creationId="{7696AA7D-38C8-A6DB-44BE-A472316986C8}"/>
          </ac:picMkLst>
        </pc:picChg>
        <pc:picChg chg="add mod modCrop">
          <ac:chgData name="Catherine Delannoy" userId="ae97804003d94de6" providerId="LiveId" clId="{AEBF3FC6-41BD-486A-A979-E689F6D894BE}" dt="2023-10-20T14:24:39.995" v="1407" actId="1076"/>
          <ac:picMkLst>
            <pc:docMk/>
            <pc:sldMk cId="3996673158" sldId="1781"/>
            <ac:picMk id="25" creationId="{4D72C14E-86DB-F8BC-04A2-53C186110C1A}"/>
          </ac:picMkLst>
        </pc:picChg>
      </pc:sldChg>
      <pc:sldChg chg="addSp delSp modSp add mod">
        <pc:chgData name="Catherine Delannoy" userId="ae97804003d94de6" providerId="LiveId" clId="{AEBF3FC6-41BD-486A-A979-E689F6D894BE}" dt="2023-10-26T13:23:45.784" v="3297" actId="732"/>
        <pc:sldMkLst>
          <pc:docMk/>
          <pc:sldMk cId="2615628142" sldId="1782"/>
        </pc:sldMkLst>
        <pc:spChg chg="mod">
          <ac:chgData name="Catherine Delannoy" userId="ae97804003d94de6" providerId="LiveId" clId="{AEBF3FC6-41BD-486A-A979-E689F6D894BE}" dt="2023-10-26T13:23:22.283" v="3296" actId="1076"/>
          <ac:spMkLst>
            <pc:docMk/>
            <pc:sldMk cId="2615628142" sldId="1782"/>
            <ac:spMk id="6" creationId="{392A7EF3-83F8-8099-36DE-63568CD7A849}"/>
          </ac:spMkLst>
        </pc:spChg>
        <pc:spChg chg="add del">
          <ac:chgData name="Catherine Delannoy" userId="ae97804003d94de6" providerId="LiveId" clId="{AEBF3FC6-41BD-486A-A979-E689F6D894BE}" dt="2023-10-26T12:19:14.964" v="2981" actId="22"/>
          <ac:spMkLst>
            <pc:docMk/>
            <pc:sldMk cId="2615628142" sldId="1782"/>
            <ac:spMk id="9" creationId="{D4A7FE7B-DC0A-71C9-3B97-B3E2C696215D}"/>
          </ac:spMkLst>
        </pc:spChg>
        <pc:spChg chg="add mod topLvl">
          <ac:chgData name="Catherine Delannoy" userId="ae97804003d94de6" providerId="LiveId" clId="{AEBF3FC6-41BD-486A-A979-E689F6D894BE}" dt="2023-10-26T12:27:20.323" v="3059" actId="338"/>
          <ac:spMkLst>
            <pc:docMk/>
            <pc:sldMk cId="2615628142" sldId="1782"/>
            <ac:spMk id="14" creationId="{06275672-C534-2683-DAAC-B61BD757D8C7}"/>
          </ac:spMkLst>
        </pc:spChg>
        <pc:grpChg chg="add del mod">
          <ac:chgData name="Catherine Delannoy" userId="ae97804003d94de6" providerId="LiveId" clId="{AEBF3FC6-41BD-486A-A979-E689F6D894BE}" dt="2023-10-26T12:27:12.972" v="3058" actId="165"/>
          <ac:grpSpMkLst>
            <pc:docMk/>
            <pc:sldMk cId="2615628142" sldId="1782"/>
            <ac:grpSpMk id="15" creationId="{B0048A93-13D2-FEAD-DB8B-B91678716DA3}"/>
          </ac:grpSpMkLst>
        </pc:grpChg>
        <pc:grpChg chg="add mod">
          <ac:chgData name="Catherine Delannoy" userId="ae97804003d94de6" providerId="LiveId" clId="{AEBF3FC6-41BD-486A-A979-E689F6D894BE}" dt="2023-10-26T13:22:52.511" v="3284" actId="1076"/>
          <ac:grpSpMkLst>
            <pc:docMk/>
            <pc:sldMk cId="2615628142" sldId="1782"/>
            <ac:grpSpMk id="16" creationId="{A428C40D-4A77-47EC-2348-8FAD39650E44}"/>
          </ac:grpSpMkLst>
        </pc:grpChg>
        <pc:graphicFrameChg chg="add del mod modGraphic">
          <ac:chgData name="Catherine Delannoy" userId="ae97804003d94de6" providerId="LiveId" clId="{AEBF3FC6-41BD-486A-A979-E689F6D894BE}" dt="2023-10-26T12:21:22.559" v="3007" actId="478"/>
          <ac:graphicFrameMkLst>
            <pc:docMk/>
            <pc:sldMk cId="2615628142" sldId="1782"/>
            <ac:graphicFrameMk id="2" creationId="{289E07EE-0BEA-E176-1AC9-DC31C7199F0D}"/>
          </ac:graphicFrameMkLst>
        </pc:graphicFrameChg>
        <pc:picChg chg="del mod">
          <ac:chgData name="Catherine Delannoy" userId="ae97804003d94de6" providerId="LiveId" clId="{AEBF3FC6-41BD-486A-A979-E689F6D894BE}" dt="2023-10-20T15:51:50.605" v="1622" actId="478"/>
          <ac:picMkLst>
            <pc:docMk/>
            <pc:sldMk cId="2615628142" sldId="1782"/>
            <ac:picMk id="2" creationId="{2E79D283-8ED1-72AA-0653-2363C15D5081}"/>
          </ac:picMkLst>
        </pc:picChg>
        <pc:picChg chg="add del mod modCrop">
          <ac:chgData name="Catherine Delannoy" userId="ae97804003d94de6" providerId="LiveId" clId="{AEBF3FC6-41BD-486A-A979-E689F6D894BE}" dt="2023-10-26T12:20:39.472" v="2985" actId="478"/>
          <ac:picMkLst>
            <pc:docMk/>
            <pc:sldMk cId="2615628142" sldId="1782"/>
            <ac:picMk id="4" creationId="{2249CCB8-E350-AD62-59BE-C2ED7F0A7F57}"/>
          </ac:picMkLst>
        </pc:picChg>
        <pc:picChg chg="add del mod">
          <ac:chgData name="Catherine Delannoy" userId="ae97804003d94de6" providerId="LiveId" clId="{AEBF3FC6-41BD-486A-A979-E689F6D894BE}" dt="2023-10-26T12:18:05.682" v="2979" actId="478"/>
          <ac:picMkLst>
            <pc:docMk/>
            <pc:sldMk cId="2615628142" sldId="1782"/>
            <ac:picMk id="5" creationId="{356B7C4B-E197-D1FF-3A4A-3AFFE38A174D}"/>
          </ac:picMkLst>
        </pc:picChg>
        <pc:picChg chg="add mod modCrop">
          <ac:chgData name="Catherine Delannoy" userId="ae97804003d94de6" providerId="LiveId" clId="{AEBF3FC6-41BD-486A-A979-E689F6D894BE}" dt="2023-10-26T12:24:17.545" v="3039" actId="1076"/>
          <ac:picMkLst>
            <pc:docMk/>
            <pc:sldMk cId="2615628142" sldId="1782"/>
            <ac:picMk id="7" creationId="{0F768515-FC80-7690-F012-C049A2B04EB6}"/>
          </ac:picMkLst>
        </pc:picChg>
        <pc:picChg chg="del mod">
          <ac:chgData name="Catherine Delannoy" userId="ae97804003d94de6" providerId="LiveId" clId="{AEBF3FC6-41BD-486A-A979-E689F6D894BE}" dt="2023-10-20T15:49:35.931" v="1580" actId="478"/>
          <ac:picMkLst>
            <pc:docMk/>
            <pc:sldMk cId="2615628142" sldId="1782"/>
            <ac:picMk id="8" creationId="{CC344253-3FAA-0D08-587C-43EF682EAAAB}"/>
          </ac:picMkLst>
        </pc:picChg>
        <pc:picChg chg="add del mod">
          <ac:chgData name="Catherine Delannoy" userId="ae97804003d94de6" providerId="LiveId" clId="{AEBF3FC6-41BD-486A-A979-E689F6D894BE}" dt="2023-10-26T13:22:42.255" v="3276" actId="478"/>
          <ac:picMkLst>
            <pc:docMk/>
            <pc:sldMk cId="2615628142" sldId="1782"/>
            <ac:picMk id="11" creationId="{F9AA3FE8-4DE2-F371-A584-65C8E10C1E92}"/>
          </ac:picMkLst>
        </pc:picChg>
        <pc:picChg chg="add mod topLvl modCrop">
          <ac:chgData name="Catherine Delannoy" userId="ae97804003d94de6" providerId="LiveId" clId="{AEBF3FC6-41BD-486A-A979-E689F6D894BE}" dt="2023-10-26T13:23:45.784" v="3297" actId="732"/>
          <ac:picMkLst>
            <pc:docMk/>
            <pc:sldMk cId="2615628142" sldId="1782"/>
            <ac:picMk id="13" creationId="{9E7B46D2-2B7B-70FC-B0E5-96C142EC3548}"/>
          </ac:picMkLst>
        </pc:picChg>
      </pc:sldChg>
    </pc:docChg>
  </pc:docChgLst>
  <pc:docChgLst>
    <pc:chgData name="Catherine Delannoy" userId="ae97804003d94de6" providerId="LiveId" clId="{186122D5-3548-45D0-88D9-9AF43D1E4334}"/>
    <pc:docChg chg="undo custSel addSld delSld modSld">
      <pc:chgData name="Catherine Delannoy" userId="ae97804003d94de6" providerId="LiveId" clId="{186122D5-3548-45D0-88D9-9AF43D1E4334}" dt="2024-03-11T13:49:03.209" v="3134" actId="108"/>
      <pc:docMkLst>
        <pc:docMk/>
      </pc:docMkLst>
      <pc:sldChg chg="modSp mod">
        <pc:chgData name="Catherine Delannoy" userId="ae97804003d94de6" providerId="LiveId" clId="{186122D5-3548-45D0-88D9-9AF43D1E4334}" dt="2024-03-11T11:19:59.497" v="37" actId="1076"/>
        <pc:sldMkLst>
          <pc:docMk/>
          <pc:sldMk cId="69459704" sldId="257"/>
        </pc:sldMkLst>
        <pc:spChg chg="mod">
          <ac:chgData name="Catherine Delannoy" userId="ae97804003d94de6" providerId="LiveId" clId="{186122D5-3548-45D0-88D9-9AF43D1E4334}" dt="2024-03-11T11:19:59.497" v="37" actId="1076"/>
          <ac:spMkLst>
            <pc:docMk/>
            <pc:sldMk cId="69459704" sldId="257"/>
            <ac:spMk id="2" creationId="{DBCC0575-B91E-4515-9F97-8221DB823CF8}"/>
          </ac:spMkLst>
        </pc:spChg>
      </pc:sldChg>
      <pc:sldChg chg="modSp mod">
        <pc:chgData name="Catherine Delannoy" userId="ae97804003d94de6" providerId="LiveId" clId="{186122D5-3548-45D0-88D9-9AF43D1E4334}" dt="2024-03-11T11:23:02.640" v="378" actId="790"/>
        <pc:sldMkLst>
          <pc:docMk/>
          <pc:sldMk cId="1924835305" sldId="1536"/>
        </pc:sldMkLst>
        <pc:spChg chg="mod">
          <ac:chgData name="Catherine Delannoy" userId="ae97804003d94de6" providerId="LiveId" clId="{186122D5-3548-45D0-88D9-9AF43D1E4334}" dt="2024-03-11T11:23:02.640" v="378" actId="790"/>
          <ac:spMkLst>
            <pc:docMk/>
            <pc:sldMk cId="1924835305" sldId="1536"/>
            <ac:spMk id="2" creationId="{D44F03CA-6821-4B21-B44E-00B593B48E55}"/>
          </ac:spMkLst>
        </pc:spChg>
        <pc:spChg chg="mod">
          <ac:chgData name="Catherine Delannoy" userId="ae97804003d94de6" providerId="LiveId" clId="{186122D5-3548-45D0-88D9-9AF43D1E4334}" dt="2024-03-11T11:23:02.640" v="378" actId="790"/>
          <ac:spMkLst>
            <pc:docMk/>
            <pc:sldMk cId="1924835305" sldId="1536"/>
            <ac:spMk id="4" creationId="{58AC5F3B-D7A0-4524-9B41-DAC3FB3A057A}"/>
          </ac:spMkLst>
        </pc:spChg>
      </pc:sldChg>
      <pc:sldChg chg="modSp mod">
        <pc:chgData name="Catherine Delannoy" userId="ae97804003d94de6" providerId="LiveId" clId="{186122D5-3548-45D0-88D9-9AF43D1E4334}" dt="2024-03-11T13:49:03.209" v="3134" actId="108"/>
        <pc:sldMkLst>
          <pc:docMk/>
          <pc:sldMk cId="2812459168" sldId="1739"/>
        </pc:sldMkLst>
        <pc:spChg chg="mod">
          <ac:chgData name="Catherine Delannoy" userId="ae97804003d94de6" providerId="LiveId" clId="{186122D5-3548-45D0-88D9-9AF43D1E4334}" dt="2024-03-11T13:48:29.233" v="3126" actId="790"/>
          <ac:spMkLst>
            <pc:docMk/>
            <pc:sldMk cId="2812459168" sldId="1739"/>
            <ac:spMk id="2" creationId="{DC06F140-10C5-441D-BDC7-3E048E029F7E}"/>
          </ac:spMkLst>
        </pc:spChg>
        <pc:spChg chg="mod">
          <ac:chgData name="Catherine Delannoy" userId="ae97804003d94de6" providerId="LiveId" clId="{186122D5-3548-45D0-88D9-9AF43D1E4334}" dt="2024-03-11T13:48:29.233" v="3126" actId="790"/>
          <ac:spMkLst>
            <pc:docMk/>
            <pc:sldMk cId="2812459168" sldId="1739"/>
            <ac:spMk id="4" creationId="{C10DCE1B-C499-6EC0-3EBE-F2BD4DCA5667}"/>
          </ac:spMkLst>
        </pc:spChg>
        <pc:spChg chg="mod">
          <ac:chgData name="Catherine Delannoy" userId="ae97804003d94de6" providerId="LiveId" clId="{186122D5-3548-45D0-88D9-9AF43D1E4334}" dt="2024-03-11T13:49:03.209" v="3134" actId="108"/>
          <ac:spMkLst>
            <pc:docMk/>
            <pc:sldMk cId="2812459168" sldId="1739"/>
            <ac:spMk id="5" creationId="{3EF8D2FC-B87F-3160-C561-3447A8081D29}"/>
          </ac:spMkLst>
        </pc:spChg>
        <pc:spChg chg="mod">
          <ac:chgData name="Catherine Delannoy" userId="ae97804003d94de6" providerId="LiveId" clId="{186122D5-3548-45D0-88D9-9AF43D1E4334}" dt="2024-03-11T13:48:43.806" v="3133" actId="20577"/>
          <ac:spMkLst>
            <pc:docMk/>
            <pc:sldMk cId="2812459168" sldId="1739"/>
            <ac:spMk id="10" creationId="{81A84688-5D2C-E16E-B31E-0D8EA2036C1E}"/>
          </ac:spMkLst>
        </pc:spChg>
        <pc:spChg chg="mod">
          <ac:chgData name="Catherine Delannoy" userId="ae97804003d94de6" providerId="LiveId" clId="{186122D5-3548-45D0-88D9-9AF43D1E4334}" dt="2024-03-11T13:48:29.233" v="3126" actId="790"/>
          <ac:spMkLst>
            <pc:docMk/>
            <pc:sldMk cId="2812459168" sldId="1739"/>
            <ac:spMk id="17" creationId="{2C56440A-19D8-24AD-EC5A-1ED00646CC2C}"/>
          </ac:spMkLst>
        </pc:spChg>
        <pc:spChg chg="mod">
          <ac:chgData name="Catherine Delannoy" userId="ae97804003d94de6" providerId="LiveId" clId="{186122D5-3548-45D0-88D9-9AF43D1E4334}" dt="2024-03-11T13:48:29.233" v="3126" actId="790"/>
          <ac:spMkLst>
            <pc:docMk/>
            <pc:sldMk cId="2812459168" sldId="1739"/>
            <ac:spMk id="18" creationId="{54BBCABE-5DA0-4312-9A33-96804236D7AC}"/>
          </ac:spMkLst>
        </pc:spChg>
        <pc:picChg chg="mod">
          <ac:chgData name="Catherine Delannoy" userId="ae97804003d94de6" providerId="LiveId" clId="{186122D5-3548-45D0-88D9-9AF43D1E4334}" dt="2024-03-11T13:48:19.266" v="3125" actId="1076"/>
          <ac:picMkLst>
            <pc:docMk/>
            <pc:sldMk cId="2812459168" sldId="1739"/>
            <ac:picMk id="6" creationId="{31CBB5A5-64DA-3EBC-66CA-2F42F1C62582}"/>
          </ac:picMkLst>
        </pc:picChg>
        <pc:picChg chg="mod">
          <ac:chgData name="Catherine Delannoy" userId="ae97804003d94de6" providerId="LiveId" clId="{186122D5-3548-45D0-88D9-9AF43D1E4334}" dt="2024-03-11T13:48:16.310" v="3124" actId="1076"/>
          <ac:picMkLst>
            <pc:docMk/>
            <pc:sldMk cId="2812459168" sldId="1739"/>
            <ac:picMk id="7" creationId="{014343A2-111B-4C2A-9183-71AE330E7407}"/>
          </ac:picMkLst>
        </pc:picChg>
      </pc:sldChg>
      <pc:sldChg chg="modSp mod">
        <pc:chgData name="Catherine Delannoy" userId="ae97804003d94de6" providerId="LiveId" clId="{186122D5-3548-45D0-88D9-9AF43D1E4334}" dt="2024-03-11T11:27:01.106" v="795" actId="790"/>
        <pc:sldMkLst>
          <pc:docMk/>
          <pc:sldMk cId="76223267" sldId="1748"/>
        </pc:sldMkLst>
        <pc:spChg chg="mod">
          <ac:chgData name="Catherine Delannoy" userId="ae97804003d94de6" providerId="LiveId" clId="{186122D5-3548-45D0-88D9-9AF43D1E4334}" dt="2024-03-11T11:27:01.106" v="795" actId="790"/>
          <ac:spMkLst>
            <pc:docMk/>
            <pc:sldMk cId="76223267" sldId="1748"/>
            <ac:spMk id="2" creationId="{D44F03CA-6821-4B21-B44E-00B593B48E55}"/>
          </ac:spMkLst>
        </pc:spChg>
        <pc:spChg chg="mod">
          <ac:chgData name="Catherine Delannoy" userId="ae97804003d94de6" providerId="LiveId" clId="{186122D5-3548-45D0-88D9-9AF43D1E4334}" dt="2024-03-11T11:27:01.106" v="795" actId="790"/>
          <ac:spMkLst>
            <pc:docMk/>
            <pc:sldMk cId="76223267" sldId="1748"/>
            <ac:spMk id="9" creationId="{961281BA-144C-48F5-1965-32B8978860E9}"/>
          </ac:spMkLst>
        </pc:spChg>
      </pc:sldChg>
      <pc:sldChg chg="addSp modSp mod">
        <pc:chgData name="Catherine Delannoy" userId="ae97804003d94de6" providerId="LiveId" clId="{186122D5-3548-45D0-88D9-9AF43D1E4334}" dt="2024-03-11T11:37:53.877" v="1448" actId="164"/>
        <pc:sldMkLst>
          <pc:docMk/>
          <pc:sldMk cId="2056357700" sldId="1754"/>
        </pc:sldMkLst>
        <pc:spChg chg="mod">
          <ac:chgData name="Catherine Delannoy" userId="ae97804003d94de6" providerId="LiveId" clId="{186122D5-3548-45D0-88D9-9AF43D1E4334}" dt="2024-03-11T11:34:23.087" v="1301" actId="14100"/>
          <ac:spMkLst>
            <pc:docMk/>
            <pc:sldMk cId="2056357700" sldId="1754"/>
            <ac:spMk id="2" creationId="{D44F03CA-6821-4B21-B44E-00B593B48E55}"/>
          </ac:spMkLst>
        </pc:spChg>
        <pc:spChg chg="add mod">
          <ac:chgData name="Catherine Delannoy" userId="ae97804003d94de6" providerId="LiveId" clId="{186122D5-3548-45D0-88D9-9AF43D1E4334}" dt="2024-03-11T11:37:53.877" v="1448" actId="164"/>
          <ac:spMkLst>
            <pc:docMk/>
            <pc:sldMk cId="2056357700" sldId="1754"/>
            <ac:spMk id="3" creationId="{354D51CF-F260-6B61-10BB-75F2C0955CD4}"/>
          </ac:spMkLst>
        </pc:spChg>
        <pc:grpChg chg="add mod">
          <ac:chgData name="Catherine Delannoy" userId="ae97804003d94de6" providerId="LiveId" clId="{186122D5-3548-45D0-88D9-9AF43D1E4334}" dt="2024-03-11T11:37:53.877" v="1448" actId="164"/>
          <ac:grpSpMkLst>
            <pc:docMk/>
            <pc:sldMk cId="2056357700" sldId="1754"/>
            <ac:grpSpMk id="4" creationId="{E47376D5-4E1D-A7B3-4842-0187D9A19193}"/>
          </ac:grpSpMkLst>
        </pc:grpChg>
        <pc:picChg chg="mod">
          <ac:chgData name="Catherine Delannoy" userId="ae97804003d94de6" providerId="LiveId" clId="{186122D5-3548-45D0-88D9-9AF43D1E4334}" dt="2024-03-11T11:37:53.877" v="1448" actId="164"/>
          <ac:picMkLst>
            <pc:docMk/>
            <pc:sldMk cId="2056357700" sldId="1754"/>
            <ac:picMk id="10" creationId="{40C3E753-4390-3FB5-3B00-CB4F41A1DC63}"/>
          </ac:picMkLst>
        </pc:picChg>
      </pc:sldChg>
      <pc:sldChg chg="modSp mod">
        <pc:chgData name="Catherine Delannoy" userId="ae97804003d94de6" providerId="LiveId" clId="{186122D5-3548-45D0-88D9-9AF43D1E4334}" dt="2024-03-11T11:27:22.533" v="815" actId="790"/>
        <pc:sldMkLst>
          <pc:docMk/>
          <pc:sldMk cId="2602389440" sldId="1758"/>
        </pc:sldMkLst>
        <pc:spChg chg="mod">
          <ac:chgData name="Catherine Delannoy" userId="ae97804003d94de6" providerId="LiveId" clId="{186122D5-3548-45D0-88D9-9AF43D1E4334}" dt="2024-03-11T11:27:22.533" v="815" actId="790"/>
          <ac:spMkLst>
            <pc:docMk/>
            <pc:sldMk cId="2602389440" sldId="1758"/>
            <ac:spMk id="2" creationId="{D44F03CA-6821-4B21-B44E-00B593B48E55}"/>
          </ac:spMkLst>
        </pc:spChg>
        <pc:spChg chg="mod">
          <ac:chgData name="Catherine Delannoy" userId="ae97804003d94de6" providerId="LiveId" clId="{186122D5-3548-45D0-88D9-9AF43D1E4334}" dt="2024-03-11T11:27:22.533" v="815" actId="790"/>
          <ac:spMkLst>
            <pc:docMk/>
            <pc:sldMk cId="2602389440" sldId="1758"/>
            <ac:spMk id="7" creationId="{ACC68E98-6DA1-4957-EBC2-91DA814BC9F2}"/>
          </ac:spMkLst>
        </pc:spChg>
      </pc:sldChg>
      <pc:sldChg chg="addSp modSp mod">
        <pc:chgData name="Catherine Delannoy" userId="ae97804003d94de6" providerId="LiveId" clId="{186122D5-3548-45D0-88D9-9AF43D1E4334}" dt="2024-03-11T11:42:53.854" v="1631" actId="790"/>
        <pc:sldMkLst>
          <pc:docMk/>
          <pc:sldMk cId="3570471493" sldId="1759"/>
        </pc:sldMkLst>
        <pc:spChg chg="add mod">
          <ac:chgData name="Catherine Delannoy" userId="ae97804003d94de6" providerId="LiveId" clId="{186122D5-3548-45D0-88D9-9AF43D1E4334}" dt="2024-03-11T11:42:31.523" v="1619" actId="790"/>
          <ac:spMkLst>
            <pc:docMk/>
            <pc:sldMk cId="3570471493" sldId="1759"/>
            <ac:spMk id="3" creationId="{81A7BEF5-EC2E-85EA-3978-42A17989E74A}"/>
          </ac:spMkLst>
        </pc:spChg>
        <pc:spChg chg="mod">
          <ac:chgData name="Catherine Delannoy" userId="ae97804003d94de6" providerId="LiveId" clId="{186122D5-3548-45D0-88D9-9AF43D1E4334}" dt="2024-03-11T11:42:44.361" v="1630" actId="20577"/>
          <ac:spMkLst>
            <pc:docMk/>
            <pc:sldMk cId="3570471493" sldId="1759"/>
            <ac:spMk id="6" creationId="{392A7EF3-83F8-8099-36DE-63568CD7A849}"/>
          </ac:spMkLst>
        </pc:spChg>
        <pc:spChg chg="add mod">
          <ac:chgData name="Catherine Delannoy" userId="ae97804003d94de6" providerId="LiveId" clId="{186122D5-3548-45D0-88D9-9AF43D1E4334}" dt="2024-03-11T11:42:31.523" v="1619" actId="790"/>
          <ac:spMkLst>
            <pc:docMk/>
            <pc:sldMk cId="3570471493" sldId="1759"/>
            <ac:spMk id="7" creationId="{88C74C58-7613-9AD9-FDA3-34B1B2BC2811}"/>
          </ac:spMkLst>
        </pc:spChg>
        <pc:spChg chg="add mod">
          <ac:chgData name="Catherine Delannoy" userId="ae97804003d94de6" providerId="LiveId" clId="{186122D5-3548-45D0-88D9-9AF43D1E4334}" dt="2024-03-11T11:42:31.523" v="1619" actId="790"/>
          <ac:spMkLst>
            <pc:docMk/>
            <pc:sldMk cId="3570471493" sldId="1759"/>
            <ac:spMk id="8" creationId="{20C87067-BC6D-1C48-BF57-D9EDA5D36E41}"/>
          </ac:spMkLst>
        </pc:spChg>
        <pc:grpChg chg="add mod">
          <ac:chgData name="Catherine Delannoy" userId="ae97804003d94de6" providerId="LiveId" clId="{186122D5-3548-45D0-88D9-9AF43D1E4334}" dt="2024-03-11T11:42:07.200" v="1606" actId="1076"/>
          <ac:grpSpMkLst>
            <pc:docMk/>
            <pc:sldMk cId="3570471493" sldId="1759"/>
            <ac:grpSpMk id="4" creationId="{00500E98-B4C6-A046-B566-E9F0E66018F0}"/>
          </ac:grpSpMkLst>
        </pc:grpChg>
        <pc:graphicFrameChg chg="modGraphic">
          <ac:chgData name="Catherine Delannoy" userId="ae97804003d94de6" providerId="LiveId" clId="{186122D5-3548-45D0-88D9-9AF43D1E4334}" dt="2024-03-11T11:42:53.854" v="1631" actId="790"/>
          <ac:graphicFrameMkLst>
            <pc:docMk/>
            <pc:sldMk cId="3570471493" sldId="1759"/>
            <ac:graphicFrameMk id="2" creationId="{9FC59268-4BF6-651D-014E-6E463129B997}"/>
          </ac:graphicFrameMkLst>
        </pc:graphicFrameChg>
        <pc:picChg chg="mod">
          <ac:chgData name="Catherine Delannoy" userId="ae97804003d94de6" providerId="LiveId" clId="{186122D5-3548-45D0-88D9-9AF43D1E4334}" dt="2024-03-11T11:39:40.232" v="1474" actId="164"/>
          <ac:picMkLst>
            <pc:docMk/>
            <pc:sldMk cId="3570471493" sldId="1759"/>
            <ac:picMk id="12" creationId="{7EF09B3B-B991-B5F4-13FF-8D69CC06EE6D}"/>
          </ac:picMkLst>
        </pc:picChg>
      </pc:sldChg>
      <pc:sldChg chg="addSp delSp modSp mod">
        <pc:chgData name="Catherine Delannoy" userId="ae97804003d94de6" providerId="LiveId" clId="{186122D5-3548-45D0-88D9-9AF43D1E4334}" dt="2024-03-11T11:48:02.733" v="1755" actId="21"/>
        <pc:sldMkLst>
          <pc:docMk/>
          <pc:sldMk cId="406371261" sldId="1762"/>
        </pc:sldMkLst>
        <pc:spChg chg="add mod">
          <ac:chgData name="Catherine Delannoy" userId="ae97804003d94de6" providerId="LiveId" clId="{186122D5-3548-45D0-88D9-9AF43D1E4334}" dt="2024-03-11T11:46:42.666" v="1708" actId="164"/>
          <ac:spMkLst>
            <pc:docMk/>
            <pc:sldMk cId="406371261" sldId="1762"/>
            <ac:spMk id="2" creationId="{2F103A70-4CFC-40EA-7DCA-F45E07F3A783}"/>
          </ac:spMkLst>
        </pc:spChg>
        <pc:spChg chg="add mod">
          <ac:chgData name="Catherine Delannoy" userId="ae97804003d94de6" providerId="LiveId" clId="{186122D5-3548-45D0-88D9-9AF43D1E4334}" dt="2024-03-11T11:46:42.666" v="1708" actId="164"/>
          <ac:spMkLst>
            <pc:docMk/>
            <pc:sldMk cId="406371261" sldId="1762"/>
            <ac:spMk id="5" creationId="{E8A50EA9-DED8-C9B0-C372-29132CC612D3}"/>
          </ac:spMkLst>
        </pc:spChg>
        <pc:spChg chg="add mod">
          <ac:chgData name="Catherine Delannoy" userId="ae97804003d94de6" providerId="LiveId" clId="{186122D5-3548-45D0-88D9-9AF43D1E4334}" dt="2024-03-11T11:46:42.666" v="1708" actId="164"/>
          <ac:spMkLst>
            <pc:docMk/>
            <pc:sldMk cId="406371261" sldId="1762"/>
            <ac:spMk id="6" creationId="{9B2E4E44-DA86-F746-F9E7-EA693EC62759}"/>
          </ac:spMkLst>
        </pc:spChg>
        <pc:spChg chg="mod">
          <ac:chgData name="Catherine Delannoy" userId="ae97804003d94de6" providerId="LiveId" clId="{186122D5-3548-45D0-88D9-9AF43D1E4334}" dt="2024-03-11T11:46:32.460" v="1707" actId="790"/>
          <ac:spMkLst>
            <pc:docMk/>
            <pc:sldMk cId="406371261" sldId="1762"/>
            <ac:spMk id="7" creationId="{0852E549-111A-8ADA-4616-F23C1E7F0AC2}"/>
          </ac:spMkLst>
        </pc:spChg>
        <pc:spChg chg="add del mod">
          <ac:chgData name="Catherine Delannoy" userId="ae97804003d94de6" providerId="LiveId" clId="{186122D5-3548-45D0-88D9-9AF43D1E4334}" dt="2024-03-11T11:48:02.733" v="1755" actId="21"/>
          <ac:spMkLst>
            <pc:docMk/>
            <pc:sldMk cId="406371261" sldId="1762"/>
            <ac:spMk id="9" creationId="{182921EC-7017-4481-7302-C366039F4BAC}"/>
          </ac:spMkLst>
        </pc:spChg>
        <pc:grpChg chg="add mod">
          <ac:chgData name="Catherine Delannoy" userId="ae97804003d94de6" providerId="LiveId" clId="{186122D5-3548-45D0-88D9-9AF43D1E4334}" dt="2024-03-11T11:46:42.666" v="1708" actId="164"/>
          <ac:grpSpMkLst>
            <pc:docMk/>
            <pc:sldMk cId="406371261" sldId="1762"/>
            <ac:grpSpMk id="8" creationId="{E7116C9A-D576-41DB-0BA2-483C7818F22D}"/>
          </ac:grpSpMkLst>
        </pc:grpChg>
        <pc:picChg chg="mod">
          <ac:chgData name="Catherine Delannoy" userId="ae97804003d94de6" providerId="LiveId" clId="{186122D5-3548-45D0-88D9-9AF43D1E4334}" dt="2024-03-11T11:46:42.666" v="1708" actId="164"/>
          <ac:picMkLst>
            <pc:docMk/>
            <pc:sldMk cId="406371261" sldId="1762"/>
            <ac:picMk id="3" creationId="{8006B857-52F4-E486-1990-A6008003A38D}"/>
          </ac:picMkLst>
        </pc:picChg>
      </pc:sldChg>
      <pc:sldChg chg="modSp mod">
        <pc:chgData name="Catherine Delannoy" userId="ae97804003d94de6" providerId="LiveId" clId="{186122D5-3548-45D0-88D9-9AF43D1E4334}" dt="2024-03-11T11:27:37.920" v="831" actId="20577"/>
        <pc:sldMkLst>
          <pc:docMk/>
          <pc:sldMk cId="2647104086" sldId="1764"/>
        </pc:sldMkLst>
        <pc:spChg chg="mod">
          <ac:chgData name="Catherine Delannoy" userId="ae97804003d94de6" providerId="LiveId" clId="{186122D5-3548-45D0-88D9-9AF43D1E4334}" dt="2024-03-11T11:27:37.920" v="831" actId="20577"/>
          <ac:spMkLst>
            <pc:docMk/>
            <pc:sldMk cId="2647104086" sldId="1764"/>
            <ac:spMk id="2" creationId="{D44F03CA-6821-4B21-B44E-00B593B48E55}"/>
          </ac:spMkLst>
        </pc:spChg>
      </pc:sldChg>
      <pc:sldChg chg="addSp modSp mod">
        <pc:chgData name="Catherine Delannoy" userId="ae97804003d94de6" providerId="LiveId" clId="{186122D5-3548-45D0-88D9-9AF43D1E4334}" dt="2024-03-11T11:48:30.576" v="1760" actId="790"/>
        <pc:sldMkLst>
          <pc:docMk/>
          <pc:sldMk cId="1982691481" sldId="1775"/>
        </pc:sldMkLst>
        <pc:spChg chg="add mod">
          <ac:chgData name="Catherine Delannoy" userId="ae97804003d94de6" providerId="LiveId" clId="{186122D5-3548-45D0-88D9-9AF43D1E4334}" dt="2024-03-11T11:47:30.310" v="1741" actId="1076"/>
          <ac:spMkLst>
            <pc:docMk/>
            <pc:sldMk cId="1982691481" sldId="1775"/>
            <ac:spMk id="3" creationId="{61D5C720-F6F9-3AE4-53C4-59026F3DC789}"/>
          </ac:spMkLst>
        </pc:spChg>
        <pc:spChg chg="add mod">
          <ac:chgData name="Catherine Delannoy" userId="ae97804003d94de6" providerId="LiveId" clId="{186122D5-3548-45D0-88D9-9AF43D1E4334}" dt="2024-03-11T11:47:39.864" v="1751" actId="20577"/>
          <ac:spMkLst>
            <pc:docMk/>
            <pc:sldMk cId="1982691481" sldId="1775"/>
            <ac:spMk id="4" creationId="{B49946CA-7479-A8E2-698A-93AF8BA63E64}"/>
          </ac:spMkLst>
        </pc:spChg>
        <pc:spChg chg="add mod">
          <ac:chgData name="Catherine Delannoy" userId="ae97804003d94de6" providerId="LiveId" clId="{186122D5-3548-45D0-88D9-9AF43D1E4334}" dt="2024-03-11T11:48:20.340" v="1759" actId="1076"/>
          <ac:spMkLst>
            <pc:docMk/>
            <pc:sldMk cId="1982691481" sldId="1775"/>
            <ac:spMk id="5" creationId="{2A231D85-DF70-9736-83BD-64583B7F3B32}"/>
          </ac:spMkLst>
        </pc:spChg>
        <pc:spChg chg="mod">
          <ac:chgData name="Catherine Delannoy" userId="ae97804003d94de6" providerId="LiveId" clId="{186122D5-3548-45D0-88D9-9AF43D1E4334}" dt="2024-03-11T11:48:30.576" v="1760" actId="790"/>
          <ac:spMkLst>
            <pc:docMk/>
            <pc:sldMk cId="1982691481" sldId="1775"/>
            <ac:spMk id="6" creationId="{392A7EF3-83F8-8099-36DE-63568CD7A849}"/>
          </ac:spMkLst>
        </pc:spChg>
      </pc:sldChg>
      <pc:sldChg chg="addSp modSp mod">
        <pc:chgData name="Catherine Delannoy" userId="ae97804003d94de6" providerId="LiveId" clId="{186122D5-3548-45D0-88D9-9AF43D1E4334}" dt="2024-03-11T11:37:45.021" v="1447" actId="164"/>
        <pc:sldMkLst>
          <pc:docMk/>
          <pc:sldMk cId="3157906798" sldId="1776"/>
        </pc:sldMkLst>
        <pc:spChg chg="add mod">
          <ac:chgData name="Catherine Delannoy" userId="ae97804003d94de6" providerId="LiveId" clId="{186122D5-3548-45D0-88D9-9AF43D1E4334}" dt="2024-03-11T11:37:45.021" v="1447" actId="164"/>
          <ac:spMkLst>
            <pc:docMk/>
            <pc:sldMk cId="3157906798" sldId="1776"/>
            <ac:spMk id="3" creationId="{6845E6A0-016D-3E58-31BD-A6A910471665}"/>
          </ac:spMkLst>
        </pc:spChg>
        <pc:spChg chg="add mod">
          <ac:chgData name="Catherine Delannoy" userId="ae97804003d94de6" providerId="LiveId" clId="{186122D5-3548-45D0-88D9-9AF43D1E4334}" dt="2024-03-11T11:37:45.021" v="1447" actId="164"/>
          <ac:spMkLst>
            <pc:docMk/>
            <pc:sldMk cId="3157906798" sldId="1776"/>
            <ac:spMk id="4" creationId="{C612E79F-670B-DB78-98CA-FD81434D2DA1}"/>
          </ac:spMkLst>
        </pc:spChg>
        <pc:spChg chg="add mod">
          <ac:chgData name="Catherine Delannoy" userId="ae97804003d94de6" providerId="LiveId" clId="{186122D5-3548-45D0-88D9-9AF43D1E4334}" dt="2024-03-11T11:37:45.021" v="1447" actId="164"/>
          <ac:spMkLst>
            <pc:docMk/>
            <pc:sldMk cId="3157906798" sldId="1776"/>
            <ac:spMk id="5" creationId="{90FFCEEE-D2A6-66D9-B8A4-91BF4DD295B9}"/>
          </ac:spMkLst>
        </pc:spChg>
        <pc:spChg chg="mod">
          <ac:chgData name="Catherine Delannoy" userId="ae97804003d94de6" providerId="LiveId" clId="{186122D5-3548-45D0-88D9-9AF43D1E4334}" dt="2024-03-11T11:36:00.142" v="1408" actId="790"/>
          <ac:spMkLst>
            <pc:docMk/>
            <pc:sldMk cId="3157906798" sldId="1776"/>
            <ac:spMk id="6" creationId="{392A7EF3-83F8-8099-36DE-63568CD7A849}"/>
          </ac:spMkLst>
        </pc:spChg>
        <pc:grpChg chg="add mod">
          <ac:chgData name="Catherine Delannoy" userId="ae97804003d94de6" providerId="LiveId" clId="{186122D5-3548-45D0-88D9-9AF43D1E4334}" dt="2024-03-11T11:37:45.021" v="1447" actId="164"/>
          <ac:grpSpMkLst>
            <pc:docMk/>
            <pc:sldMk cId="3157906798" sldId="1776"/>
            <ac:grpSpMk id="8" creationId="{AD5746B2-9E94-5381-91C5-E7EC7709C60C}"/>
          </ac:grpSpMkLst>
        </pc:grpChg>
        <pc:grpChg chg="mod">
          <ac:chgData name="Catherine Delannoy" userId="ae97804003d94de6" providerId="LiveId" clId="{186122D5-3548-45D0-88D9-9AF43D1E4334}" dt="2024-03-11T11:37:45.021" v="1447" actId="164"/>
          <ac:grpSpMkLst>
            <pc:docMk/>
            <pc:sldMk cId="3157906798" sldId="1776"/>
            <ac:grpSpMk id="10" creationId="{0E514E5A-2641-C252-1D3E-428B86471BDB}"/>
          </ac:grpSpMkLst>
        </pc:grpChg>
      </pc:sldChg>
      <pc:sldChg chg="addSp delSp modSp mod">
        <pc:chgData name="Catherine Delannoy" userId="ae97804003d94de6" providerId="LiveId" clId="{186122D5-3548-45D0-88D9-9AF43D1E4334}" dt="2024-03-11T13:32:47.271" v="2033" actId="164"/>
        <pc:sldMkLst>
          <pc:docMk/>
          <pc:sldMk cId="219026088" sldId="1777"/>
        </pc:sldMkLst>
        <pc:spChg chg="add mod">
          <ac:chgData name="Catherine Delannoy" userId="ae97804003d94de6" providerId="LiveId" clId="{186122D5-3548-45D0-88D9-9AF43D1E4334}" dt="2024-03-11T13:32:47.271" v="2033" actId="164"/>
          <ac:spMkLst>
            <pc:docMk/>
            <pc:sldMk cId="219026088" sldId="1777"/>
            <ac:spMk id="2" creationId="{3C8104FD-E078-7DBD-5071-1C4E09E488C2}"/>
          </ac:spMkLst>
        </pc:spChg>
        <pc:spChg chg="add mod">
          <ac:chgData name="Catherine Delannoy" userId="ae97804003d94de6" providerId="LiveId" clId="{186122D5-3548-45D0-88D9-9AF43D1E4334}" dt="2024-03-11T13:32:47.271" v="2033" actId="164"/>
          <ac:spMkLst>
            <pc:docMk/>
            <pc:sldMk cId="219026088" sldId="1777"/>
            <ac:spMk id="4" creationId="{7F561F56-D1C4-8777-833F-2C5BA304640B}"/>
          </ac:spMkLst>
        </pc:spChg>
        <pc:spChg chg="add mod">
          <ac:chgData name="Catherine Delannoy" userId="ae97804003d94de6" providerId="LiveId" clId="{186122D5-3548-45D0-88D9-9AF43D1E4334}" dt="2024-03-11T13:32:47.271" v="2033" actId="164"/>
          <ac:spMkLst>
            <pc:docMk/>
            <pc:sldMk cId="219026088" sldId="1777"/>
            <ac:spMk id="5" creationId="{C95C0BDE-A623-2827-7921-0F27865F3AAC}"/>
          </ac:spMkLst>
        </pc:spChg>
        <pc:spChg chg="mod">
          <ac:chgData name="Catherine Delannoy" userId="ae97804003d94de6" providerId="LiveId" clId="{186122D5-3548-45D0-88D9-9AF43D1E4334}" dt="2024-03-11T11:52:17.732" v="1932" actId="790"/>
          <ac:spMkLst>
            <pc:docMk/>
            <pc:sldMk cId="219026088" sldId="1777"/>
            <ac:spMk id="7" creationId="{0852E549-111A-8ADA-4616-F23C1E7F0AC2}"/>
          </ac:spMkLst>
        </pc:spChg>
        <pc:spChg chg="add del mod">
          <ac:chgData name="Catherine Delannoy" userId="ae97804003d94de6" providerId="LiveId" clId="{186122D5-3548-45D0-88D9-9AF43D1E4334}" dt="2024-03-11T13:32:30.084" v="2032" actId="478"/>
          <ac:spMkLst>
            <pc:docMk/>
            <pc:sldMk cId="219026088" sldId="1777"/>
            <ac:spMk id="8" creationId="{D7D7CA57-2E83-0FDA-AC17-A6BD0F2C3765}"/>
          </ac:spMkLst>
        </pc:spChg>
        <pc:grpChg chg="add mod">
          <ac:chgData name="Catherine Delannoy" userId="ae97804003d94de6" providerId="LiveId" clId="{186122D5-3548-45D0-88D9-9AF43D1E4334}" dt="2024-03-11T13:32:47.271" v="2033" actId="164"/>
          <ac:grpSpMkLst>
            <pc:docMk/>
            <pc:sldMk cId="219026088" sldId="1777"/>
            <ac:grpSpMk id="9" creationId="{E9E13081-94D3-692F-10BC-435DFAAEC053}"/>
          </ac:grpSpMkLst>
        </pc:grpChg>
        <pc:picChg chg="mod">
          <ac:chgData name="Catherine Delannoy" userId="ae97804003d94de6" providerId="LiveId" clId="{186122D5-3548-45D0-88D9-9AF43D1E4334}" dt="2024-03-11T13:32:47.271" v="2033" actId="164"/>
          <ac:picMkLst>
            <pc:docMk/>
            <pc:sldMk cId="219026088" sldId="1777"/>
            <ac:picMk id="3" creationId="{76E4A449-80B2-F2DA-59BC-47A81A89E119}"/>
          </ac:picMkLst>
        </pc:picChg>
      </pc:sldChg>
      <pc:sldChg chg="addSp modSp mod">
        <pc:chgData name="Catherine Delannoy" userId="ae97804003d94de6" providerId="LiveId" clId="{186122D5-3548-45D0-88D9-9AF43D1E4334}" dt="2024-03-11T11:49:38.588" v="1800" actId="1076"/>
        <pc:sldMkLst>
          <pc:docMk/>
          <pc:sldMk cId="3175359001" sldId="1778"/>
        </pc:sldMkLst>
        <pc:spChg chg="add mod">
          <ac:chgData name="Catherine Delannoy" userId="ae97804003d94de6" providerId="LiveId" clId="{186122D5-3548-45D0-88D9-9AF43D1E4334}" dt="2024-03-11T11:44:43.388" v="1666" actId="164"/>
          <ac:spMkLst>
            <pc:docMk/>
            <pc:sldMk cId="3175359001" sldId="1778"/>
            <ac:spMk id="2" creationId="{E0FBAC82-4D18-686D-AE0E-9EE5F79D5541}"/>
          </ac:spMkLst>
        </pc:spChg>
        <pc:spChg chg="add mod">
          <ac:chgData name="Catherine Delannoy" userId="ae97804003d94de6" providerId="LiveId" clId="{186122D5-3548-45D0-88D9-9AF43D1E4334}" dt="2024-03-11T11:44:43.388" v="1666" actId="164"/>
          <ac:spMkLst>
            <pc:docMk/>
            <pc:sldMk cId="3175359001" sldId="1778"/>
            <ac:spMk id="3" creationId="{0D1F9436-127E-6439-F085-72F81CD40895}"/>
          </ac:spMkLst>
        </pc:spChg>
        <pc:spChg chg="mod">
          <ac:chgData name="Catherine Delannoy" userId="ae97804003d94de6" providerId="LiveId" clId="{186122D5-3548-45D0-88D9-9AF43D1E4334}" dt="2024-03-11T11:43:12.371" v="1632" actId="790"/>
          <ac:spMkLst>
            <pc:docMk/>
            <pc:sldMk cId="3175359001" sldId="1778"/>
            <ac:spMk id="5" creationId="{86F59FAD-B069-15E6-6EDA-AF88430F38B0}"/>
          </ac:spMkLst>
        </pc:spChg>
        <pc:spChg chg="mod">
          <ac:chgData name="Catherine Delannoy" userId="ae97804003d94de6" providerId="LiveId" clId="{186122D5-3548-45D0-88D9-9AF43D1E4334}" dt="2024-03-11T11:43:45.823" v="1642" actId="1076"/>
          <ac:spMkLst>
            <pc:docMk/>
            <pc:sldMk cId="3175359001" sldId="1778"/>
            <ac:spMk id="6" creationId="{392A7EF3-83F8-8099-36DE-63568CD7A849}"/>
          </ac:spMkLst>
        </pc:spChg>
        <pc:spChg chg="add mod">
          <ac:chgData name="Catherine Delannoy" userId="ae97804003d94de6" providerId="LiveId" clId="{186122D5-3548-45D0-88D9-9AF43D1E4334}" dt="2024-03-11T11:44:43.388" v="1666" actId="164"/>
          <ac:spMkLst>
            <pc:docMk/>
            <pc:sldMk cId="3175359001" sldId="1778"/>
            <ac:spMk id="7" creationId="{876527EE-7F16-58E5-F5C3-6F2506D6EF49}"/>
          </ac:spMkLst>
        </pc:spChg>
        <pc:grpChg chg="add mod">
          <ac:chgData name="Catherine Delannoy" userId="ae97804003d94de6" providerId="LiveId" clId="{186122D5-3548-45D0-88D9-9AF43D1E4334}" dt="2024-03-11T11:49:38.588" v="1800" actId="1076"/>
          <ac:grpSpMkLst>
            <pc:docMk/>
            <pc:sldMk cId="3175359001" sldId="1778"/>
            <ac:grpSpMk id="8" creationId="{682BA082-20F0-E460-B2A3-20901ECC936D}"/>
          </ac:grpSpMkLst>
        </pc:grpChg>
        <pc:grpChg chg="mod">
          <ac:chgData name="Catherine Delannoy" userId="ae97804003d94de6" providerId="LiveId" clId="{186122D5-3548-45D0-88D9-9AF43D1E4334}" dt="2024-03-11T11:44:43.388" v="1666" actId="164"/>
          <ac:grpSpMkLst>
            <pc:docMk/>
            <pc:sldMk cId="3175359001" sldId="1778"/>
            <ac:grpSpMk id="9" creationId="{CCB4A6D0-5D60-580B-1D2E-3FEC0E254C2C}"/>
          </ac:grpSpMkLst>
        </pc:grpChg>
      </pc:sldChg>
      <pc:sldChg chg="addSp modSp mod">
        <pc:chgData name="Catherine Delannoy" userId="ae97804003d94de6" providerId="LiveId" clId="{186122D5-3548-45D0-88D9-9AF43D1E4334}" dt="2024-03-11T13:40:32.888" v="2308" actId="20577"/>
        <pc:sldMkLst>
          <pc:docMk/>
          <pc:sldMk cId="686801832" sldId="1779"/>
        </pc:sldMkLst>
        <pc:spChg chg="add mod">
          <ac:chgData name="Catherine Delannoy" userId="ae97804003d94de6" providerId="LiveId" clId="{186122D5-3548-45D0-88D9-9AF43D1E4334}" dt="2024-03-11T13:37:46.742" v="2219" actId="1076"/>
          <ac:spMkLst>
            <pc:docMk/>
            <pc:sldMk cId="686801832" sldId="1779"/>
            <ac:spMk id="2" creationId="{1BBFA214-2FB6-5248-6D51-E36BA8930D5F}"/>
          </ac:spMkLst>
        </pc:spChg>
        <pc:spChg chg="add mod">
          <ac:chgData name="Catherine Delannoy" userId="ae97804003d94de6" providerId="LiveId" clId="{186122D5-3548-45D0-88D9-9AF43D1E4334}" dt="2024-03-11T13:40:24.543" v="2303" actId="1076"/>
          <ac:spMkLst>
            <pc:docMk/>
            <pc:sldMk cId="686801832" sldId="1779"/>
            <ac:spMk id="3" creationId="{C945C2A3-0708-EC97-7EE8-5B26BA6CE8CB}"/>
          </ac:spMkLst>
        </pc:spChg>
        <pc:spChg chg="add mod">
          <ac:chgData name="Catherine Delannoy" userId="ae97804003d94de6" providerId="LiveId" clId="{186122D5-3548-45D0-88D9-9AF43D1E4334}" dt="2024-03-11T13:40:32.888" v="2308" actId="20577"/>
          <ac:spMkLst>
            <pc:docMk/>
            <pc:sldMk cId="686801832" sldId="1779"/>
            <ac:spMk id="5" creationId="{68210F81-3C2A-2A79-A713-AE7F0183E6ED}"/>
          </ac:spMkLst>
        </pc:spChg>
        <pc:spChg chg="mod">
          <ac:chgData name="Catherine Delannoy" userId="ae97804003d94de6" providerId="LiveId" clId="{186122D5-3548-45D0-88D9-9AF43D1E4334}" dt="2024-03-11T13:40:15.364" v="2300" actId="27636"/>
          <ac:spMkLst>
            <pc:docMk/>
            <pc:sldMk cId="686801832" sldId="1779"/>
            <ac:spMk id="7" creationId="{0852E549-111A-8ADA-4616-F23C1E7F0AC2}"/>
          </ac:spMkLst>
        </pc:spChg>
      </pc:sldChg>
      <pc:sldChg chg="addSp modSp mod">
        <pc:chgData name="Catherine Delannoy" userId="ae97804003d94de6" providerId="LiveId" clId="{186122D5-3548-45D0-88D9-9AF43D1E4334}" dt="2024-03-11T13:39:49.990" v="2262" actId="164"/>
        <pc:sldMkLst>
          <pc:docMk/>
          <pc:sldMk cId="3096632975" sldId="1780"/>
        </pc:sldMkLst>
        <pc:spChg chg="add mod">
          <ac:chgData name="Catherine Delannoy" userId="ae97804003d94de6" providerId="LiveId" clId="{186122D5-3548-45D0-88D9-9AF43D1E4334}" dt="2024-03-11T13:39:49.990" v="2262" actId="164"/>
          <ac:spMkLst>
            <pc:docMk/>
            <pc:sldMk cId="3096632975" sldId="1780"/>
            <ac:spMk id="2" creationId="{DA173A26-863D-13E5-FE99-92A599440E34}"/>
          </ac:spMkLst>
        </pc:spChg>
        <pc:spChg chg="add mod">
          <ac:chgData name="Catherine Delannoy" userId="ae97804003d94de6" providerId="LiveId" clId="{186122D5-3548-45D0-88D9-9AF43D1E4334}" dt="2024-03-11T13:36:43.654" v="2135" actId="790"/>
          <ac:spMkLst>
            <pc:docMk/>
            <pc:sldMk cId="3096632975" sldId="1780"/>
            <ac:spMk id="3" creationId="{87623B9D-4A59-3F25-A71B-93DB709E1C0B}"/>
          </ac:spMkLst>
        </pc:spChg>
        <pc:spChg chg="add mod">
          <ac:chgData name="Catherine Delannoy" userId="ae97804003d94de6" providerId="LiveId" clId="{186122D5-3548-45D0-88D9-9AF43D1E4334}" dt="2024-03-11T13:38:01.231" v="2220" actId="688"/>
          <ac:spMkLst>
            <pc:docMk/>
            <pc:sldMk cId="3096632975" sldId="1780"/>
            <ac:spMk id="4" creationId="{66805061-A6C1-3D9E-1E0A-D71E68581B76}"/>
          </ac:spMkLst>
        </pc:spChg>
        <pc:spChg chg="mod">
          <ac:chgData name="Catherine Delannoy" userId="ae97804003d94de6" providerId="LiveId" clId="{186122D5-3548-45D0-88D9-9AF43D1E4334}" dt="2024-03-11T13:36:43.654" v="2135" actId="790"/>
          <ac:spMkLst>
            <pc:docMk/>
            <pc:sldMk cId="3096632975" sldId="1780"/>
            <ac:spMk id="6" creationId="{392A7EF3-83F8-8099-36DE-63568CD7A849}"/>
          </ac:spMkLst>
        </pc:spChg>
        <pc:spChg chg="add mod">
          <ac:chgData name="Catherine Delannoy" userId="ae97804003d94de6" providerId="LiveId" clId="{186122D5-3548-45D0-88D9-9AF43D1E4334}" dt="2024-03-11T13:36:43.654" v="2135" actId="790"/>
          <ac:spMkLst>
            <pc:docMk/>
            <pc:sldMk cId="3096632975" sldId="1780"/>
            <ac:spMk id="8" creationId="{8F6C1ED9-C5B6-5163-FF48-52567DB6A2CD}"/>
          </ac:spMkLst>
        </pc:spChg>
        <pc:spChg chg="mod">
          <ac:chgData name="Catherine Delannoy" userId="ae97804003d94de6" providerId="LiveId" clId="{186122D5-3548-45D0-88D9-9AF43D1E4334}" dt="2024-03-11T13:36:43.654" v="2135" actId="790"/>
          <ac:spMkLst>
            <pc:docMk/>
            <pc:sldMk cId="3096632975" sldId="1780"/>
            <ac:spMk id="10" creationId="{454534D9-7859-6A35-5093-59F1CB3117E8}"/>
          </ac:spMkLst>
        </pc:spChg>
        <pc:spChg chg="add mod">
          <ac:chgData name="Catherine Delannoy" userId="ae97804003d94de6" providerId="LiveId" clId="{186122D5-3548-45D0-88D9-9AF43D1E4334}" dt="2024-03-11T13:36:43.654" v="2135" actId="790"/>
          <ac:spMkLst>
            <pc:docMk/>
            <pc:sldMk cId="3096632975" sldId="1780"/>
            <ac:spMk id="12" creationId="{7D0E5B22-C98E-F675-8DB7-5BAA38350685}"/>
          </ac:spMkLst>
        </pc:spChg>
        <pc:spChg chg="add mod">
          <ac:chgData name="Catherine Delannoy" userId="ae97804003d94de6" providerId="LiveId" clId="{186122D5-3548-45D0-88D9-9AF43D1E4334}" dt="2024-03-11T13:36:43.654" v="2135" actId="790"/>
          <ac:spMkLst>
            <pc:docMk/>
            <pc:sldMk cId="3096632975" sldId="1780"/>
            <ac:spMk id="13" creationId="{48403495-C683-BFCC-F2F4-63391847DABA}"/>
          </ac:spMkLst>
        </pc:spChg>
        <pc:spChg chg="add mod">
          <ac:chgData name="Catherine Delannoy" userId="ae97804003d94de6" providerId="LiveId" clId="{186122D5-3548-45D0-88D9-9AF43D1E4334}" dt="2024-03-11T13:36:43.654" v="2135" actId="790"/>
          <ac:spMkLst>
            <pc:docMk/>
            <pc:sldMk cId="3096632975" sldId="1780"/>
            <ac:spMk id="14" creationId="{3777150E-5017-C285-C516-A430541EDE8E}"/>
          </ac:spMkLst>
        </pc:spChg>
        <pc:spChg chg="add mod">
          <ac:chgData name="Catherine Delannoy" userId="ae97804003d94de6" providerId="LiveId" clId="{186122D5-3548-45D0-88D9-9AF43D1E4334}" dt="2024-03-11T13:36:43.654" v="2135" actId="790"/>
          <ac:spMkLst>
            <pc:docMk/>
            <pc:sldMk cId="3096632975" sldId="1780"/>
            <ac:spMk id="15" creationId="{4E7B6EC6-FC0F-422C-0DB4-935083786C9F}"/>
          </ac:spMkLst>
        </pc:spChg>
        <pc:spChg chg="add mod">
          <ac:chgData name="Catherine Delannoy" userId="ae97804003d94de6" providerId="LiveId" clId="{186122D5-3548-45D0-88D9-9AF43D1E4334}" dt="2024-03-11T13:39:26.150" v="2258" actId="1035"/>
          <ac:spMkLst>
            <pc:docMk/>
            <pc:sldMk cId="3096632975" sldId="1780"/>
            <ac:spMk id="18" creationId="{9D0F0BEA-7677-5B68-9697-681FC2CE972B}"/>
          </ac:spMkLst>
        </pc:spChg>
        <pc:spChg chg="add mod">
          <ac:chgData name="Catherine Delannoy" userId="ae97804003d94de6" providerId="LiveId" clId="{186122D5-3548-45D0-88D9-9AF43D1E4334}" dt="2024-03-11T13:38:49.966" v="2243" actId="1076"/>
          <ac:spMkLst>
            <pc:docMk/>
            <pc:sldMk cId="3096632975" sldId="1780"/>
            <ac:spMk id="20" creationId="{069E982F-B756-7B72-77C0-9332978E9362}"/>
          </ac:spMkLst>
        </pc:spChg>
        <pc:spChg chg="add mod">
          <ac:chgData name="Catherine Delannoy" userId="ae97804003d94de6" providerId="LiveId" clId="{186122D5-3548-45D0-88D9-9AF43D1E4334}" dt="2024-03-11T13:39:18.550" v="2253" actId="1036"/>
          <ac:spMkLst>
            <pc:docMk/>
            <pc:sldMk cId="3096632975" sldId="1780"/>
            <ac:spMk id="21" creationId="{9A62BBF3-A78E-192B-F10A-AA504389FDBC}"/>
          </ac:spMkLst>
        </pc:spChg>
        <pc:grpChg chg="mod">
          <ac:chgData name="Catherine Delannoy" userId="ae97804003d94de6" providerId="LiveId" clId="{186122D5-3548-45D0-88D9-9AF43D1E4334}" dt="2024-03-11T13:36:22.403" v="2133" actId="164"/>
          <ac:grpSpMkLst>
            <pc:docMk/>
            <pc:sldMk cId="3096632975" sldId="1780"/>
            <ac:grpSpMk id="11" creationId="{0EAC7542-B72B-CA42-B4EC-171B32D848CD}"/>
          </ac:grpSpMkLst>
        </pc:grpChg>
        <pc:grpChg chg="add mod">
          <ac:chgData name="Catherine Delannoy" userId="ae97804003d94de6" providerId="LiveId" clId="{186122D5-3548-45D0-88D9-9AF43D1E4334}" dt="2024-03-11T13:38:25.666" v="2229" actId="164"/>
          <ac:grpSpMkLst>
            <pc:docMk/>
            <pc:sldMk cId="3096632975" sldId="1780"/>
            <ac:grpSpMk id="16" creationId="{B76C3FC5-E72C-7CEF-A69D-A905FD2738BD}"/>
          </ac:grpSpMkLst>
        </pc:grpChg>
        <pc:grpChg chg="add mod ord">
          <ac:chgData name="Catherine Delannoy" userId="ae97804003d94de6" providerId="LiveId" clId="{186122D5-3548-45D0-88D9-9AF43D1E4334}" dt="2024-03-11T13:39:49.990" v="2262" actId="164"/>
          <ac:grpSpMkLst>
            <pc:docMk/>
            <pc:sldMk cId="3096632975" sldId="1780"/>
            <ac:grpSpMk id="17" creationId="{03816742-234E-E84F-B360-2BFABB2847F1}"/>
          </ac:grpSpMkLst>
        </pc:grpChg>
        <pc:grpChg chg="add mod">
          <ac:chgData name="Catherine Delannoy" userId="ae97804003d94de6" providerId="LiveId" clId="{186122D5-3548-45D0-88D9-9AF43D1E4334}" dt="2024-03-11T13:38:25.666" v="2229" actId="164"/>
          <ac:grpSpMkLst>
            <pc:docMk/>
            <pc:sldMk cId="3096632975" sldId="1780"/>
            <ac:grpSpMk id="19" creationId="{94C6D065-8FD2-ED87-3D9C-7E8CE60B78A0}"/>
          </ac:grpSpMkLst>
        </pc:grpChg>
        <pc:grpChg chg="add mod">
          <ac:chgData name="Catherine Delannoy" userId="ae97804003d94de6" providerId="LiveId" clId="{186122D5-3548-45D0-88D9-9AF43D1E4334}" dt="2024-03-11T13:39:49.990" v="2262" actId="164"/>
          <ac:grpSpMkLst>
            <pc:docMk/>
            <pc:sldMk cId="3096632975" sldId="1780"/>
            <ac:grpSpMk id="22" creationId="{BA95C934-FCB7-7FE0-9861-A49ED0BA8E83}"/>
          </ac:grpSpMkLst>
        </pc:grpChg>
        <pc:picChg chg="mod">
          <ac:chgData name="Catherine Delannoy" userId="ae97804003d94de6" providerId="LiveId" clId="{186122D5-3548-45D0-88D9-9AF43D1E4334}" dt="2024-03-11T13:36:29.274" v="2134" actId="164"/>
          <ac:picMkLst>
            <pc:docMk/>
            <pc:sldMk cId="3096632975" sldId="1780"/>
            <ac:picMk id="7" creationId="{C4219102-DEC3-03AC-B69C-586700397E10}"/>
          </ac:picMkLst>
        </pc:picChg>
      </pc:sldChg>
      <pc:sldChg chg="modSp mod">
        <pc:chgData name="Catherine Delannoy" userId="ae97804003d94de6" providerId="LiveId" clId="{186122D5-3548-45D0-88D9-9AF43D1E4334}" dt="2024-03-11T11:35:34.138" v="1378" actId="20577"/>
        <pc:sldMkLst>
          <pc:docMk/>
          <pc:sldMk cId="3996673158" sldId="1781"/>
        </pc:sldMkLst>
        <pc:spChg chg="mod">
          <ac:chgData name="Catherine Delannoy" userId="ae97804003d94de6" providerId="LiveId" clId="{186122D5-3548-45D0-88D9-9AF43D1E4334}" dt="2024-03-11T11:32:20.339" v="1233" actId="790"/>
          <ac:spMkLst>
            <pc:docMk/>
            <pc:sldMk cId="3996673158" sldId="1781"/>
            <ac:spMk id="2" creationId="{D44F03CA-6821-4B21-B44E-00B593B48E55}"/>
          </ac:spMkLst>
        </pc:spChg>
        <pc:spChg chg="mod">
          <ac:chgData name="Catherine Delannoy" userId="ae97804003d94de6" providerId="LiveId" clId="{186122D5-3548-45D0-88D9-9AF43D1E4334}" dt="2024-03-11T11:35:34.138" v="1378" actId="20577"/>
          <ac:spMkLst>
            <pc:docMk/>
            <pc:sldMk cId="3996673158" sldId="1781"/>
            <ac:spMk id="4" creationId="{8AC2CC52-0EC3-83C3-5137-68606AC3CCDE}"/>
          </ac:spMkLst>
        </pc:spChg>
        <pc:spChg chg="mod">
          <ac:chgData name="Catherine Delannoy" userId="ae97804003d94de6" providerId="LiveId" clId="{186122D5-3548-45D0-88D9-9AF43D1E4334}" dt="2024-03-11T11:32:20.339" v="1233" actId="790"/>
          <ac:spMkLst>
            <pc:docMk/>
            <pc:sldMk cId="3996673158" sldId="1781"/>
            <ac:spMk id="5" creationId="{C3461AD2-4178-0BF4-7283-3D599E241456}"/>
          </ac:spMkLst>
        </pc:spChg>
        <pc:spChg chg="mod">
          <ac:chgData name="Catherine Delannoy" userId="ae97804003d94de6" providerId="LiveId" clId="{186122D5-3548-45D0-88D9-9AF43D1E4334}" dt="2024-03-11T11:32:20.339" v="1233" actId="790"/>
          <ac:spMkLst>
            <pc:docMk/>
            <pc:sldMk cId="3996673158" sldId="1781"/>
            <ac:spMk id="7" creationId="{BABB7219-B42B-E44D-D0B4-B876AD89F4E4}"/>
          </ac:spMkLst>
        </pc:spChg>
        <pc:spChg chg="mod">
          <ac:chgData name="Catherine Delannoy" userId="ae97804003d94de6" providerId="LiveId" clId="{186122D5-3548-45D0-88D9-9AF43D1E4334}" dt="2024-03-11T11:32:20.339" v="1233" actId="790"/>
          <ac:spMkLst>
            <pc:docMk/>
            <pc:sldMk cId="3996673158" sldId="1781"/>
            <ac:spMk id="8" creationId="{68959E62-6D63-CB43-34E8-9837A6F00477}"/>
          </ac:spMkLst>
        </pc:spChg>
        <pc:spChg chg="mod">
          <ac:chgData name="Catherine Delannoy" userId="ae97804003d94de6" providerId="LiveId" clId="{186122D5-3548-45D0-88D9-9AF43D1E4334}" dt="2024-03-11T11:32:20.339" v="1233" actId="790"/>
          <ac:spMkLst>
            <pc:docMk/>
            <pc:sldMk cId="3996673158" sldId="1781"/>
            <ac:spMk id="9" creationId="{776F5CE4-B460-C16D-4714-95450797086F}"/>
          </ac:spMkLst>
        </pc:spChg>
        <pc:spChg chg="mod">
          <ac:chgData name="Catherine Delannoy" userId="ae97804003d94de6" providerId="LiveId" clId="{186122D5-3548-45D0-88D9-9AF43D1E4334}" dt="2024-03-11T11:32:20.339" v="1233" actId="790"/>
          <ac:spMkLst>
            <pc:docMk/>
            <pc:sldMk cId="3996673158" sldId="1781"/>
            <ac:spMk id="10" creationId="{003C2DCB-2F08-9525-F020-0EC1FEC18E57}"/>
          </ac:spMkLst>
        </pc:spChg>
        <pc:spChg chg="mod">
          <ac:chgData name="Catherine Delannoy" userId="ae97804003d94de6" providerId="LiveId" clId="{186122D5-3548-45D0-88D9-9AF43D1E4334}" dt="2024-03-11T11:32:20.339" v="1233" actId="790"/>
          <ac:spMkLst>
            <pc:docMk/>
            <pc:sldMk cId="3996673158" sldId="1781"/>
            <ac:spMk id="11" creationId="{686A22ED-C58E-B212-5BE2-2574A0036122}"/>
          </ac:spMkLst>
        </pc:spChg>
        <pc:spChg chg="mod">
          <ac:chgData name="Catherine Delannoy" userId="ae97804003d94de6" providerId="LiveId" clId="{186122D5-3548-45D0-88D9-9AF43D1E4334}" dt="2024-03-11T11:32:20.339" v="1233" actId="790"/>
          <ac:spMkLst>
            <pc:docMk/>
            <pc:sldMk cId="3996673158" sldId="1781"/>
            <ac:spMk id="13" creationId="{27C6106B-BEFF-8356-08BF-C03C60F4C13D}"/>
          </ac:spMkLst>
        </pc:spChg>
        <pc:spChg chg="mod">
          <ac:chgData name="Catherine Delannoy" userId="ae97804003d94de6" providerId="LiveId" clId="{186122D5-3548-45D0-88D9-9AF43D1E4334}" dt="2024-03-11T11:32:20.339" v="1233" actId="790"/>
          <ac:spMkLst>
            <pc:docMk/>
            <pc:sldMk cId="3996673158" sldId="1781"/>
            <ac:spMk id="14" creationId="{5D61C98A-CDBE-1D83-B4C0-1E2B5790D90E}"/>
          </ac:spMkLst>
        </pc:spChg>
        <pc:spChg chg="mod">
          <ac:chgData name="Catherine Delannoy" userId="ae97804003d94de6" providerId="LiveId" clId="{186122D5-3548-45D0-88D9-9AF43D1E4334}" dt="2024-03-11T11:32:20.339" v="1233" actId="790"/>
          <ac:spMkLst>
            <pc:docMk/>
            <pc:sldMk cId="3996673158" sldId="1781"/>
            <ac:spMk id="15" creationId="{83E24C71-7B75-DC27-3458-502A86B813FA}"/>
          </ac:spMkLst>
        </pc:spChg>
        <pc:spChg chg="mod">
          <ac:chgData name="Catherine Delannoy" userId="ae97804003d94de6" providerId="LiveId" clId="{186122D5-3548-45D0-88D9-9AF43D1E4334}" dt="2024-03-11T11:32:23.633" v="1234" actId="20577"/>
          <ac:spMkLst>
            <pc:docMk/>
            <pc:sldMk cId="3996673158" sldId="1781"/>
            <ac:spMk id="16" creationId="{19007D79-4FEC-5DC8-FB88-B1B45C1F2323}"/>
          </ac:spMkLst>
        </pc:spChg>
        <pc:spChg chg="mod">
          <ac:chgData name="Catherine Delannoy" userId="ae97804003d94de6" providerId="LiveId" clId="{186122D5-3548-45D0-88D9-9AF43D1E4334}" dt="2024-03-11T11:32:20.339" v="1233" actId="790"/>
          <ac:spMkLst>
            <pc:docMk/>
            <pc:sldMk cId="3996673158" sldId="1781"/>
            <ac:spMk id="17" creationId="{CA4E6C99-42C9-2FAE-FADD-1295094EEADB}"/>
          </ac:spMkLst>
        </pc:spChg>
        <pc:spChg chg="mod">
          <ac:chgData name="Catherine Delannoy" userId="ae97804003d94de6" providerId="LiveId" clId="{186122D5-3548-45D0-88D9-9AF43D1E4334}" dt="2024-03-11T11:32:20.339" v="1233" actId="790"/>
          <ac:spMkLst>
            <pc:docMk/>
            <pc:sldMk cId="3996673158" sldId="1781"/>
            <ac:spMk id="19" creationId="{BD0ECD78-2E7B-8CA6-05B2-DA654CD6B1A5}"/>
          </ac:spMkLst>
        </pc:spChg>
        <pc:spChg chg="mod">
          <ac:chgData name="Catherine Delannoy" userId="ae97804003d94de6" providerId="LiveId" clId="{186122D5-3548-45D0-88D9-9AF43D1E4334}" dt="2024-03-11T11:32:20.339" v="1233" actId="790"/>
          <ac:spMkLst>
            <pc:docMk/>
            <pc:sldMk cId="3996673158" sldId="1781"/>
            <ac:spMk id="20" creationId="{FF42F060-4E93-BD96-012A-63B37CD91289}"/>
          </ac:spMkLst>
        </pc:spChg>
        <pc:spChg chg="mod">
          <ac:chgData name="Catherine Delannoy" userId="ae97804003d94de6" providerId="LiveId" clId="{186122D5-3548-45D0-88D9-9AF43D1E4334}" dt="2024-03-11T11:32:20.339" v="1233" actId="790"/>
          <ac:spMkLst>
            <pc:docMk/>
            <pc:sldMk cId="3996673158" sldId="1781"/>
            <ac:spMk id="22" creationId="{408204EA-9890-6AED-084D-CA4ED41558C5}"/>
          </ac:spMkLst>
        </pc:spChg>
        <pc:spChg chg="mod">
          <ac:chgData name="Catherine Delannoy" userId="ae97804003d94de6" providerId="LiveId" clId="{186122D5-3548-45D0-88D9-9AF43D1E4334}" dt="2024-03-11T11:32:20.339" v="1233" actId="790"/>
          <ac:spMkLst>
            <pc:docMk/>
            <pc:sldMk cId="3996673158" sldId="1781"/>
            <ac:spMk id="23" creationId="{8D3E92A7-EA21-722B-85B8-34E774E7D0FF}"/>
          </ac:spMkLst>
        </pc:spChg>
      </pc:sldChg>
      <pc:sldChg chg="addSp modSp mod">
        <pc:chgData name="Catherine Delannoy" userId="ae97804003d94de6" providerId="LiveId" clId="{186122D5-3548-45D0-88D9-9AF43D1E4334}" dt="2024-03-11T11:51:54.754" v="1886" actId="14100"/>
        <pc:sldMkLst>
          <pc:docMk/>
          <pc:sldMk cId="2615628142" sldId="1782"/>
        </pc:sldMkLst>
        <pc:spChg chg="add mod">
          <ac:chgData name="Catherine Delannoy" userId="ae97804003d94de6" providerId="LiveId" clId="{186122D5-3548-45D0-88D9-9AF43D1E4334}" dt="2024-03-11T11:50:39.300" v="1854" actId="1038"/>
          <ac:spMkLst>
            <pc:docMk/>
            <pc:sldMk cId="2615628142" sldId="1782"/>
            <ac:spMk id="2" creationId="{6E64D59B-3231-D3B7-6210-7033622AD7AA}"/>
          </ac:spMkLst>
        </pc:spChg>
        <pc:spChg chg="add mod">
          <ac:chgData name="Catherine Delannoy" userId="ae97804003d94de6" providerId="LiveId" clId="{186122D5-3548-45D0-88D9-9AF43D1E4334}" dt="2024-03-11T11:51:07.619" v="1867" actId="1076"/>
          <ac:spMkLst>
            <pc:docMk/>
            <pc:sldMk cId="2615628142" sldId="1782"/>
            <ac:spMk id="3" creationId="{3F9B0F22-4E91-16C7-7AAC-66C9EBCB53EF}"/>
          </ac:spMkLst>
        </pc:spChg>
        <pc:spChg chg="add mod">
          <ac:chgData name="Catherine Delannoy" userId="ae97804003d94de6" providerId="LiveId" clId="{186122D5-3548-45D0-88D9-9AF43D1E4334}" dt="2024-03-11T11:51:45.357" v="1884" actId="1035"/>
          <ac:spMkLst>
            <pc:docMk/>
            <pc:sldMk cId="2615628142" sldId="1782"/>
            <ac:spMk id="4" creationId="{7BC02153-986E-A60F-FF4F-5C8EC9A2EC12}"/>
          </ac:spMkLst>
        </pc:spChg>
        <pc:spChg chg="mod">
          <ac:chgData name="Catherine Delannoy" userId="ae97804003d94de6" providerId="LiveId" clId="{186122D5-3548-45D0-88D9-9AF43D1E4334}" dt="2024-03-11T11:51:54.754" v="1886" actId="14100"/>
          <ac:spMkLst>
            <pc:docMk/>
            <pc:sldMk cId="2615628142" sldId="1782"/>
            <ac:spMk id="6" creationId="{392A7EF3-83F8-8099-36DE-63568CD7A849}"/>
          </ac:spMkLst>
        </pc:spChg>
      </pc:sldChg>
      <pc:sldChg chg="add del">
        <pc:chgData name="Catherine Delannoy" userId="ae97804003d94de6" providerId="LiveId" clId="{186122D5-3548-45D0-88D9-9AF43D1E4334}" dt="2024-03-11T11:48:08.919" v="1757"/>
        <pc:sldMkLst>
          <pc:docMk/>
          <pc:sldMk cId="2599822357" sldId="1783"/>
        </pc:sldMkLst>
      </pc:sldChg>
      <pc:sldChg chg="add del">
        <pc:chgData name="Catherine Delannoy" userId="ae97804003d94de6" providerId="LiveId" clId="{186122D5-3548-45D0-88D9-9AF43D1E4334}" dt="2024-03-11T13:29:24.618" v="1934"/>
        <pc:sldMkLst>
          <pc:docMk/>
          <pc:sldMk cId="3422029359" sldId="17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696A-7607-445F-960C-1E3135288AE1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E5507-B3F3-441D-8F11-D42AE1744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E5507-B3F3-441D-8F11-D42AE17449C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16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E5507-B3F3-441D-8F11-D42AE17449C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49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E5507-B3F3-441D-8F11-D42AE17449C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7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4465-25E3-9D91-43B1-B40B54D3E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8386F-07D8-476F-9552-87A409F3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F277-73DF-6779-2B51-6E9A42C5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8317A-F60D-0343-626C-51073F61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C266A-4CDB-D227-8917-C6CAAF8B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46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BFE6-9D73-906B-289D-60A7DC4E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55590-8458-5AD7-4BAA-2A7845E29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6469B-F6CB-774F-1514-880FB6D7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8E2C-6974-34F1-25C3-0F7AB102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47551-5ED6-6AA9-546C-A300BF35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97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4F4AD-5062-242E-291A-DEC72C248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3BF62-68D1-1743-CA60-206F787BA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D0B5-227D-1B03-20BB-10D31380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9E30-0FB0-95B5-6C0A-48787DFD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BD80D-8A81-CA5D-B94B-2CB84117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3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9962-4CCC-4B4C-931B-3FAFA292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1B34-0B2F-8272-8338-23574DF9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CE77-519C-9D95-AC85-FEFB6722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D991-6770-8EFA-52FA-0230E212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D728-3423-F1F6-C9A6-FAAEB0DF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16FB-A277-338A-00C5-9ED2BEC6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E0BBD-D547-3C90-FF53-0E652B2C2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E9A3B-F08C-D31A-1A21-A4B7F521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F4C4-6412-40ED-CE75-72F6E86B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8AC8-08C2-301C-D80B-ED9B2E94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05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1A54-8251-C4FB-0952-11AB2685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83B8-371D-2303-C3A9-98FDA146F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5A1C2-2B79-9872-D41E-3B91B387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A537E-506E-60B2-9DE3-DCB1B611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6D04D-9A51-A5E8-6D81-D09FC968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53673-A54E-C9B4-9B7D-1FF56927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73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1FC1-60D6-34F1-AF9D-DDF61DD2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E4A64-0F06-18F3-952C-5AD1632B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3B9A3-DADC-1A1A-0F7E-D1034B491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8D22C-0A05-FA54-1565-367DFFFF8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AEEB0-373F-5416-5B22-D7B19596B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508CD-637B-AFE6-E464-0DBC14BC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BF265-C07B-874B-1BD5-54098AA0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D1E26-D28F-126B-70F0-5804C2B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9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4BA7-8ACC-82E8-B181-D82B2830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E77C0-71A8-1242-6BF8-802B5EAE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DBBCD-27C1-ED5F-23BC-69AE7FA1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9C411-43D0-18C0-E684-822EA823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07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8D30A-81F6-75C1-65CC-72DE574A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F69CE-6B35-4514-79C8-669C76DA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C9CBC-6DB1-AC54-D0F9-2C639FF5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1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89D5-2887-0A11-6C46-7761CC50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EDAD-889C-D81F-707F-34C4E7D3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1F0F1-7AB8-A42A-E528-FA9AFE73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65F13-7E85-5E4F-903D-75E0DFDB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D996E-48E5-9B2E-937D-565F6E56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FF01B-0E11-8DA2-52A5-95750DD9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81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AF77-1CDA-0E78-EEB8-DCC7EE88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6584C-B0E9-8649-07D6-BF1FC0AB3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9068-3E2E-BEC8-07D5-8337DF22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E5F78-6F78-CBE0-9C0C-C3FC6C7D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C73F1-8D0C-1917-FE4F-A67D34AD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688AD-AB6C-3774-93C8-1D5CF71A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89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D4A36-DE33-7A0D-69C4-40FF9DCE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36822-D1A0-C4AD-AEED-FD107E9E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F3D1-2CBC-E3E8-F82C-5EFEAD99F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744F-8837-4D41-A46E-DDC35C84816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9A550-D9DC-33D1-FE88-322688408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2DEF3-C5C9-591F-CD87-1C9E5332F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2102-47F2-4861-96AB-347D95334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45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il.fr/fr/cnil-direct/question/quels-sont-les-grands-principes-des-regles-de-protection-des-donnees?visiteur=par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67A04E7-0BAA-421D-A97E-8A301E47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E5B70-0497-4224-AE91-570E9115FF52}" type="slidenum">
              <a:rPr lang="en-GB" smtClean="0"/>
              <a:t>1</a:t>
            </a:fld>
            <a:endParaRPr lang="en-GB" dirty="0"/>
          </a:p>
        </p:txBody>
      </p:sp>
      <p:pic>
        <p:nvPicPr>
          <p:cNvPr id="5" name="Picture 4" descr="A group of people sitting in a room&#10;&#10;Description automatically generated">
            <a:extLst>
              <a:ext uri="{FF2B5EF4-FFF2-40B4-BE49-F238E27FC236}">
                <a16:creationId xmlns:a16="http://schemas.microsoft.com/office/drawing/2014/main" id="{D23D20B8-1B9B-62D9-4B10-7232743BBA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81288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880258-9EF9-2C3F-8AA6-D43B372F943E}"/>
              </a:ext>
            </a:extLst>
          </p:cNvPr>
          <p:cNvSpPr/>
          <p:nvPr/>
        </p:nvSpPr>
        <p:spPr>
          <a:xfrm>
            <a:off x="4606856" y="1484215"/>
            <a:ext cx="3269412" cy="156091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C0575-B91E-4515-9F97-8221DB823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2589" y="1676239"/>
            <a:ext cx="3637946" cy="1484312"/>
          </a:xfrm>
        </p:spPr>
        <p:txBody>
          <a:bodyPr>
            <a:noAutofit/>
          </a:bodyPr>
          <a:lstStyle/>
          <a:p>
            <a:r>
              <a:rPr lang="fr-FR" sz="3800" dirty="0">
                <a:latin typeface="Garamond" panose="02020404030301010803" pitchFamily="18" charset="0"/>
                <a:ea typeface="Cambria Math" panose="02040503050406030204" pitchFamily="18" charset="0"/>
                <a:cs typeface="KodchiangUPC" panose="02020603050405020304" pitchFamily="18" charset="-34"/>
              </a:rPr>
              <a:t>GENDER EQUALITY INDICATORS</a:t>
            </a:r>
            <a:endParaRPr lang="en-GB" sz="3800" dirty="0">
              <a:latin typeface="Garamond" panose="02020404030301010803" pitchFamily="18" charset="0"/>
              <a:ea typeface="Cambria Math" panose="02040503050406030204" pitchFamily="18" charset="0"/>
              <a:cs typeface="Kodchiang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94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2A7EF3-83F8-8099-36DE-63568CD7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778" y="848876"/>
            <a:ext cx="5755908" cy="624529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Average years working for company by gender</a:t>
            </a:r>
          </a:p>
        </p:txBody>
      </p:sp>
      <p:pic>
        <p:nvPicPr>
          <p:cNvPr id="14" name="Picture 13" descr="A calendar and a cup of coffee&#10;&#10;Description automatically generated">
            <a:extLst>
              <a:ext uri="{FF2B5EF4-FFF2-40B4-BE49-F238E27FC236}">
                <a16:creationId xmlns:a16="http://schemas.microsoft.com/office/drawing/2014/main" id="{0522B82D-600E-75D4-145E-43C2E95C68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8080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82BA082-20F0-E460-B2A3-20901ECC936D}"/>
              </a:ext>
            </a:extLst>
          </p:cNvPr>
          <p:cNvGrpSpPr/>
          <p:nvPr/>
        </p:nvGrpSpPr>
        <p:grpSpPr>
          <a:xfrm>
            <a:off x="5705965" y="1473405"/>
            <a:ext cx="5344721" cy="5349345"/>
            <a:chOff x="5705965" y="1424539"/>
            <a:chExt cx="5344721" cy="53493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B4A6D0-5D60-580B-1D2E-3FEC0E254C2C}"/>
                </a:ext>
              </a:extLst>
            </p:cNvPr>
            <p:cNvGrpSpPr/>
            <p:nvPr/>
          </p:nvGrpSpPr>
          <p:grpSpPr>
            <a:xfrm>
              <a:off x="5705965" y="1424539"/>
              <a:ext cx="5344721" cy="5349345"/>
              <a:chOff x="1014274" y="1042648"/>
              <a:chExt cx="5344721" cy="5349345"/>
            </a:xfrm>
          </p:grpSpPr>
          <p:pic>
            <p:nvPicPr>
              <p:cNvPr id="4" name="Picture 3" descr="A graph of a bar&#10;&#10;Description automatically generated with medium confidence">
                <a:extLst>
                  <a:ext uri="{FF2B5EF4-FFF2-40B4-BE49-F238E27FC236}">
                    <a16:creationId xmlns:a16="http://schemas.microsoft.com/office/drawing/2014/main" id="{142F9981-907C-6DD7-42B4-A207374F20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014274" y="1042648"/>
                <a:ext cx="5344721" cy="5349345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F59FAD-B069-15E6-6EDA-AF88430F38B0}"/>
                  </a:ext>
                </a:extLst>
              </p:cNvPr>
              <p:cNvSpPr/>
              <p:nvPr/>
            </p:nvSpPr>
            <p:spPr>
              <a:xfrm>
                <a:off x="3967711" y="1428750"/>
                <a:ext cx="1527155" cy="4401419"/>
              </a:xfrm>
              <a:prstGeom prst="rect">
                <a:avLst/>
              </a:prstGeom>
              <a:solidFill>
                <a:srgbClr val="91CC7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FBAC82-4D18-686D-AE0E-9EE5F79D5541}"/>
                </a:ext>
              </a:extLst>
            </p:cNvPr>
            <p:cNvSpPr txBox="1"/>
            <p:nvPr/>
          </p:nvSpPr>
          <p:spPr>
            <a:xfrm>
              <a:off x="9322393" y="6230829"/>
              <a:ext cx="18288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badi Extra Light" panose="020B0204020104020204" pitchFamily="34" charset="0"/>
                </a:rPr>
                <a:t>M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D1F9436-127E-6439-F085-72F81CD40895}"/>
                </a:ext>
              </a:extLst>
            </p:cNvPr>
            <p:cNvSpPr txBox="1"/>
            <p:nvPr/>
          </p:nvSpPr>
          <p:spPr>
            <a:xfrm>
              <a:off x="8062026" y="6362167"/>
              <a:ext cx="63259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Abadi Extra Light" panose="020B0204020104020204" pitchFamily="34" charset="0"/>
                </a:rPr>
                <a:t>Gender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6527EE-7F16-58E5-F5C3-6F2506D6EF49}"/>
                </a:ext>
              </a:extLst>
            </p:cNvPr>
            <p:cNvSpPr txBox="1"/>
            <p:nvPr/>
          </p:nvSpPr>
          <p:spPr>
            <a:xfrm rot="16200000">
              <a:off x="5339765" y="3703989"/>
              <a:ext cx="99401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Abadi Extra Light" panose="020B0204020104020204" pitchFamily="34" charset="0"/>
                </a:rPr>
                <a:t>Years working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35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852E549-111A-8ADA-4616-F23C1E7F0AC2}"/>
              </a:ext>
            </a:extLst>
          </p:cNvPr>
          <p:cNvSpPr txBox="1">
            <a:spLocks/>
          </p:cNvSpPr>
          <p:nvPr/>
        </p:nvSpPr>
        <p:spPr>
          <a:xfrm>
            <a:off x="819912" y="312216"/>
            <a:ext cx="5943600" cy="6245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latin typeface="Garamond" panose="02020404030301010803" pitchFamily="18" charset="0"/>
              </a:rPr>
              <a:t>Promotions by gender</a:t>
            </a:r>
          </a:p>
        </p:txBody>
      </p:sp>
      <p:pic>
        <p:nvPicPr>
          <p:cNvPr id="4" name="Picture 3" descr="A escalator going up to a tunnel&#10;&#10;Description automatically generated">
            <a:extLst>
              <a:ext uri="{FF2B5EF4-FFF2-40B4-BE49-F238E27FC236}">
                <a16:creationId xmlns:a16="http://schemas.microsoft.com/office/drawing/2014/main" id="{AA853965-4C0E-9611-D640-E75CA3BEB8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86337" y="0"/>
            <a:ext cx="4705663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7116C9A-D576-41DB-0BA2-483C7818F22D}"/>
              </a:ext>
            </a:extLst>
          </p:cNvPr>
          <p:cNvGrpSpPr/>
          <p:nvPr/>
        </p:nvGrpSpPr>
        <p:grpSpPr>
          <a:xfrm>
            <a:off x="631205" y="1007872"/>
            <a:ext cx="6679232" cy="5278564"/>
            <a:chOff x="631205" y="1007872"/>
            <a:chExt cx="6679232" cy="5278564"/>
          </a:xfrm>
        </p:grpSpPr>
        <p:pic>
          <p:nvPicPr>
            <p:cNvPr id="3" name="Picture 2" descr="A graph with green and blue bars&#10;&#10;Description automatically generated">
              <a:extLst>
                <a:ext uri="{FF2B5EF4-FFF2-40B4-BE49-F238E27FC236}">
                  <a16:creationId xmlns:a16="http://schemas.microsoft.com/office/drawing/2014/main" id="{8006B857-52F4-E486-1990-A6008003A3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1205" y="1007872"/>
              <a:ext cx="6679232" cy="527856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103A70-4CFC-40EA-7DCA-F45E07F3A783}"/>
                </a:ext>
              </a:extLst>
            </p:cNvPr>
            <p:cNvSpPr txBox="1"/>
            <p:nvPr/>
          </p:nvSpPr>
          <p:spPr>
            <a:xfrm>
              <a:off x="4182502" y="6070992"/>
              <a:ext cx="18288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badi Extra Light" panose="020B0204020104020204" pitchFamily="34" charset="0"/>
                </a:rPr>
                <a:t>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A50EA9-DED8-C9B0-C372-29132CC612D3}"/>
                </a:ext>
              </a:extLst>
            </p:cNvPr>
            <p:cNvSpPr txBox="1"/>
            <p:nvPr/>
          </p:nvSpPr>
          <p:spPr>
            <a:xfrm>
              <a:off x="2092216" y="5742406"/>
              <a:ext cx="87236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badi Extra Light" panose="020B0204020104020204" pitchFamily="34" charset="0"/>
                </a:rPr>
                <a:t>No promotion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2E4E44-DA86-F746-F9E7-EA693EC62759}"/>
                </a:ext>
              </a:extLst>
            </p:cNvPr>
            <p:cNvSpPr txBox="1"/>
            <p:nvPr/>
          </p:nvSpPr>
          <p:spPr>
            <a:xfrm>
              <a:off x="5016692" y="5742406"/>
              <a:ext cx="59483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badi Extra Light" panose="020B0204020104020204" pitchFamily="34" charset="0"/>
                </a:rPr>
                <a:t>Promotion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7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2A7EF3-83F8-8099-36DE-63568CD7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0386" y="442639"/>
            <a:ext cx="6084342" cy="62452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>
                <a:latin typeface="Garamond" panose="02020404030301010803" pitchFamily="18" charset="0"/>
              </a:rPr>
              <a:t>Pay rises by gender</a:t>
            </a:r>
          </a:p>
        </p:txBody>
      </p:sp>
      <p:pic>
        <p:nvPicPr>
          <p:cNvPr id="2" name="Picture 1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2E79D283-8ED1-72AA-0653-2363C15D50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8" name="Picture 7" descr="A graph with green and blue bars&#10;&#10;Description automatically generated">
            <a:extLst>
              <a:ext uri="{FF2B5EF4-FFF2-40B4-BE49-F238E27FC236}">
                <a16:creationId xmlns:a16="http://schemas.microsoft.com/office/drawing/2014/main" id="{CC344253-3FAA-0D08-587C-43EF682EAA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04"/>
          <a:stretch/>
        </p:blipFill>
        <p:spPr>
          <a:xfrm>
            <a:off x="5905140" y="1134224"/>
            <a:ext cx="5141926" cy="51663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D5C720-F6F9-3AE4-53C4-59026F3DC789}"/>
              </a:ext>
            </a:extLst>
          </p:cNvPr>
          <p:cNvSpPr txBox="1"/>
          <p:nvPr/>
        </p:nvSpPr>
        <p:spPr>
          <a:xfrm>
            <a:off x="7087728" y="5809783"/>
            <a:ext cx="641359" cy="2156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badi Extra Light" panose="020B0204020104020204" pitchFamily="34" charset="0"/>
              </a:rPr>
              <a:t>No pay rise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946CA-7479-A8E2-698A-93AF8BA63E64}"/>
              </a:ext>
            </a:extLst>
          </p:cNvPr>
          <p:cNvSpPr txBox="1"/>
          <p:nvPr/>
        </p:nvSpPr>
        <p:spPr>
          <a:xfrm>
            <a:off x="9110354" y="5809783"/>
            <a:ext cx="641359" cy="2156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badi Extra Light" panose="020B0204020104020204" pitchFamily="34" charset="0"/>
              </a:rPr>
              <a:t>Pay rise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31D85-DF70-9736-83BD-64583B7F3B32}"/>
              </a:ext>
            </a:extLst>
          </p:cNvPr>
          <p:cNvSpPr txBox="1"/>
          <p:nvPr/>
        </p:nvSpPr>
        <p:spPr>
          <a:xfrm>
            <a:off x="8716001" y="6099578"/>
            <a:ext cx="18288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badi Extra Light" panose="020B0204020104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98269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2A7EF3-83F8-8099-36DE-63568CD7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992" y="674185"/>
            <a:ext cx="7121991" cy="62452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Garamond" panose="02020404030301010803" pitchFamily="18" charset="0"/>
              </a:rPr>
              <a:t>Average base monthly salary by gender</a:t>
            </a:r>
          </a:p>
        </p:txBody>
      </p:sp>
      <p:pic>
        <p:nvPicPr>
          <p:cNvPr id="7" name="Picture 6" descr="A person sitting on a blue pouf with money falling down&#10;&#10;Description automatically generated">
            <a:extLst>
              <a:ext uri="{FF2B5EF4-FFF2-40B4-BE49-F238E27FC236}">
                <a16:creationId xmlns:a16="http://schemas.microsoft.com/office/drawing/2014/main" id="{0F768515-FC80-7690-F012-C049A2B04E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7904" y="-13547"/>
            <a:ext cx="3054096" cy="6858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428C40D-4A77-47EC-2348-8FAD39650E44}"/>
              </a:ext>
            </a:extLst>
          </p:cNvPr>
          <p:cNvGrpSpPr/>
          <p:nvPr/>
        </p:nvGrpSpPr>
        <p:grpSpPr>
          <a:xfrm>
            <a:off x="2351389" y="1709927"/>
            <a:ext cx="4731335" cy="4365408"/>
            <a:chOff x="4824970" y="1878015"/>
            <a:chExt cx="4055858" cy="4074044"/>
          </a:xfrm>
        </p:grpSpPr>
        <p:pic>
          <p:nvPicPr>
            <p:cNvPr id="13" name="Picture 12" descr="A graph with numbers and a bar&#10;&#10;Description automatically generated with medium confidence">
              <a:extLst>
                <a:ext uri="{FF2B5EF4-FFF2-40B4-BE49-F238E27FC236}">
                  <a16:creationId xmlns:a16="http://schemas.microsoft.com/office/drawing/2014/main" id="{9E7B46D2-2B7B-70FC-B0E5-96C142EC3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24970" y="1878015"/>
              <a:ext cx="4055858" cy="407404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275672-C534-2683-DAAC-B61BD757D8C7}"/>
                </a:ext>
              </a:extLst>
            </p:cNvPr>
            <p:cNvSpPr/>
            <p:nvPr/>
          </p:nvSpPr>
          <p:spPr>
            <a:xfrm>
              <a:off x="7106920" y="2357120"/>
              <a:ext cx="1122680" cy="3169920"/>
            </a:xfrm>
            <a:prstGeom prst="rect">
              <a:avLst/>
            </a:prstGeom>
            <a:solidFill>
              <a:srgbClr val="91CC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64D59B-3231-D3B7-6210-7033622AD7AA}"/>
              </a:ext>
            </a:extLst>
          </p:cNvPr>
          <p:cNvSpPr txBox="1"/>
          <p:nvPr/>
        </p:nvSpPr>
        <p:spPr>
          <a:xfrm rot="16200000">
            <a:off x="1402715" y="3434010"/>
            <a:ext cx="201284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badi Extra Light" panose="020B0204020104020204" pitchFamily="34" charset="0"/>
              </a:rPr>
              <a:t>Average base monthly salary (€)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B0F22-4E91-16C7-7AAC-66C9EBCB53EF}"/>
              </a:ext>
            </a:extLst>
          </p:cNvPr>
          <p:cNvSpPr txBox="1"/>
          <p:nvPr/>
        </p:nvSpPr>
        <p:spPr>
          <a:xfrm>
            <a:off x="4460087" y="5724517"/>
            <a:ext cx="73091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badi Extra Light" panose="020B0204020104020204" pitchFamily="34" charset="0"/>
              </a:rPr>
              <a:t>Gender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02153-986E-A60F-FF4F-5C8EC9A2EC12}"/>
              </a:ext>
            </a:extLst>
          </p:cNvPr>
          <p:cNvSpPr txBox="1"/>
          <p:nvPr/>
        </p:nvSpPr>
        <p:spPr>
          <a:xfrm>
            <a:off x="5566505" y="5620316"/>
            <a:ext cx="14020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Abadi Extra Light" panose="020B0204020104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61562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852E549-111A-8ADA-4616-F23C1E7F0AC2}"/>
              </a:ext>
            </a:extLst>
          </p:cNvPr>
          <p:cNvSpPr txBox="1">
            <a:spLocks/>
          </p:cNvSpPr>
          <p:nvPr/>
        </p:nvSpPr>
        <p:spPr>
          <a:xfrm>
            <a:off x="6096000" y="566216"/>
            <a:ext cx="4572000" cy="6245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latin typeface="Garamond" panose="02020404030301010803" pitchFamily="18" charset="0"/>
              </a:rPr>
              <a:t>Employee gender by department</a:t>
            </a:r>
          </a:p>
        </p:txBody>
      </p:sp>
      <p:pic>
        <p:nvPicPr>
          <p:cNvPr id="6" name="Picture 5" descr="A group of people giving each other a high five&#10;&#10;Description automatically generated">
            <a:extLst>
              <a:ext uri="{FF2B5EF4-FFF2-40B4-BE49-F238E27FC236}">
                <a16:creationId xmlns:a16="http://schemas.microsoft.com/office/drawing/2014/main" id="{2C0A5123-B981-F407-6541-5EAFD78018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6572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9E13081-94D3-692F-10BC-435DFAAEC053}"/>
              </a:ext>
            </a:extLst>
          </p:cNvPr>
          <p:cNvGrpSpPr/>
          <p:nvPr/>
        </p:nvGrpSpPr>
        <p:grpSpPr>
          <a:xfrm>
            <a:off x="5710330" y="1362456"/>
            <a:ext cx="5220229" cy="5086540"/>
            <a:chOff x="5710330" y="1362456"/>
            <a:chExt cx="5220229" cy="5086540"/>
          </a:xfrm>
        </p:grpSpPr>
        <p:pic>
          <p:nvPicPr>
            <p:cNvPr id="3" name="Picture 2" descr="A graph of bar chart&#10;&#10;Description automatically generated with medium confidence">
              <a:extLst>
                <a:ext uri="{FF2B5EF4-FFF2-40B4-BE49-F238E27FC236}">
                  <a16:creationId xmlns:a16="http://schemas.microsoft.com/office/drawing/2014/main" id="{76E4A449-80B2-F2DA-59BC-47A81A89E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33441" y="1362456"/>
              <a:ext cx="5097118" cy="508654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C8104FD-E078-7DBD-5071-1C4E09E488C2}"/>
                </a:ext>
              </a:extLst>
            </p:cNvPr>
            <p:cNvSpPr txBox="1"/>
            <p:nvPr/>
          </p:nvSpPr>
          <p:spPr>
            <a:xfrm>
              <a:off x="8646590" y="6248941"/>
              <a:ext cx="140205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latin typeface="Abadi Extra Light" panose="020B0204020104020204" pitchFamily="34" charset="0"/>
                </a:rPr>
                <a:t>M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561F56-D1C4-8777-833F-2C5BA304640B}"/>
                </a:ext>
              </a:extLst>
            </p:cNvPr>
            <p:cNvSpPr txBox="1"/>
            <p:nvPr/>
          </p:nvSpPr>
          <p:spPr>
            <a:xfrm rot="16200000">
              <a:off x="5135025" y="3607263"/>
              <a:ext cx="139683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badi Extra Light" panose="020B0204020104020204" pitchFamily="34" charset="0"/>
                </a:rPr>
                <a:t>Number of employees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5C0BDE-A623-2827-7921-0F27865F3AAC}"/>
                </a:ext>
              </a:extLst>
            </p:cNvPr>
            <p:cNvSpPr txBox="1"/>
            <p:nvPr/>
          </p:nvSpPr>
          <p:spPr>
            <a:xfrm>
              <a:off x="7965716" y="6069924"/>
              <a:ext cx="833808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latin typeface="Abadi Extra Light" panose="020B0204020104020204" pitchFamily="34" charset="0"/>
                </a:rPr>
                <a:t>Department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2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lage of a person's face&#10;&#10;Description automatically generated">
            <a:extLst>
              <a:ext uri="{FF2B5EF4-FFF2-40B4-BE49-F238E27FC236}">
                <a16:creationId xmlns:a16="http://schemas.microsoft.com/office/drawing/2014/main" id="{2C18DD7A-EE2D-EFBA-EC42-2103BBC890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9933" y="0"/>
            <a:ext cx="3412067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2A7EF3-83F8-8099-36DE-63568CD7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923" y="467929"/>
            <a:ext cx="3994286" cy="62452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Garamond" panose="02020404030301010803" pitchFamily="18" charset="0"/>
              </a:rPr>
              <a:t>Satisfaction at work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95C934-FCB7-7FE0-9861-A49ED0BA8E83}"/>
              </a:ext>
            </a:extLst>
          </p:cNvPr>
          <p:cNvGrpSpPr/>
          <p:nvPr/>
        </p:nvGrpSpPr>
        <p:grpSpPr>
          <a:xfrm>
            <a:off x="452387" y="1287727"/>
            <a:ext cx="4154007" cy="4282546"/>
            <a:chOff x="452387" y="1287727"/>
            <a:chExt cx="4154007" cy="428254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3816742-234E-E84F-B360-2BFABB2847F1}"/>
                </a:ext>
              </a:extLst>
            </p:cNvPr>
            <p:cNvGrpSpPr/>
            <p:nvPr/>
          </p:nvGrpSpPr>
          <p:grpSpPr>
            <a:xfrm>
              <a:off x="589619" y="1287729"/>
              <a:ext cx="4016775" cy="4282544"/>
              <a:chOff x="589619" y="1287728"/>
              <a:chExt cx="4016775" cy="4282545"/>
            </a:xfrm>
          </p:grpSpPr>
          <p:pic>
            <p:nvPicPr>
              <p:cNvPr id="7" name="Picture 6" descr="A graph with lines and numbers&#10;&#10;Description automatically generated with medium confidence">
                <a:extLst>
                  <a:ext uri="{FF2B5EF4-FFF2-40B4-BE49-F238E27FC236}">
                    <a16:creationId xmlns:a16="http://schemas.microsoft.com/office/drawing/2014/main" id="{C4219102-DEC3-03AC-B69C-586700397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9621" y="1287728"/>
                <a:ext cx="4016773" cy="4282545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805061-A6C1-3D9E-1E0A-D71E68581B76}"/>
                  </a:ext>
                </a:extLst>
              </p:cNvPr>
              <p:cNvSpPr txBox="1"/>
              <p:nvPr/>
            </p:nvSpPr>
            <p:spPr>
              <a:xfrm rot="16200000">
                <a:off x="14314" y="3305888"/>
                <a:ext cx="1396832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latin typeface="Abadi Extra Light" panose="020B0204020104020204" pitchFamily="34" charset="0"/>
                  </a:rPr>
                  <a:t>Level of satisfaction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0E5B22-C98E-F675-8DB7-5BAA38350685}"/>
                  </a:ext>
                </a:extLst>
              </p:cNvPr>
              <p:cNvSpPr txBox="1"/>
              <p:nvPr/>
            </p:nvSpPr>
            <p:spPr>
              <a:xfrm>
                <a:off x="2810577" y="5370217"/>
                <a:ext cx="67377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700" dirty="0">
                    <a:latin typeface="Abadi Extra Light" panose="020B0204020104020204" pitchFamily="34" charset="0"/>
                  </a:rPr>
                  <a:t>M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8403495-C683-BFCC-F2F4-63391847DABA}"/>
                  </a:ext>
                </a:extLst>
              </p:cNvPr>
              <p:cNvSpPr/>
              <p:nvPr/>
            </p:nvSpPr>
            <p:spPr>
              <a:xfrm>
                <a:off x="2458923" y="5322770"/>
                <a:ext cx="274652" cy="763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173A26-863D-13E5-FE99-92A599440E34}"/>
                </a:ext>
              </a:extLst>
            </p:cNvPr>
            <p:cNvSpPr txBox="1"/>
            <p:nvPr/>
          </p:nvSpPr>
          <p:spPr>
            <a:xfrm>
              <a:off x="452387" y="1287727"/>
              <a:ext cx="254107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 Extra Light" panose="020B0204020104020204" pitchFamily="34" charset="0"/>
                </a:rPr>
                <a:t>Satisfaction at work by gender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6C1ED9-C5B6-5163-FF48-52567DB6A2CD}"/>
              </a:ext>
            </a:extLst>
          </p:cNvPr>
          <p:cNvSpPr txBox="1"/>
          <p:nvPr/>
        </p:nvSpPr>
        <p:spPr>
          <a:xfrm rot="16200000">
            <a:off x="3615750" y="3217658"/>
            <a:ext cx="139683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badi Extra Light" panose="020B0204020104020204" pitchFamily="34" charset="0"/>
              </a:rPr>
              <a:t>Level of satisfaction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C6D065-8FD2-ED87-3D9C-7E8CE60B78A0}"/>
              </a:ext>
            </a:extLst>
          </p:cNvPr>
          <p:cNvGrpSpPr/>
          <p:nvPr/>
        </p:nvGrpSpPr>
        <p:grpSpPr>
          <a:xfrm>
            <a:off x="4371821" y="1287726"/>
            <a:ext cx="4016773" cy="4282546"/>
            <a:chOff x="4371821" y="1287726"/>
            <a:chExt cx="4016773" cy="42825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6C3FC5-E72C-7CEF-A69D-A905FD2738BD}"/>
                </a:ext>
              </a:extLst>
            </p:cNvPr>
            <p:cNvGrpSpPr/>
            <p:nvPr/>
          </p:nvGrpSpPr>
          <p:grpSpPr>
            <a:xfrm>
              <a:off x="4371821" y="1287726"/>
              <a:ext cx="4016773" cy="4282546"/>
              <a:chOff x="4371821" y="1287726"/>
              <a:chExt cx="4016773" cy="428254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EAC7542-B72B-CA42-B4EC-171B32D848CD}"/>
                  </a:ext>
                </a:extLst>
              </p:cNvPr>
              <p:cNvGrpSpPr/>
              <p:nvPr/>
            </p:nvGrpSpPr>
            <p:grpSpPr>
              <a:xfrm>
                <a:off x="4371821" y="1287727"/>
                <a:ext cx="4016773" cy="4282545"/>
                <a:chOff x="4371821" y="1287727"/>
                <a:chExt cx="4016773" cy="4282545"/>
              </a:xfrm>
            </p:grpSpPr>
            <p:pic>
              <p:nvPicPr>
                <p:cNvPr id="9" name="Picture 8" descr="A graph with blue rectangular bar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516A7DD-BB1E-2D40-5ECE-8CD0ADF97C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1821" y="1287727"/>
                  <a:ext cx="4016773" cy="4282545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54534D9-7859-6A35-5093-59F1CB3117E8}"/>
                    </a:ext>
                  </a:extLst>
                </p:cNvPr>
                <p:cNvSpPr/>
                <p:nvPr/>
              </p:nvSpPr>
              <p:spPr>
                <a:xfrm>
                  <a:off x="6583680" y="2148840"/>
                  <a:ext cx="1147726" cy="3002280"/>
                </a:xfrm>
                <a:prstGeom prst="rect">
                  <a:avLst/>
                </a:prstGeom>
                <a:solidFill>
                  <a:srgbClr val="91CC7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623B9D-4A59-3F25-A71B-93DB709E1C0B}"/>
                  </a:ext>
                </a:extLst>
              </p:cNvPr>
              <p:cNvSpPr txBox="1"/>
              <p:nvPr/>
            </p:nvSpPr>
            <p:spPr>
              <a:xfrm>
                <a:off x="4392048" y="1287726"/>
                <a:ext cx="254107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 Extra Light" panose="020B0204020104020204" pitchFamily="34" charset="0"/>
                  </a:rPr>
                  <a:t>Average satisfaction at work by gender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77150E-5017-C285-C516-A430541EDE8E}"/>
                  </a:ext>
                </a:extLst>
              </p:cNvPr>
              <p:cNvSpPr txBox="1"/>
              <p:nvPr/>
            </p:nvSpPr>
            <p:spPr>
              <a:xfrm>
                <a:off x="7037807" y="5160745"/>
                <a:ext cx="239472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700" dirty="0">
                    <a:latin typeface="Abadi Extra Light" panose="020B0204020104020204" pitchFamily="34" charset="0"/>
                  </a:rPr>
                  <a:t>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7B6EC6-FC0F-422C-0DB4-935083786C9F}"/>
                  </a:ext>
                </a:extLst>
              </p:cNvPr>
              <p:cNvSpPr txBox="1"/>
              <p:nvPr/>
            </p:nvSpPr>
            <p:spPr>
              <a:xfrm>
                <a:off x="5401503" y="5175908"/>
                <a:ext cx="239472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700" dirty="0">
                    <a:latin typeface="Abadi Extra Light" panose="020B0204020104020204" pitchFamily="34" charset="0"/>
                  </a:rPr>
                  <a:t>F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0F0BEA-7677-5B68-9697-681FC2CE972B}"/>
                </a:ext>
              </a:extLst>
            </p:cNvPr>
            <p:cNvSpPr txBox="1"/>
            <p:nvPr/>
          </p:nvSpPr>
          <p:spPr>
            <a:xfrm>
              <a:off x="5993542" y="5225925"/>
              <a:ext cx="833808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latin typeface="Abadi Extra Light" panose="020B0204020104020204" pitchFamily="34" charset="0"/>
                </a:rPr>
                <a:t>Gender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69E982F-B756-7B72-77C0-9332978E9362}"/>
              </a:ext>
            </a:extLst>
          </p:cNvPr>
          <p:cNvSpPr txBox="1"/>
          <p:nvPr/>
        </p:nvSpPr>
        <p:spPr>
          <a:xfrm rot="16200000">
            <a:off x="3514914" y="3231816"/>
            <a:ext cx="176762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badi Extra Light" panose="020B0204020104020204" pitchFamily="34" charset="0"/>
              </a:rPr>
              <a:t>Average level of satisfaction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2BBF3-A78E-192B-F10A-AA504389FDBC}"/>
              </a:ext>
            </a:extLst>
          </p:cNvPr>
          <p:cNvSpPr txBox="1"/>
          <p:nvPr/>
        </p:nvSpPr>
        <p:spPr>
          <a:xfrm>
            <a:off x="2045097" y="5174004"/>
            <a:ext cx="9483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Abadi Extra Light" panose="020B0204020104020204" pitchFamily="34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3096632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852E549-111A-8ADA-4616-F23C1E7F0AC2}"/>
              </a:ext>
            </a:extLst>
          </p:cNvPr>
          <p:cNvSpPr txBox="1">
            <a:spLocks/>
          </p:cNvSpPr>
          <p:nvPr/>
        </p:nvSpPr>
        <p:spPr>
          <a:xfrm>
            <a:off x="1232034" y="480131"/>
            <a:ext cx="5010431" cy="71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latin typeface="Garamond" panose="02020404030301010803" pitchFamily="18" charset="0"/>
              </a:rPr>
              <a:t>Experienced an accident at work</a:t>
            </a:r>
          </a:p>
        </p:txBody>
      </p:sp>
      <p:pic>
        <p:nvPicPr>
          <p:cNvPr id="4" name="Picture 3" descr="A person holding a skateboard while lying on a skateboard&#10;&#10;Description automatically generated">
            <a:extLst>
              <a:ext uri="{FF2B5EF4-FFF2-40B4-BE49-F238E27FC236}">
                <a16:creationId xmlns:a16="http://schemas.microsoft.com/office/drawing/2014/main" id="{C15C6439-1334-060E-A5B5-FCCBFB1EC9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pic>
        <p:nvPicPr>
          <p:cNvPr id="8" name="Picture 7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FB9768B2-6655-AF4B-EAEE-73ABC9DF70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2161" y="1199889"/>
            <a:ext cx="5114757" cy="51779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FA214-2FB6-5248-6D51-E36BA8930D5F}"/>
              </a:ext>
            </a:extLst>
          </p:cNvPr>
          <p:cNvSpPr txBox="1"/>
          <p:nvPr/>
        </p:nvSpPr>
        <p:spPr>
          <a:xfrm>
            <a:off x="4207979" y="6177814"/>
            <a:ext cx="23947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Abadi Extra Light" panose="020B0204020104020204" pitchFamily="34" charset="0"/>
              </a:rPr>
              <a:t>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5C2A3-0708-EC97-7EE8-5B26BA6CE8CB}"/>
              </a:ext>
            </a:extLst>
          </p:cNvPr>
          <p:cNvSpPr txBox="1"/>
          <p:nvPr/>
        </p:nvSpPr>
        <p:spPr>
          <a:xfrm>
            <a:off x="2320890" y="5867023"/>
            <a:ext cx="9483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Abadi Extra Light" panose="020B0204020104020204" pitchFamily="34" charset="0"/>
              </a:rPr>
              <a:t>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10F81-3C2A-2A79-A713-AE7F0183E6ED}"/>
              </a:ext>
            </a:extLst>
          </p:cNvPr>
          <p:cNvSpPr txBox="1"/>
          <p:nvPr/>
        </p:nvSpPr>
        <p:spPr>
          <a:xfrm>
            <a:off x="4462623" y="5867023"/>
            <a:ext cx="9483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Abadi Extra Light" panose="020B0204020104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8680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F140-10C5-441D-BDC7-3E048E02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943" y="303773"/>
            <a:ext cx="6959382" cy="855151"/>
          </a:xfrm>
        </p:spPr>
        <p:txBody>
          <a:bodyPr>
            <a:noAutofit/>
          </a:bodyPr>
          <a:lstStyle/>
          <a:p>
            <a:r>
              <a:rPr lang="en-GB" sz="3600" dirty="0">
                <a:latin typeface="Garamond" panose="02020404030301010803" pitchFamily="18" charset="0"/>
              </a:rPr>
              <a:t>Conclusion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BBCABE-5DA0-4312-9A33-96804236D7AC}"/>
              </a:ext>
            </a:extLst>
          </p:cNvPr>
          <p:cNvSpPr txBox="1"/>
          <p:nvPr/>
        </p:nvSpPr>
        <p:spPr>
          <a:xfrm>
            <a:off x="5450291" y="2249309"/>
            <a:ext cx="570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Women receive more pay rises and promotions</a:t>
            </a:r>
          </a:p>
          <a:p>
            <a:r>
              <a:rPr lang="en-GB" sz="1400" dirty="0">
                <a:latin typeface="Abadi Extra Light" panose="020B0204020104020204" pitchFamily="34" charset="0"/>
              </a:rPr>
              <a:t>Despite this, women's salaries are lower than those of men. </a:t>
            </a:r>
            <a:r>
              <a:rPr lang="en-GB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We need to investigate the reasons for the disparity in promotions and salary increases.</a:t>
            </a:r>
          </a:p>
        </p:txBody>
      </p:sp>
      <p:pic>
        <p:nvPicPr>
          <p:cNvPr id="7" name="Graphic 6" descr="Badge 3 with solid fill">
            <a:extLst>
              <a:ext uri="{FF2B5EF4-FFF2-40B4-BE49-F238E27FC236}">
                <a16:creationId xmlns:a16="http://schemas.microsoft.com/office/drawing/2014/main" id="{014343A2-111B-4C2A-9183-71AE330E74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8443" y="3123244"/>
            <a:ext cx="557875" cy="581850"/>
          </a:xfrm>
          <a:prstGeom prst="rect">
            <a:avLst/>
          </a:prstGeom>
        </p:spPr>
      </p:pic>
      <p:pic>
        <p:nvPicPr>
          <p:cNvPr id="12" name="Graphic 11" descr="Badge with solid fill">
            <a:extLst>
              <a:ext uri="{FF2B5EF4-FFF2-40B4-BE49-F238E27FC236}">
                <a16:creationId xmlns:a16="http://schemas.microsoft.com/office/drawing/2014/main" id="{519D8D46-ACF6-4C36-9022-9CF3BB13773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443" y="2171049"/>
            <a:ext cx="557875" cy="581850"/>
          </a:xfrm>
          <a:prstGeom prst="rect">
            <a:avLst/>
          </a:prstGeom>
        </p:spPr>
      </p:pic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2552AACD-9187-4B9F-98D0-F3F518118C1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8443" y="1295681"/>
            <a:ext cx="557874" cy="581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0DCE1B-C499-6EC0-3EBE-F2BD4DCA5667}"/>
              </a:ext>
            </a:extLst>
          </p:cNvPr>
          <p:cNvSpPr txBox="1"/>
          <p:nvPr/>
        </p:nvSpPr>
        <p:spPr>
          <a:xfrm>
            <a:off x="5450291" y="3170854"/>
            <a:ext cx="570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The R&amp;D department have an unequal distribution of men and women</a:t>
            </a:r>
          </a:p>
          <a:p>
            <a:r>
              <a:rPr lang="en-GB" sz="1400" dirty="0">
                <a:latin typeface="Abadi Extra Light" panose="020B0204020104020204" pitchFamily="34" charset="0"/>
              </a:rPr>
              <a:t>We should do </a:t>
            </a:r>
            <a:r>
              <a:rPr lang="en-GB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further work to better understand the reasons for this difference</a:t>
            </a:r>
            <a:r>
              <a:rPr lang="en-GB" sz="1400" dirty="0">
                <a:latin typeface="Abadi Extra Light" panose="020B0204020104020204" pitchFamily="34" charset="0"/>
              </a:rPr>
              <a:t>, and to see what steps we should take to reduce the unequal distribution. .</a:t>
            </a:r>
            <a:endParaRPr lang="en-GB" sz="1400" dirty="0">
              <a:solidFill>
                <a:schemeClr val="accent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8" name="Picture 7" descr="A group of people working on computers&#10;&#10;Description automatically generated">
            <a:extLst>
              <a:ext uri="{FF2B5EF4-FFF2-40B4-BE49-F238E27FC236}">
                <a16:creationId xmlns:a16="http://schemas.microsoft.com/office/drawing/2014/main" id="{29DF78AB-CC75-9FA5-D90C-82D11B8180F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93" y="0"/>
            <a:ext cx="4572000" cy="6858000"/>
          </a:xfrm>
          <a:prstGeom prst="rect">
            <a:avLst/>
          </a:prstGeom>
        </p:spPr>
      </p:pic>
      <p:pic>
        <p:nvPicPr>
          <p:cNvPr id="6" name="Graphic 5" descr="Badge 4 with solid fill">
            <a:extLst>
              <a:ext uri="{FF2B5EF4-FFF2-40B4-BE49-F238E27FC236}">
                <a16:creationId xmlns:a16="http://schemas.microsoft.com/office/drawing/2014/main" id="{31CBB5A5-64DA-3EBC-66CA-2F42F1C6258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8443" y="4049013"/>
            <a:ext cx="581848" cy="5818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56440A-19D8-24AD-EC5A-1ED00646CC2C}"/>
              </a:ext>
            </a:extLst>
          </p:cNvPr>
          <p:cNvSpPr txBox="1"/>
          <p:nvPr/>
        </p:nvSpPr>
        <p:spPr>
          <a:xfrm>
            <a:off x="5450291" y="5191756"/>
            <a:ext cx="570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Men work more years for our company than women</a:t>
            </a:r>
            <a:endParaRPr lang="en-GB" sz="1400" dirty="0">
              <a:latin typeface="Abadi Extra Light" panose="020B0204020104020204" pitchFamily="34" charset="0"/>
            </a:endParaRPr>
          </a:p>
          <a:p>
            <a:r>
              <a:rPr lang="en-GB" sz="1400" dirty="0">
                <a:latin typeface="Abadi Extra Light" panose="020B0204020104020204" pitchFamily="34" charset="0"/>
              </a:rPr>
              <a:t>Additionally, overall job satisfaction is relatively low. It would be useful to consider more </a:t>
            </a:r>
            <a:r>
              <a:rPr lang="en-GB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flexible hours, teleworking and improved parental leave policies</a:t>
            </a:r>
            <a:r>
              <a:rPr lang="en-GB" sz="1400" dirty="0">
                <a:latin typeface="Abadi Extra Light" panose="020B0204020104020204" pitchFamily="34" charset="0"/>
              </a:rPr>
              <a:t>. This will benefit both sexes, while particularly encouraging women to continue working with us.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8D2FC-B87F-3160-C561-3447A8081D29}"/>
              </a:ext>
            </a:extLst>
          </p:cNvPr>
          <p:cNvSpPr txBox="1"/>
          <p:nvPr/>
        </p:nvSpPr>
        <p:spPr>
          <a:xfrm>
            <a:off x="5450291" y="1377780"/>
            <a:ext cx="570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Many of indicators point towards equality</a:t>
            </a:r>
          </a:p>
          <a:p>
            <a:r>
              <a:rPr lang="en-GB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Gender distribution, age, job satisfaction and the number of workplace accidents </a:t>
            </a:r>
            <a:r>
              <a:rPr lang="en-GB" sz="1400" dirty="0">
                <a:latin typeface="Abadi Extra Light" panose="020B0204020104020204" pitchFamily="34" charset="0"/>
              </a:rPr>
              <a:t>all have similar figures for both sexes.</a:t>
            </a:r>
            <a:endParaRPr lang="en-GB" sz="1400" dirty="0">
              <a:solidFill>
                <a:srgbClr val="C000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84688-5D2C-E16E-B31E-0D8EA2036C1E}"/>
              </a:ext>
            </a:extLst>
          </p:cNvPr>
          <p:cNvSpPr txBox="1"/>
          <p:nvPr/>
        </p:nvSpPr>
        <p:spPr>
          <a:xfrm>
            <a:off x="5450291" y="4094872"/>
            <a:ext cx="570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Abadi Extra Light" panose="020B0204020104020204" pitchFamily="34" charset="0"/>
              </a:rPr>
              <a:t>Women are more likely to have fixed-term contracts than men</a:t>
            </a:r>
          </a:p>
          <a:p>
            <a:r>
              <a:rPr lang="en-GB" sz="1400" dirty="0">
                <a:latin typeface="Abadi Extra Light" panose="020B0204020104020204" pitchFamily="34" charset="0"/>
              </a:rPr>
              <a:t>Fixed-term contracts offer less job security and these roles to have lower monthly salaries than permanent contracts. </a:t>
            </a:r>
            <a:r>
              <a:rPr lang="en-GB" sz="1400" dirty="0">
                <a:solidFill>
                  <a:srgbClr val="C00000"/>
                </a:solidFill>
                <a:latin typeface="Abadi Extra Light" panose="020B0204020104020204" pitchFamily="34" charset="0"/>
              </a:rPr>
              <a:t>We should work to better understand the reason why women are more likely to have fixed-term contracts.</a:t>
            </a:r>
          </a:p>
        </p:txBody>
      </p:sp>
      <p:pic>
        <p:nvPicPr>
          <p:cNvPr id="13" name="Graphic 12" descr="Badge 5 with solid fill">
            <a:extLst>
              <a:ext uri="{FF2B5EF4-FFF2-40B4-BE49-F238E27FC236}">
                <a16:creationId xmlns:a16="http://schemas.microsoft.com/office/drawing/2014/main" id="{93D24B47-6135-DE59-4B6B-4AF0F77B6B95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44469" y="5145897"/>
            <a:ext cx="581848" cy="5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5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781" y="289577"/>
            <a:ext cx="6027737" cy="1323974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Garamond" panose="02020404030301010803" pitchFamily="18" charset="0"/>
              </a:rPr>
              <a:t>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C5F3B-D7A0-4524-9B41-DAC3FB3A0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15781" y="2032000"/>
            <a:ext cx="6333482" cy="43010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In France, all companies with 50+ employees must publish a yearly index of gender equality.</a:t>
            </a:r>
            <a:r>
              <a:rPr lang="en-GB" sz="2400" noProof="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Useful to have a proactive policy to develop gender equality – attract talent more easily.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2 steps required:</a:t>
            </a:r>
            <a:endParaRPr lang="en-GB" sz="2400" noProof="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Creation of a CSV file for future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A workflow created with KNIME with a graph for each indicator</a:t>
            </a:r>
            <a:endParaRPr lang="en-GB" sz="1600" noProof="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noProof="0" dirty="0"/>
          </a:p>
        </p:txBody>
      </p:sp>
      <p:pic>
        <p:nvPicPr>
          <p:cNvPr id="6" name="Picture 5" descr="A person and person sitting in chairs with laptops&#10;&#10;Description automatically generated">
            <a:extLst>
              <a:ext uri="{FF2B5EF4-FFF2-40B4-BE49-F238E27FC236}">
                <a16:creationId xmlns:a16="http://schemas.microsoft.com/office/drawing/2014/main" id="{08570A9D-72EC-CA0C-092D-E2A18AEE59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80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3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28" y="450555"/>
            <a:ext cx="3657038" cy="1112209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Garamond" panose="02020404030301010803" pitchFamily="18" charset="0"/>
              </a:rPr>
              <a:t>GDPR</a:t>
            </a:r>
          </a:p>
        </p:txBody>
      </p:sp>
      <p:pic>
        <p:nvPicPr>
          <p:cNvPr id="7" name="Picture 6" descr="A close-up of a caution cone on a keyboard&#10;&#10;Description automatically generated">
            <a:extLst>
              <a:ext uri="{FF2B5EF4-FFF2-40B4-BE49-F238E27FC236}">
                <a16:creationId xmlns:a16="http://schemas.microsoft.com/office/drawing/2014/main" id="{EA1D3906-5319-05BF-E230-011BD3D29C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6428" y="0"/>
            <a:ext cx="4995572" cy="6858000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61281BA-144C-48F5-1965-32B89788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128" y="1678317"/>
            <a:ext cx="6333482" cy="43010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Creation of the CSV file - 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ensured that it complied with GDPR regulations.</a:t>
            </a:r>
            <a:r>
              <a:rPr lang="en-GB" sz="2400" noProof="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U</a:t>
            </a:r>
            <a:r>
              <a:rPr lang="en-GB" sz="2400" noProof="0" dirty="0" err="1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sed</a:t>
            </a:r>
            <a:r>
              <a:rPr lang="en-GB" sz="2400" noProof="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 the 5 principles of the data protection rules mentioned by </a:t>
            </a:r>
            <a:r>
              <a:rPr lang="en-GB" sz="2400" noProof="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  <a:hlinkClick r:id="rId3"/>
              </a:rPr>
              <a:t>CNIL</a:t>
            </a:r>
            <a:endParaRPr lang="en-GB" sz="24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Updated the file by:</a:t>
            </a:r>
            <a:endParaRPr lang="en-GB" noProof="0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noProof="0" dirty="0">
                <a:latin typeface="Abadi Extra Light" panose="020B0204020104020204" pitchFamily="34" charset="0"/>
              </a:rPr>
              <a:t>Changing DOB to 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Abadi Extra Light" panose="020B0204020104020204" pitchFamily="34" charset="0"/>
              </a:rPr>
              <a:t>Deleting first name, last name and phone numbers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noProof="0" dirty="0">
                <a:latin typeface="Abadi Extra Light" panose="020B0204020104020204" pitchFamily="34" charset="0"/>
              </a:rPr>
              <a:t>Deleting marital status, number of children, and distance between home and work</a:t>
            </a:r>
            <a:endParaRPr lang="en-GB" sz="18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921" y="255784"/>
            <a:ext cx="3657038" cy="1112209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Garamond" panose="02020404030301010803" pitchFamily="18" charset="0"/>
              </a:rPr>
              <a:t>CSV File</a:t>
            </a:r>
          </a:p>
        </p:txBody>
      </p:sp>
      <p:pic>
        <p:nvPicPr>
          <p:cNvPr id="6" name="Picture 5" descr="A file folder with files in it&#10;&#10;Description automatically generated">
            <a:extLst>
              <a:ext uri="{FF2B5EF4-FFF2-40B4-BE49-F238E27FC236}">
                <a16:creationId xmlns:a16="http://schemas.microsoft.com/office/drawing/2014/main" id="{2ED87AEC-3ED9-280F-34DF-BE9A93ADA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97880" cy="68580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CC68E98-6DA1-4957-EBC2-91DA814BC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7921" y="1514415"/>
            <a:ext cx="6333482" cy="43010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13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256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6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96AA7D-38C8-A6DB-44BE-A47231698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949" y="2590061"/>
            <a:ext cx="7182589" cy="34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29" y="2262562"/>
            <a:ext cx="3315658" cy="2332876"/>
          </a:xfrm>
        </p:spPr>
        <p:txBody>
          <a:bodyPr>
            <a:noAutofit/>
          </a:bodyPr>
          <a:lstStyle/>
          <a:p>
            <a:r>
              <a:rPr lang="fr-FR" sz="4800" dirty="0">
                <a:latin typeface="Garamond" panose="02020404030301010803" pitchFamily="18" charset="0"/>
              </a:rPr>
              <a:t>Part 2 – </a:t>
            </a:r>
            <a:br>
              <a:rPr lang="fr-FR" sz="4800" dirty="0">
                <a:latin typeface="Garamond" panose="02020404030301010803" pitchFamily="18" charset="0"/>
              </a:rPr>
            </a:br>
            <a:r>
              <a:rPr lang="fr-FR" sz="4800" dirty="0">
                <a:latin typeface="Garamond" panose="02020404030301010803" pitchFamily="18" charset="0"/>
              </a:rPr>
              <a:t>KNIME workflow</a:t>
            </a:r>
          </a:p>
        </p:txBody>
      </p:sp>
      <p:pic>
        <p:nvPicPr>
          <p:cNvPr id="4" name="Picture 3" descr="A group of people holding signs&#10;&#10;Description automatically generated">
            <a:extLst>
              <a:ext uri="{FF2B5EF4-FFF2-40B4-BE49-F238E27FC236}">
                <a16:creationId xmlns:a16="http://schemas.microsoft.com/office/drawing/2014/main" id="{607E5E98-EB60-08CD-E5ED-700096AD5F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7714" y="0"/>
            <a:ext cx="7844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0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909" y="679157"/>
            <a:ext cx="4034574" cy="786735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Garamond" panose="02020404030301010803" pitchFamily="18" charset="0"/>
              </a:rPr>
              <a:t>Equality Indicators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959E62-6D63-CB43-34E8-9837A6F00477}"/>
              </a:ext>
            </a:extLst>
          </p:cNvPr>
          <p:cNvSpPr/>
          <p:nvPr/>
        </p:nvSpPr>
        <p:spPr>
          <a:xfrm>
            <a:off x="5377912" y="1694475"/>
            <a:ext cx="1859796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3C2DCB-2F08-9525-F020-0EC1FEC18E57}"/>
              </a:ext>
            </a:extLst>
          </p:cNvPr>
          <p:cNvSpPr/>
          <p:nvPr/>
        </p:nvSpPr>
        <p:spPr>
          <a:xfrm>
            <a:off x="9573155" y="1694475"/>
            <a:ext cx="1859796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6A22ED-C58E-B212-5BE2-2574A0036122}"/>
              </a:ext>
            </a:extLst>
          </p:cNvPr>
          <p:cNvSpPr/>
          <p:nvPr/>
        </p:nvSpPr>
        <p:spPr>
          <a:xfrm>
            <a:off x="8461914" y="3465577"/>
            <a:ext cx="1859796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C6106B-BEFF-8356-08BF-C03C60F4C13D}"/>
              </a:ext>
            </a:extLst>
          </p:cNvPr>
          <p:cNvSpPr/>
          <p:nvPr/>
        </p:nvSpPr>
        <p:spPr>
          <a:xfrm>
            <a:off x="7419976" y="1694475"/>
            <a:ext cx="1970911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61C98A-CDBE-1D83-B4C0-1E2B5790D90E}"/>
              </a:ext>
            </a:extLst>
          </p:cNvPr>
          <p:cNvSpPr/>
          <p:nvPr/>
        </p:nvSpPr>
        <p:spPr>
          <a:xfrm>
            <a:off x="6389475" y="3466869"/>
            <a:ext cx="1859796" cy="91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E6C99-42C9-2FAE-FADD-1295094EEADB}"/>
              </a:ext>
            </a:extLst>
          </p:cNvPr>
          <p:cNvSpPr txBox="1"/>
          <p:nvPr/>
        </p:nvSpPr>
        <p:spPr>
          <a:xfrm>
            <a:off x="5715000" y="1954739"/>
            <a:ext cx="1216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Hiring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0ECD78-2E7B-8CA6-05B2-DA654CD6B1A5}"/>
              </a:ext>
            </a:extLst>
          </p:cNvPr>
          <p:cNvSpPr txBox="1"/>
          <p:nvPr/>
        </p:nvSpPr>
        <p:spPr>
          <a:xfrm>
            <a:off x="7848120" y="1945959"/>
            <a:ext cx="1216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2F060-4E93-BD96-012A-63B37CD91289}"/>
              </a:ext>
            </a:extLst>
          </p:cNvPr>
          <p:cNvSpPr txBox="1"/>
          <p:nvPr/>
        </p:nvSpPr>
        <p:spPr>
          <a:xfrm>
            <a:off x="9847692" y="1954739"/>
            <a:ext cx="1310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Department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8204EA-9890-6AED-084D-CA4ED41558C5}"/>
              </a:ext>
            </a:extLst>
          </p:cNvPr>
          <p:cNvSpPr txBox="1"/>
          <p:nvPr/>
        </p:nvSpPr>
        <p:spPr>
          <a:xfrm>
            <a:off x="6677832" y="3600903"/>
            <a:ext cx="13880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Safety and Security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3E92A7-EA21-722B-85B8-34E774E7D0FF}"/>
              </a:ext>
            </a:extLst>
          </p:cNvPr>
          <p:cNvSpPr txBox="1"/>
          <p:nvPr/>
        </p:nvSpPr>
        <p:spPr>
          <a:xfrm>
            <a:off x="8617713" y="3608934"/>
            <a:ext cx="15481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badi Extra Light" panose="020B0204020104020204" pitchFamily="34" charset="0"/>
              </a:rPr>
              <a:t>Remuneration</a:t>
            </a:r>
          </a:p>
        </p:txBody>
      </p:sp>
      <p:pic>
        <p:nvPicPr>
          <p:cNvPr id="25" name="Picture 24" descr="A sign post in the desert&#10;&#10;Description automatically generated">
            <a:extLst>
              <a:ext uri="{FF2B5EF4-FFF2-40B4-BE49-F238E27FC236}">
                <a16:creationId xmlns:a16="http://schemas.microsoft.com/office/drawing/2014/main" id="{4D72C14E-86DB-F8BC-04A2-53C186110C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54456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C2CC52-0EC3-83C3-5137-68606AC3CCDE}"/>
              </a:ext>
            </a:extLst>
          </p:cNvPr>
          <p:cNvSpPr txBox="1"/>
          <p:nvPr/>
        </p:nvSpPr>
        <p:spPr>
          <a:xfrm>
            <a:off x="5393178" y="2608875"/>
            <a:ext cx="1859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badi Extra Light" panose="020B0204020104020204" pitchFamily="34" charset="0"/>
              </a:rPr>
              <a:t>- Gender equity</a:t>
            </a:r>
          </a:p>
          <a:p>
            <a:r>
              <a:rPr lang="en-GB" sz="1600" dirty="0">
                <a:latin typeface="Abadi Extra Light" panose="020B0204020104020204" pitchFamily="34" charset="0"/>
              </a:rPr>
              <a:t>- Average age</a:t>
            </a:r>
          </a:p>
          <a:p>
            <a:r>
              <a:rPr lang="en-GB" sz="1600" dirty="0">
                <a:latin typeface="Abadi Extra Light" panose="020B0204020104020204" pitchFamily="34" charset="0"/>
              </a:rPr>
              <a:t>- Contract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61AD2-4178-0BF4-7283-3D599E241456}"/>
              </a:ext>
            </a:extLst>
          </p:cNvPr>
          <p:cNvSpPr txBox="1"/>
          <p:nvPr/>
        </p:nvSpPr>
        <p:spPr>
          <a:xfrm>
            <a:off x="7419976" y="2608875"/>
            <a:ext cx="2072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badi Extra Light" panose="020B0204020104020204" pitchFamily="34" charset="0"/>
              </a:rPr>
              <a:t>- Internal promotions</a:t>
            </a:r>
          </a:p>
          <a:p>
            <a:r>
              <a:rPr lang="en-GB" sz="1600" dirty="0">
                <a:latin typeface="Abadi Extra Light" panose="020B0204020104020204" pitchFamily="34" charset="0"/>
              </a:rPr>
              <a:t>- </a:t>
            </a:r>
            <a:r>
              <a:rPr lang="en-GB" sz="1600" dirty="0" err="1">
                <a:latin typeface="Abadi Extra Light" panose="020B0204020104020204" pitchFamily="34" charset="0"/>
              </a:rPr>
              <a:t>Avg</a:t>
            </a:r>
            <a:r>
              <a:rPr lang="en-GB" sz="1600" dirty="0">
                <a:latin typeface="Abadi Extra Light" panose="020B0204020104020204" pitchFamily="34" charset="0"/>
              </a:rPr>
              <a:t> years at company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B7219-B42B-E44D-D0B4-B876AD89F4E4}"/>
              </a:ext>
            </a:extLst>
          </p:cNvPr>
          <p:cNvSpPr txBox="1"/>
          <p:nvPr/>
        </p:nvSpPr>
        <p:spPr>
          <a:xfrm>
            <a:off x="9521349" y="2608875"/>
            <a:ext cx="1859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badi Extra Light" panose="020B0204020104020204" pitchFamily="34" charset="0"/>
              </a:rPr>
              <a:t>- Department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F5CE4-B460-C16D-4714-95450797086F}"/>
              </a:ext>
            </a:extLst>
          </p:cNvPr>
          <p:cNvSpPr txBox="1"/>
          <p:nvPr/>
        </p:nvSpPr>
        <p:spPr>
          <a:xfrm>
            <a:off x="6389475" y="4379977"/>
            <a:ext cx="1859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badi Extra Light" panose="020B0204020104020204" pitchFamily="34" charset="0"/>
              </a:rPr>
              <a:t>- Work accidents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E24C71-7B75-DC27-3458-502A86B813FA}"/>
              </a:ext>
            </a:extLst>
          </p:cNvPr>
          <p:cNvSpPr txBox="1"/>
          <p:nvPr/>
        </p:nvSpPr>
        <p:spPr>
          <a:xfrm>
            <a:off x="8343041" y="4411499"/>
            <a:ext cx="1859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badi Extra Light" panose="020B0204020104020204" pitchFamily="34" charset="0"/>
              </a:rPr>
              <a:t>- Average monthly salary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007D79-4FEC-5DC8-FB88-B1B45C1F2323}"/>
              </a:ext>
            </a:extLst>
          </p:cNvPr>
          <p:cNvSpPr txBox="1"/>
          <p:nvPr/>
        </p:nvSpPr>
        <p:spPr>
          <a:xfrm>
            <a:off x="6944536" y="5105383"/>
            <a:ext cx="297767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badi Extra Light" panose="020B0204020104020204" pitchFamily="34" charset="0"/>
              </a:rPr>
              <a:t>Additional indicators :</a:t>
            </a:r>
          </a:p>
          <a:p>
            <a:r>
              <a:rPr lang="en-GB" sz="1600" dirty="0">
                <a:latin typeface="Abadi Extra Light" panose="020B0204020104020204" pitchFamily="34" charset="0"/>
              </a:rPr>
              <a:t>- Pay rises</a:t>
            </a:r>
          </a:p>
          <a:p>
            <a:r>
              <a:rPr lang="en-GB" sz="1600" dirty="0">
                <a:latin typeface="Abadi Extra Light" panose="020B0204020104020204" pitchFamily="34" charset="0"/>
              </a:rPr>
              <a:t>- Work satisfaction</a:t>
            </a:r>
          </a:p>
        </p:txBody>
      </p:sp>
    </p:spTree>
    <p:extLst>
      <p:ext uri="{BB962C8B-B14F-4D97-AF65-F5344CB8AC3E}">
        <p14:creationId xmlns:p14="http://schemas.microsoft.com/office/powerpoint/2010/main" val="399667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03CA-6821-4B21-B44E-00B593B4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768" y="699544"/>
            <a:ext cx="5818655" cy="62452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Garamond" panose="02020404030301010803" pitchFamily="18" charset="0"/>
              </a:rPr>
              <a:t>Hiring – Employees by gender</a:t>
            </a:r>
          </a:p>
        </p:txBody>
      </p:sp>
      <p:pic>
        <p:nvPicPr>
          <p:cNvPr id="8" name="Picture 7" descr="A person sitting on a couch and reading a book&#10;&#10;Description automatically generated">
            <a:extLst>
              <a:ext uri="{FF2B5EF4-FFF2-40B4-BE49-F238E27FC236}">
                <a16:creationId xmlns:a16="http://schemas.microsoft.com/office/drawing/2014/main" id="{06F3CD5D-1C7A-B592-18B0-34EE3E6E972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653" y="0"/>
            <a:ext cx="4571347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47376D5-4E1D-A7B3-4842-0187D9A19193}"/>
              </a:ext>
            </a:extLst>
          </p:cNvPr>
          <p:cNvGrpSpPr/>
          <p:nvPr/>
        </p:nvGrpSpPr>
        <p:grpSpPr>
          <a:xfrm>
            <a:off x="118649" y="1581912"/>
            <a:ext cx="7359650" cy="4462272"/>
            <a:chOff x="118649" y="1581912"/>
            <a:chExt cx="7359650" cy="4462272"/>
          </a:xfrm>
        </p:grpSpPr>
        <p:pic>
          <p:nvPicPr>
            <p:cNvPr id="10" name="Picture 9" descr="A screenshot of a graph&#10;&#10;Description automatically generated">
              <a:extLst>
                <a:ext uri="{FF2B5EF4-FFF2-40B4-BE49-F238E27FC236}">
                  <a16:creationId xmlns:a16="http://schemas.microsoft.com/office/drawing/2014/main" id="{40C3E753-4390-3FB5-3B00-CB4F41A1D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8649" y="1581912"/>
              <a:ext cx="7359650" cy="44622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4D51CF-F260-6B61-10BB-75F2C0955CD4}"/>
                </a:ext>
              </a:extLst>
            </p:cNvPr>
            <p:cNvSpPr txBox="1"/>
            <p:nvPr/>
          </p:nvSpPr>
          <p:spPr>
            <a:xfrm>
              <a:off x="512064" y="3761750"/>
              <a:ext cx="18288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Abadi Extra Light" panose="020B0204020104020204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35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2A7EF3-83F8-8099-36DE-63568CD7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518" y="439124"/>
            <a:ext cx="6580506" cy="624529"/>
          </a:xfrm>
        </p:spPr>
        <p:txBody>
          <a:bodyPr>
            <a:no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Hiring – Average age by gender</a:t>
            </a:r>
          </a:p>
        </p:txBody>
      </p:sp>
      <p:pic>
        <p:nvPicPr>
          <p:cNvPr id="2" name="Picture 1" descr="A person with short blonde hair and glasses&#10;&#10;Description automatically generated">
            <a:extLst>
              <a:ext uri="{FF2B5EF4-FFF2-40B4-BE49-F238E27FC236}">
                <a16:creationId xmlns:a16="http://schemas.microsoft.com/office/drawing/2014/main" id="{9728EE77-75ED-8226-4DB2-32B35CB75C0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8595" y="0"/>
            <a:ext cx="4571347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D5746B2-9E94-5381-91C5-E7EC7709C60C}"/>
              </a:ext>
            </a:extLst>
          </p:cNvPr>
          <p:cNvGrpSpPr/>
          <p:nvPr/>
        </p:nvGrpSpPr>
        <p:grpSpPr>
          <a:xfrm>
            <a:off x="5365873" y="1554480"/>
            <a:ext cx="5347658" cy="5196268"/>
            <a:chOff x="5365873" y="1554480"/>
            <a:chExt cx="5347658" cy="519626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514E5A-2641-C252-1D3E-428B86471BDB}"/>
                </a:ext>
              </a:extLst>
            </p:cNvPr>
            <p:cNvGrpSpPr/>
            <p:nvPr/>
          </p:nvGrpSpPr>
          <p:grpSpPr>
            <a:xfrm>
              <a:off x="5496678" y="1554480"/>
              <a:ext cx="5216853" cy="5196268"/>
              <a:chOff x="5496678" y="1554480"/>
              <a:chExt cx="5216853" cy="5196268"/>
            </a:xfrm>
          </p:grpSpPr>
          <p:pic>
            <p:nvPicPr>
              <p:cNvPr id="7" name="Picture 6" descr="A graph with blue rectangular bars&#10;&#10;Description automatically generated with medium confidence">
                <a:extLst>
                  <a:ext uri="{FF2B5EF4-FFF2-40B4-BE49-F238E27FC236}">
                    <a16:creationId xmlns:a16="http://schemas.microsoft.com/office/drawing/2014/main" id="{BF669145-49EA-2D90-FAD5-CD62533631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96678" y="1554480"/>
                <a:ext cx="5216853" cy="5196268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4D935B-FED2-2115-24F9-8916D1F16C37}"/>
                  </a:ext>
                </a:extLst>
              </p:cNvPr>
              <p:cNvSpPr/>
              <p:nvPr/>
            </p:nvSpPr>
            <p:spPr>
              <a:xfrm>
                <a:off x="8380961" y="2249424"/>
                <a:ext cx="1479741" cy="3959352"/>
              </a:xfrm>
              <a:prstGeom prst="rect">
                <a:avLst/>
              </a:prstGeom>
              <a:solidFill>
                <a:srgbClr val="91CC7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45E6A0-016D-3E58-31BD-A6A910471665}"/>
                </a:ext>
              </a:extLst>
            </p:cNvPr>
            <p:cNvSpPr txBox="1"/>
            <p:nvPr/>
          </p:nvSpPr>
          <p:spPr>
            <a:xfrm rot="16200000">
              <a:off x="5066907" y="3791974"/>
              <a:ext cx="85954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Abadi Extra Light" panose="020B0204020104020204" pitchFamily="34" charset="0"/>
                </a:rPr>
                <a:t>Average age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12E79F-670B-DB78-98CA-FD81434D2DA1}"/>
                </a:ext>
              </a:extLst>
            </p:cNvPr>
            <p:cNvSpPr txBox="1"/>
            <p:nvPr/>
          </p:nvSpPr>
          <p:spPr>
            <a:xfrm>
              <a:off x="7748364" y="6348957"/>
              <a:ext cx="63259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Abadi Extra Light" panose="020B0204020104020204" pitchFamily="34" charset="0"/>
                </a:rPr>
                <a:t>Gender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FFCEEE-D2A6-66D9-B8A4-91BF4DD295B9}"/>
                </a:ext>
              </a:extLst>
            </p:cNvPr>
            <p:cNvSpPr txBox="1"/>
            <p:nvPr/>
          </p:nvSpPr>
          <p:spPr>
            <a:xfrm>
              <a:off x="8992815" y="6208776"/>
              <a:ext cx="324921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latin typeface="Abadi Extra Light" panose="020B0204020104020204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90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2A7EF3-83F8-8099-36DE-63568CD7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56617"/>
            <a:ext cx="6464808" cy="868538"/>
          </a:xfrm>
        </p:spPr>
        <p:txBody>
          <a:bodyPr>
            <a:noAutofit/>
          </a:bodyPr>
          <a:lstStyle/>
          <a:p>
            <a:r>
              <a:rPr lang="en-GB" dirty="0">
                <a:latin typeface="Garamond" panose="02020404030301010803" pitchFamily="18" charset="0"/>
              </a:rPr>
              <a:t>Hiring – Type of contract by gender </a:t>
            </a:r>
          </a:p>
        </p:txBody>
      </p:sp>
      <p:pic>
        <p:nvPicPr>
          <p:cNvPr id="9" name="Picture 8" descr="A person and person sitting at a table&#10;&#10;Description automatically generated">
            <a:extLst>
              <a:ext uri="{FF2B5EF4-FFF2-40B4-BE49-F238E27FC236}">
                <a16:creationId xmlns:a16="http://schemas.microsoft.com/office/drawing/2014/main" id="{7A138BB6-FF59-C34F-D4CE-4AAEFBC140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3697" y="0"/>
            <a:ext cx="4718303" cy="685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C59268-4BF6-651D-014E-6E463129B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5227"/>
              </p:ext>
            </p:extLst>
          </p:nvPr>
        </p:nvGraphicFramePr>
        <p:xfrm>
          <a:off x="8461249" y="512276"/>
          <a:ext cx="2563494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81747">
                  <a:extLst>
                    <a:ext uri="{9D8B030D-6E8A-4147-A177-3AD203B41FA5}">
                      <a16:colId xmlns:a16="http://schemas.microsoft.com/office/drawing/2014/main" val="3396692155"/>
                    </a:ext>
                  </a:extLst>
                </a:gridCol>
                <a:gridCol w="1281747">
                  <a:extLst>
                    <a:ext uri="{9D8B030D-6E8A-4147-A177-3AD203B41FA5}">
                      <a16:colId xmlns:a16="http://schemas.microsoft.com/office/drawing/2014/main" val="624036172"/>
                    </a:ext>
                  </a:extLst>
                </a:gridCol>
              </a:tblGrid>
              <a:tr h="225965"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kern="1200" noProof="0" dirty="0">
                          <a:solidFill>
                            <a:schemeClr val="bg1"/>
                          </a:solidFill>
                          <a:latin typeface="Abadi Extra Light" panose="020B0204020104020204" pitchFamily="34" charset="0"/>
                        </a:rPr>
                        <a:t>Average base monthly salary</a:t>
                      </a:r>
                      <a:endParaRPr lang="en-GB" sz="1800" kern="1200" noProof="0" dirty="0">
                        <a:solidFill>
                          <a:schemeClr val="bg1"/>
                        </a:solidFill>
                        <a:latin typeface="Abadi Extra Light" panose="020B02040201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60102"/>
                  </a:ext>
                </a:extLst>
              </a:tr>
              <a:tr h="299337"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badi Extra Light" panose="020B0204020104020204" pitchFamily="34" charset="0"/>
                        </a:rPr>
                        <a:t>Fixed-term</a:t>
                      </a:r>
                      <a:endParaRPr lang="en-GB" sz="1600" b="1" kern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 Extra Light" panose="020B02040201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badi Extra Light" panose="020B0204020104020204" pitchFamily="34" charset="0"/>
                        </a:rPr>
                        <a:t>Permanent</a:t>
                      </a:r>
                      <a:endParaRPr lang="en-GB" sz="1600" b="1" kern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 Extra Light" panose="020B02040201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6058"/>
                  </a:ext>
                </a:extLst>
              </a:tr>
              <a:tr h="279728"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badi Extra Light" panose="020B0204020104020204" pitchFamily="34" charset="0"/>
                        </a:rPr>
                        <a:t>2734 €</a:t>
                      </a:r>
                      <a:endParaRPr lang="en-GB" sz="1400" kern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 Extra Light" panose="020B02040201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badi Extra Light" panose="020B0204020104020204" pitchFamily="34" charset="0"/>
                        </a:rPr>
                        <a:t>5499 €</a:t>
                      </a:r>
                      <a:endParaRPr lang="en-GB" sz="1400" kern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badi Extra Light" panose="020B02040201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3341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0500E98-B4C6-A046-B566-E9F0E66018F0}"/>
              </a:ext>
            </a:extLst>
          </p:cNvPr>
          <p:cNvGrpSpPr/>
          <p:nvPr/>
        </p:nvGrpSpPr>
        <p:grpSpPr>
          <a:xfrm>
            <a:off x="990635" y="1325880"/>
            <a:ext cx="5327869" cy="5316812"/>
            <a:chOff x="990635" y="1325880"/>
            <a:chExt cx="5327869" cy="5316812"/>
          </a:xfrm>
        </p:grpSpPr>
        <p:pic>
          <p:nvPicPr>
            <p:cNvPr id="12" name="Picture 11" descr="A graph of a bar chart&#10;&#10;Description automatically generated with medium confidence">
              <a:extLst>
                <a:ext uri="{FF2B5EF4-FFF2-40B4-BE49-F238E27FC236}">
                  <a16:creationId xmlns:a16="http://schemas.microsoft.com/office/drawing/2014/main" id="{7EF09B3B-B991-B5F4-13FF-8D69CC06E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90635" y="1325880"/>
              <a:ext cx="5327869" cy="531681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1A7BEF5-EC2E-85EA-3978-42A17989E74A}"/>
                </a:ext>
              </a:extLst>
            </p:cNvPr>
            <p:cNvSpPr txBox="1"/>
            <p:nvPr/>
          </p:nvSpPr>
          <p:spPr>
            <a:xfrm>
              <a:off x="3895340" y="6427248"/>
              <a:ext cx="18288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badi Extra Light" panose="020B0204020104020204" pitchFamily="34" charset="0"/>
                </a:rPr>
                <a:t>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C74C58-7613-9AD9-FDA3-34B1B2BC2811}"/>
              </a:ext>
            </a:extLst>
          </p:cNvPr>
          <p:cNvSpPr txBox="1"/>
          <p:nvPr/>
        </p:nvSpPr>
        <p:spPr>
          <a:xfrm>
            <a:off x="2205990" y="6126570"/>
            <a:ext cx="848102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1100" kern="1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Fixed-term</a:t>
            </a:r>
            <a:endParaRPr lang="en-GB" sz="1100" kern="12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87067-BC6D-1C48-BF57-D9EDA5D36E41}"/>
              </a:ext>
            </a:extLst>
          </p:cNvPr>
          <p:cNvSpPr txBox="1"/>
          <p:nvPr/>
        </p:nvSpPr>
        <p:spPr>
          <a:xfrm>
            <a:off x="4351782" y="6126570"/>
            <a:ext cx="848102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1100" kern="1200" dirty="0">
                <a:solidFill>
                  <a:schemeClr val="bg2">
                    <a:lumMod val="25000"/>
                  </a:schemeClr>
                </a:solidFill>
                <a:latin typeface="Abadi Extra Light" panose="020B0204020104020204" pitchFamily="34" charset="0"/>
              </a:rPr>
              <a:t>Permanent</a:t>
            </a:r>
            <a:endParaRPr lang="en-GB" sz="1100" kern="1200" dirty="0">
              <a:solidFill>
                <a:schemeClr val="bg2">
                  <a:lumMod val="25000"/>
                </a:schemeClr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47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Widescreen</PresentationFormat>
  <Paragraphs>100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Abadi Extra Light</vt:lpstr>
      <vt:lpstr>Arial</vt:lpstr>
      <vt:lpstr>Calibri</vt:lpstr>
      <vt:lpstr>Calibri Light</vt:lpstr>
      <vt:lpstr>Garamond</vt:lpstr>
      <vt:lpstr>Office Theme</vt:lpstr>
      <vt:lpstr>GENDER EQUALITY INDICATORS</vt:lpstr>
      <vt:lpstr>Context</vt:lpstr>
      <vt:lpstr>GDPR</vt:lpstr>
      <vt:lpstr>CSV File</vt:lpstr>
      <vt:lpstr>Part 2 –  KNIME workflow</vt:lpstr>
      <vt:lpstr>Equality Indicators</vt:lpstr>
      <vt:lpstr>Hiring – Employees by gender</vt:lpstr>
      <vt:lpstr>Hiring – Average age by gender</vt:lpstr>
      <vt:lpstr>Hiring – Type of contract by gender </vt:lpstr>
      <vt:lpstr>Average years working for company by gender</vt:lpstr>
      <vt:lpstr>PowerPoint Presentation</vt:lpstr>
      <vt:lpstr>Pay rises by gender</vt:lpstr>
      <vt:lpstr>Average base monthly salary by gender</vt:lpstr>
      <vt:lpstr>PowerPoint Presentation</vt:lpstr>
      <vt:lpstr>Satisfaction at work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DE LA GESTION DES DONNÉES</dc:title>
  <dc:creator>Catherine Kim</dc:creator>
  <cp:lastModifiedBy>Catherine Delannoy</cp:lastModifiedBy>
  <cp:revision>3</cp:revision>
  <dcterms:created xsi:type="dcterms:W3CDTF">2023-08-03T08:11:10Z</dcterms:created>
  <dcterms:modified xsi:type="dcterms:W3CDTF">2024-03-21T16:25:11Z</dcterms:modified>
</cp:coreProperties>
</file>