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776" r:id="rId2"/>
    <p:sldId id="1536" r:id="rId3"/>
    <p:sldId id="1748" r:id="rId4"/>
    <p:sldId id="1789" r:id="rId5"/>
    <p:sldId id="1788" r:id="rId6"/>
    <p:sldId id="1777" r:id="rId7"/>
    <p:sldId id="1798" r:id="rId8"/>
    <p:sldId id="1807" r:id="rId9"/>
    <p:sldId id="1800" r:id="rId10"/>
    <p:sldId id="1809" r:id="rId11"/>
    <p:sldId id="1801" r:id="rId12"/>
    <p:sldId id="1802" r:id="rId13"/>
    <p:sldId id="1803" r:id="rId14"/>
    <p:sldId id="1793" r:id="rId15"/>
    <p:sldId id="1805" r:id="rId16"/>
    <p:sldId id="1808" r:id="rId17"/>
    <p:sldId id="18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C00"/>
    <a:srgbClr val="D5513F"/>
    <a:srgbClr val="9C3022"/>
    <a:srgbClr val="E6988E"/>
    <a:srgbClr val="E6A4AC"/>
    <a:srgbClr val="9E2938"/>
    <a:srgbClr val="9F2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C2164-8CAC-4B87-BFA8-72FFD0F79423}" v="6" dt="2024-03-21T16:18:46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Delannoy" userId="ae97804003d94de6" providerId="LiveId" clId="{99E6B022-E159-40D1-BB07-4FB7A3810B3B}"/>
    <pc:docChg chg="undo custSel addSld delSld modSld">
      <pc:chgData name="Catherine Delannoy" userId="ae97804003d94de6" providerId="LiveId" clId="{99E6B022-E159-40D1-BB07-4FB7A3810B3B}" dt="2024-01-24T07:31:44.573" v="21" actId="47"/>
      <pc:docMkLst>
        <pc:docMk/>
      </pc:docMkLst>
      <pc:sldChg chg="modSp mod">
        <pc:chgData name="Catherine Delannoy" userId="ae97804003d94de6" providerId="LiveId" clId="{99E6B022-E159-40D1-BB07-4FB7A3810B3B}" dt="2024-01-24T07:23:22.613" v="15" actId="20577"/>
        <pc:sldMkLst>
          <pc:docMk/>
          <pc:sldMk cId="3034925573" sldId="1789"/>
        </pc:sldMkLst>
        <pc:spChg chg="mod">
          <ac:chgData name="Catherine Delannoy" userId="ae97804003d94de6" providerId="LiveId" clId="{99E6B022-E159-40D1-BB07-4FB7A3810B3B}" dt="2024-01-24T07:23:22.613" v="15" actId="20577"/>
          <ac:spMkLst>
            <pc:docMk/>
            <pc:sldMk cId="3034925573" sldId="1789"/>
            <ac:spMk id="13" creationId="{46DCFA56-143C-CE67-7517-207E077DC626}"/>
          </ac:spMkLst>
        </pc:spChg>
      </pc:sldChg>
      <pc:sldChg chg="modSp mod">
        <pc:chgData name="Catherine Delannoy" userId="ae97804003d94de6" providerId="LiveId" clId="{99E6B022-E159-40D1-BB07-4FB7A3810B3B}" dt="2024-01-24T07:31:27.592" v="20" actId="20577"/>
        <pc:sldMkLst>
          <pc:docMk/>
          <pc:sldMk cId="3696474623" sldId="1798"/>
        </pc:sldMkLst>
        <pc:spChg chg="mod">
          <ac:chgData name="Catherine Delannoy" userId="ae97804003d94de6" providerId="LiveId" clId="{99E6B022-E159-40D1-BB07-4FB7A3810B3B}" dt="2024-01-24T07:31:27.592" v="20" actId="20577"/>
          <ac:spMkLst>
            <pc:docMk/>
            <pc:sldMk cId="3696474623" sldId="1798"/>
            <ac:spMk id="4" creationId="{58AC5F3B-D7A0-4524-9B41-DAC3FB3A057A}"/>
          </ac:spMkLst>
        </pc:spChg>
      </pc:sldChg>
      <pc:sldChg chg="addSp delSp modSp new del mod">
        <pc:chgData name="Catherine Delannoy" userId="ae97804003d94de6" providerId="LiveId" clId="{99E6B022-E159-40D1-BB07-4FB7A3810B3B}" dt="2024-01-24T07:31:44.573" v="21" actId="47"/>
        <pc:sldMkLst>
          <pc:docMk/>
          <pc:sldMk cId="3211782625" sldId="1810"/>
        </pc:sldMkLst>
        <pc:spChg chg="del">
          <ac:chgData name="Catherine Delannoy" userId="ae97804003d94de6" providerId="LiveId" clId="{99E6B022-E159-40D1-BB07-4FB7A3810B3B}" dt="2024-01-23T12:25:10.743" v="5" actId="478"/>
          <ac:spMkLst>
            <pc:docMk/>
            <pc:sldMk cId="3211782625" sldId="1810"/>
            <ac:spMk id="2" creationId="{41D183CA-3395-A921-8C99-E180D5C1D884}"/>
          </ac:spMkLst>
        </pc:spChg>
        <pc:spChg chg="del">
          <ac:chgData name="Catherine Delannoy" userId="ae97804003d94de6" providerId="LiveId" clId="{99E6B022-E159-40D1-BB07-4FB7A3810B3B}" dt="2024-01-23T12:25:04.950" v="1" actId="478"/>
          <ac:spMkLst>
            <pc:docMk/>
            <pc:sldMk cId="3211782625" sldId="1810"/>
            <ac:spMk id="3" creationId="{43E66CC7-D8BF-43B9-776A-A41EB7F03A83}"/>
          </ac:spMkLst>
        </pc:spChg>
        <pc:spChg chg="del">
          <ac:chgData name="Catherine Delannoy" userId="ae97804003d94de6" providerId="LiveId" clId="{99E6B022-E159-40D1-BB07-4FB7A3810B3B}" dt="2024-01-23T12:25:11.955" v="6" actId="478"/>
          <ac:spMkLst>
            <pc:docMk/>
            <pc:sldMk cId="3211782625" sldId="1810"/>
            <ac:spMk id="4" creationId="{943EB15F-8A05-F21D-5790-08C1E262C307}"/>
          </ac:spMkLst>
        </pc:spChg>
        <pc:picChg chg="add del mod">
          <ac:chgData name="Catherine Delannoy" userId="ae97804003d94de6" providerId="LiveId" clId="{99E6B022-E159-40D1-BB07-4FB7A3810B3B}" dt="2024-01-23T12:25:58.185" v="11" actId="478"/>
          <ac:picMkLst>
            <pc:docMk/>
            <pc:sldMk cId="3211782625" sldId="1810"/>
            <ac:picMk id="6" creationId="{4565FCAF-4391-077B-3F5C-C961873DBAFD}"/>
          </ac:picMkLst>
        </pc:picChg>
      </pc:sldChg>
    </pc:docChg>
  </pc:docChgLst>
  <pc:docChgLst>
    <pc:chgData name="Catherine Delannoy" userId="ae97804003d94de6" providerId="LiveId" clId="{C90C2164-8CAC-4B87-BFA8-72FFD0F79423}"/>
    <pc:docChg chg="undo custSel modSld">
      <pc:chgData name="Catherine Delannoy" userId="ae97804003d94de6" providerId="LiveId" clId="{C90C2164-8CAC-4B87-BFA8-72FFD0F79423}" dt="2024-03-18T12:47:53.036" v="2837" actId="20577"/>
      <pc:docMkLst>
        <pc:docMk/>
      </pc:docMkLst>
      <pc:sldChg chg="modSp mod">
        <pc:chgData name="Catherine Delannoy" userId="ae97804003d94de6" providerId="LiveId" clId="{C90C2164-8CAC-4B87-BFA8-72FFD0F79423}" dt="2024-03-18T10:48:51.103" v="526" actId="790"/>
        <pc:sldMkLst>
          <pc:docMk/>
          <pc:sldMk cId="1924835305" sldId="1536"/>
        </pc:sldMkLst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4" creationId="{58AC5F3B-D7A0-4524-9B41-DAC3FB3A057A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9" creationId="{DB2E7D5A-CA64-F219-01E7-E632CCE3B6AF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13" creationId="{46DCFA56-143C-CE67-7517-207E077DC626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17" creationId="{0A4F3768-EA64-6B16-B97C-AC7AC7C10A15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23" creationId="{C8F6A631-26D3-9106-0D2F-CDE0A8A39B1B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24" creationId="{B757D910-7024-0A06-C8FC-68FD4BC97077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25" creationId="{D0BE5FBF-562B-7176-113B-14B2107E5549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32" creationId="{EE83E85E-AC9D-8232-DCEA-88149585B3D3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33" creationId="{2093A197-8FE2-8F16-8D72-1578633DCE21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34" creationId="{95AFC09D-318C-98A0-2AEE-061A60C44363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45" creationId="{01174EB6-ACE5-8A01-8289-71C75930F876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47" creationId="{28FF8326-91AD-A36E-7671-09A377D4E180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48" creationId="{F7684C29-2F7A-4B23-8B23-716C024E48AE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49" creationId="{462FE7A6-7641-D611-E30A-8EF7C9DD08C2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60" creationId="{D625A707-0F1B-4E56-68EE-B82AA14E0964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63" creationId="{CD9A9F01-BB24-1AA3-95C9-5A8FBD6FB71B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64" creationId="{6991B346-362F-51E5-95CF-6566490555F3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66" creationId="{06AE8E0D-B32A-5303-8541-FFD264C81ADA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67" creationId="{DBC92C93-1708-1D96-C612-8A9C1DD88C27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69" creationId="{8833F582-81BE-2947-E01D-F5B7CDDCAB63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0" creationId="{CDAC1783-A947-46C1-8C4B-4D1B2A926F65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1" creationId="{FC34F782-FF7F-59CB-AC0E-432A8F34E450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2" creationId="{17DE7EFC-B26C-673D-351E-4EFE99CEEA86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3" creationId="{DAC7BAEA-CDA8-20B5-37F1-34A4E84A33C7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5" creationId="{77DC2E7C-C4C7-DB33-82A9-CF650A00E964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6" creationId="{4AE83836-4CB2-1F1B-3143-081236CAA056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7" creationId="{44C28AFD-81DE-246A-015A-B76489DF0931}"/>
          </ac:spMkLst>
        </pc:spChg>
        <pc:spChg chg="mod">
          <ac:chgData name="Catherine Delannoy" userId="ae97804003d94de6" providerId="LiveId" clId="{C90C2164-8CAC-4B87-BFA8-72FFD0F79423}" dt="2024-03-18T10:48:51.103" v="526" actId="790"/>
          <ac:spMkLst>
            <pc:docMk/>
            <pc:sldMk cId="1924835305" sldId="1536"/>
            <ac:spMk id="78" creationId="{86697EF1-E67A-299B-6227-DF32E69E340E}"/>
          </ac:spMkLst>
        </pc:spChg>
        <pc:grpChg chg="mod">
          <ac:chgData name="Catherine Delannoy" userId="ae97804003d94de6" providerId="LiveId" clId="{C90C2164-8CAC-4B87-BFA8-72FFD0F79423}" dt="2024-03-18T10:47:43.144" v="363" actId="1076"/>
          <ac:grpSpMkLst>
            <pc:docMk/>
            <pc:sldMk cId="1924835305" sldId="1536"/>
            <ac:grpSpMk id="15" creationId="{19FBB72F-F96B-B2F4-9AEC-63ECD1517962}"/>
          </ac:grpSpMkLst>
        </pc:grpChg>
      </pc:sldChg>
      <pc:sldChg chg="modSp mod">
        <pc:chgData name="Catherine Delannoy" userId="ae97804003d94de6" providerId="LiveId" clId="{C90C2164-8CAC-4B87-BFA8-72FFD0F79423}" dt="2024-03-18T10:51:27.607" v="1002" actId="1076"/>
        <pc:sldMkLst>
          <pc:docMk/>
          <pc:sldMk cId="76223267" sldId="1748"/>
        </pc:sldMkLst>
        <pc:spChg chg="mod">
          <ac:chgData name="Catherine Delannoy" userId="ae97804003d94de6" providerId="LiveId" clId="{C90C2164-8CAC-4B87-BFA8-72FFD0F79423}" dt="2024-03-18T10:51:13.163" v="975" actId="790"/>
          <ac:spMkLst>
            <pc:docMk/>
            <pc:sldMk cId="76223267" sldId="1748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0:51:13.163" v="975" actId="790"/>
          <ac:spMkLst>
            <pc:docMk/>
            <pc:sldMk cId="76223267" sldId="1748"/>
            <ac:spMk id="10" creationId="{E0AB4C07-DB54-1DAA-155C-5BFAB1C739A3}"/>
          </ac:spMkLst>
        </pc:spChg>
        <pc:picChg chg="mod">
          <ac:chgData name="Catherine Delannoy" userId="ae97804003d94de6" providerId="LiveId" clId="{C90C2164-8CAC-4B87-BFA8-72FFD0F79423}" dt="2024-03-18T10:51:27.607" v="1002" actId="1076"/>
          <ac:picMkLst>
            <pc:docMk/>
            <pc:sldMk cId="76223267" sldId="1748"/>
            <ac:picMk id="9" creationId="{17909C6B-2BD6-E7D8-6369-C6ED3D109EE2}"/>
          </ac:picMkLst>
        </pc:picChg>
      </pc:sldChg>
      <pc:sldChg chg="modSp mod">
        <pc:chgData name="Catherine Delannoy" userId="ae97804003d94de6" providerId="LiveId" clId="{C90C2164-8CAC-4B87-BFA8-72FFD0F79423}" dt="2024-03-18T10:45:01.574" v="20" actId="790"/>
        <pc:sldMkLst>
          <pc:docMk/>
          <pc:sldMk cId="2682354208" sldId="1776"/>
        </pc:sldMkLst>
        <pc:spChg chg="mod">
          <ac:chgData name="Catherine Delannoy" userId="ae97804003d94de6" providerId="LiveId" clId="{C90C2164-8CAC-4B87-BFA8-72FFD0F79423}" dt="2024-03-18T10:45:01.574" v="20" actId="790"/>
          <ac:spMkLst>
            <pc:docMk/>
            <pc:sldMk cId="2682354208" sldId="1776"/>
            <ac:spMk id="6" creationId="{0E68F7D5-CAFC-7A01-34D0-C00CC208E46B}"/>
          </ac:spMkLst>
        </pc:spChg>
      </pc:sldChg>
      <pc:sldChg chg="modSp mod">
        <pc:chgData name="Catherine Delannoy" userId="ae97804003d94de6" providerId="LiveId" clId="{C90C2164-8CAC-4B87-BFA8-72FFD0F79423}" dt="2024-03-18T10:55:42.169" v="1407" actId="790"/>
        <pc:sldMkLst>
          <pc:docMk/>
          <pc:sldMk cId="3705234402" sldId="1777"/>
        </pc:sldMkLst>
        <pc:spChg chg="mod">
          <ac:chgData name="Catherine Delannoy" userId="ae97804003d94de6" providerId="LiveId" clId="{C90C2164-8CAC-4B87-BFA8-72FFD0F79423}" dt="2024-03-18T10:55:42.169" v="1407" actId="790"/>
          <ac:spMkLst>
            <pc:docMk/>
            <pc:sldMk cId="3705234402" sldId="1777"/>
            <ac:spMk id="2" creationId="{D44F03CA-6821-4B21-B44E-00B593B48E55}"/>
          </ac:spMkLst>
        </pc:spChg>
      </pc:sldChg>
      <pc:sldChg chg="modSp mod">
        <pc:chgData name="Catherine Delannoy" userId="ae97804003d94de6" providerId="LiveId" clId="{C90C2164-8CAC-4B87-BFA8-72FFD0F79423}" dt="2024-03-18T10:55:19.376" v="1398" actId="20577"/>
        <pc:sldMkLst>
          <pc:docMk/>
          <pc:sldMk cId="2757413718" sldId="1788"/>
        </pc:sldMkLst>
        <pc:spChg chg="mod">
          <ac:chgData name="Catherine Delannoy" userId="ae97804003d94de6" providerId="LiveId" clId="{C90C2164-8CAC-4B87-BFA8-72FFD0F79423}" dt="2024-03-18T10:53:59.759" v="1165" actId="790"/>
          <ac:spMkLst>
            <pc:docMk/>
            <pc:sldMk cId="2757413718" sldId="1788"/>
            <ac:spMk id="9" creationId="{DB2E7D5A-CA64-F219-01E7-E632CCE3B6AF}"/>
          </ac:spMkLst>
        </pc:spChg>
        <pc:spChg chg="mod">
          <ac:chgData name="Catherine Delannoy" userId="ae97804003d94de6" providerId="LiveId" clId="{C90C2164-8CAC-4B87-BFA8-72FFD0F79423}" dt="2024-03-18T10:55:19.376" v="1398" actId="20577"/>
          <ac:spMkLst>
            <pc:docMk/>
            <pc:sldMk cId="2757413718" sldId="1788"/>
            <ac:spMk id="13" creationId="{46DCFA56-143C-CE67-7517-207E077DC626}"/>
          </ac:spMkLst>
        </pc:spChg>
      </pc:sldChg>
      <pc:sldChg chg="modSp mod">
        <pc:chgData name="Catherine Delannoy" userId="ae97804003d94de6" providerId="LiveId" clId="{C90C2164-8CAC-4B87-BFA8-72FFD0F79423}" dt="2024-03-18T10:53:49.190" v="1164" actId="790"/>
        <pc:sldMkLst>
          <pc:docMk/>
          <pc:sldMk cId="3034925573" sldId="1789"/>
        </pc:sldMkLst>
        <pc:spChg chg="mod">
          <ac:chgData name="Catherine Delannoy" userId="ae97804003d94de6" providerId="LiveId" clId="{C90C2164-8CAC-4B87-BFA8-72FFD0F79423}" dt="2024-03-18T10:53:49.190" v="1164" actId="790"/>
          <ac:spMkLst>
            <pc:docMk/>
            <pc:sldMk cId="3034925573" sldId="1789"/>
            <ac:spMk id="9" creationId="{DB2E7D5A-CA64-F219-01E7-E632CCE3B6AF}"/>
          </ac:spMkLst>
        </pc:spChg>
        <pc:spChg chg="mod">
          <ac:chgData name="Catherine Delannoy" userId="ae97804003d94de6" providerId="LiveId" clId="{C90C2164-8CAC-4B87-BFA8-72FFD0F79423}" dt="2024-03-18T10:53:49.190" v="1164" actId="790"/>
          <ac:spMkLst>
            <pc:docMk/>
            <pc:sldMk cId="3034925573" sldId="1789"/>
            <ac:spMk id="13" creationId="{46DCFA56-143C-CE67-7517-207E077DC626}"/>
          </ac:spMkLst>
        </pc:spChg>
      </pc:sldChg>
      <pc:sldChg chg="modSp mod">
        <pc:chgData name="Catherine Delannoy" userId="ae97804003d94de6" providerId="LiveId" clId="{C90C2164-8CAC-4B87-BFA8-72FFD0F79423}" dt="2024-03-18T12:47:47.336" v="2835" actId="313"/>
        <pc:sldMkLst>
          <pc:docMk/>
          <pc:sldMk cId="3345329078" sldId="1793"/>
        </pc:sldMkLst>
        <pc:spChg chg="mod">
          <ac:chgData name="Catherine Delannoy" userId="ae97804003d94de6" providerId="LiveId" clId="{C90C2164-8CAC-4B87-BFA8-72FFD0F79423}" dt="2024-03-18T12:41:25.492" v="2688" actId="33524"/>
          <ac:spMkLst>
            <pc:docMk/>
            <pc:sldMk cId="3345329078" sldId="1793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2:47:47.336" v="2835" actId="313"/>
          <ac:spMkLst>
            <pc:docMk/>
            <pc:sldMk cId="3345329078" sldId="1793"/>
            <ac:spMk id="12" creationId="{3F775D0D-4ED9-B423-2375-E8A831197ACA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15" creationId="{189E2388-6288-9E99-15A6-BCAB88E2C00E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17" creationId="{2A974825-B04C-6B64-F7BB-11AC881995D0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21" creationId="{43530FEF-E7D6-AF13-B324-01739F14E169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23" creationId="{80350C63-C8A1-AC54-9A34-5679F0B192FA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25" creationId="{C5B03DCC-04A2-FFDE-6F43-340D0C09CBBF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27" creationId="{5FAE3DF6-3EB1-1D20-B7CE-50355D960266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28" creationId="{4CCB7400-25A8-7AA4-7BC6-2A08BFE4590E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29" creationId="{62F5F4A1-3164-D8E6-23B8-FF580A827B94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30" creationId="{91C094A7-DDA2-91D5-C0BC-B4BCD3F82699}"/>
          </ac:spMkLst>
        </pc:spChg>
        <pc:spChg chg="mod">
          <ac:chgData name="Catherine Delannoy" userId="ae97804003d94de6" providerId="LiveId" clId="{C90C2164-8CAC-4B87-BFA8-72FFD0F79423}" dt="2024-03-18T12:33:34.298" v="2685" actId="790"/>
          <ac:spMkLst>
            <pc:docMk/>
            <pc:sldMk cId="3345329078" sldId="1793"/>
            <ac:spMk id="32" creationId="{B194A9F0-536C-63B3-15C4-052969BB5A24}"/>
          </ac:spMkLst>
        </pc:spChg>
      </pc:sldChg>
      <pc:sldChg chg="modSp mod">
        <pc:chgData name="Catherine Delannoy" userId="ae97804003d94de6" providerId="LiveId" clId="{C90C2164-8CAC-4B87-BFA8-72FFD0F79423}" dt="2024-03-18T10:57:16.646" v="1426" actId="790"/>
        <pc:sldMkLst>
          <pc:docMk/>
          <pc:sldMk cId="3696474623" sldId="1798"/>
        </pc:sldMkLst>
        <pc:spChg chg="mod">
          <ac:chgData name="Catherine Delannoy" userId="ae97804003d94de6" providerId="LiveId" clId="{C90C2164-8CAC-4B87-BFA8-72FFD0F79423}" dt="2024-03-18T10:57:16.646" v="1426" actId="790"/>
          <ac:spMkLst>
            <pc:docMk/>
            <pc:sldMk cId="3696474623" sldId="1798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0:57:11.874" v="1425" actId="790"/>
          <ac:spMkLst>
            <pc:docMk/>
            <pc:sldMk cId="3696474623" sldId="1798"/>
            <ac:spMk id="4" creationId="{58AC5F3B-D7A0-4524-9B41-DAC3FB3A057A}"/>
          </ac:spMkLst>
        </pc:spChg>
      </pc:sldChg>
      <pc:sldChg chg="modSp mod">
        <pc:chgData name="Catherine Delannoy" userId="ae97804003d94de6" providerId="LiveId" clId="{C90C2164-8CAC-4B87-BFA8-72FFD0F79423}" dt="2024-03-18T11:03:21.877" v="1804" actId="790"/>
        <pc:sldMkLst>
          <pc:docMk/>
          <pc:sldMk cId="3701975769" sldId="1800"/>
        </pc:sldMkLst>
        <pc:spChg chg="mod">
          <ac:chgData name="Catherine Delannoy" userId="ae97804003d94de6" providerId="LiveId" clId="{C90C2164-8CAC-4B87-BFA8-72FFD0F79423}" dt="2024-03-18T11:03:21.877" v="1804" actId="790"/>
          <ac:spMkLst>
            <pc:docMk/>
            <pc:sldMk cId="3701975769" sldId="1800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1:03:21.877" v="1804" actId="790"/>
          <ac:spMkLst>
            <pc:docMk/>
            <pc:sldMk cId="3701975769" sldId="1800"/>
            <ac:spMk id="4" creationId="{58AC5F3B-D7A0-4524-9B41-DAC3FB3A057A}"/>
          </ac:spMkLst>
        </pc:spChg>
      </pc:sldChg>
      <pc:sldChg chg="modSp mod">
        <pc:chgData name="Catherine Delannoy" userId="ae97804003d94de6" providerId="LiveId" clId="{C90C2164-8CAC-4B87-BFA8-72FFD0F79423}" dt="2024-03-18T11:14:47.099" v="2354" actId="20577"/>
        <pc:sldMkLst>
          <pc:docMk/>
          <pc:sldMk cId="4145173410" sldId="1801"/>
        </pc:sldMkLst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" creationId="{53AA7EE6-1596-E5FB-76B7-11D8A7174B0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6" creationId="{BB3BB855-9834-E787-76AA-12FE6BE98DF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7" creationId="{A3778BAE-27E6-F9BE-A695-C75553D27524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" creationId="{42DA8AE2-FDC9-4C02-3A47-6C7B9151810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9" creationId="{B490A349-3389-D9B7-AA48-8E47817B7680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3" creationId="{0281DB0B-FEDA-D731-5ACB-AEA9516C05F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" creationId="{45AC4A4B-172D-4FAC-9E3C-BB80EAE3DAC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" creationId="{38704324-6C8A-4EF3-EE06-C52F974F1B8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6" creationId="{23AEDACA-4EE0-0C00-C5FD-EA0D3247804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" creationId="{0FC8B5BC-162B-03FF-B0F5-89F1D48502FE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9" creationId="{49661477-99DE-4F27-097E-CF4C4C1BC2D2}"/>
          </ac:spMkLst>
        </pc:spChg>
        <pc:spChg chg="mod">
          <ac:chgData name="Catherine Delannoy" userId="ae97804003d94de6" providerId="LiveId" clId="{C90C2164-8CAC-4B87-BFA8-72FFD0F79423}" dt="2024-03-18T11:14:35.926" v="2348" actId="20577"/>
          <ac:spMkLst>
            <pc:docMk/>
            <pc:sldMk cId="4145173410" sldId="1801"/>
            <ac:spMk id="20" creationId="{FA0CD4CC-FEA4-9A27-B279-7FDCF5D1ED7B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21" creationId="{FE0E048B-78C0-215F-91F4-E9F66119C91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28" creationId="{D18850D3-D6FA-DB77-22CE-8AD2576D6F6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29" creationId="{AB7F9E70-8552-8832-B3A4-98152CD7A27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0" creationId="{FFBA0D6D-36DB-F46E-1AF9-1DDCD632402A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1" creationId="{C4B82700-E5E0-44AB-DCC4-19A83CB61B9D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3" creationId="{D90CF739-F7E7-C5E6-F03D-20FF497EAB1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4" creationId="{6C4BC5C7-42AB-D336-E9F1-5BE2DA5B058C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5" creationId="{66BC897C-8677-1A97-0DF9-BF4A6C530B30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6" creationId="{C2D74937-6400-A614-6AC7-D7B454FED06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8" creationId="{3D374B65-1045-EF9F-C766-6B39B3CFE380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39" creationId="{FCC1E293-E946-258D-81E8-1646C6562A1E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40" creationId="{48C9AAFA-E29E-FFC3-62C8-922DC0221E54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41" creationId="{1BA4D6EE-DAA6-DC69-C225-5C297A43634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42" creationId="{4E2CD17A-5B17-77F8-FF88-EA3842672B1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43" creationId="{F11A44B5-D58D-2B2E-5F10-8DF7B111BD1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44" creationId="{939B94A9-964C-97AC-B959-E9784A6A56D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2" creationId="{71790CF5-E8CA-377C-B8E0-1FCC21F08E79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3" creationId="{C9586286-DCD4-CCF8-3986-54F93E92D5D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4" creationId="{C6CDDB82-50C4-9A2A-2776-8465B90C60DA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5" creationId="{01B7C830-3A9B-2D5E-788F-61E50B8DE57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7" creationId="{113A7C5C-45C2-A967-9743-6E6BAB2929C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8" creationId="{74B739B7-1B99-CA3B-E55B-47EDA894AA4D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89" creationId="{C1D45BE8-29EA-EA49-93BD-D42221E0475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90" creationId="{94667784-AC9E-ADC7-596C-2AC5A66E126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92" creationId="{164CA68D-7F63-44C1-4D34-9EB3313BFC6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93" creationId="{40AB7C32-94EF-6988-543D-3ED77D21D7CB}"/>
          </ac:spMkLst>
        </pc:spChg>
        <pc:spChg chg="mod">
          <ac:chgData name="Catherine Delannoy" userId="ae97804003d94de6" providerId="LiveId" clId="{C90C2164-8CAC-4B87-BFA8-72FFD0F79423}" dt="2024-03-18T11:14:42.888" v="2350" actId="20577"/>
          <ac:spMkLst>
            <pc:docMk/>
            <pc:sldMk cId="4145173410" sldId="1801"/>
            <ac:spMk id="94" creationId="{DFDDAA16-A8BF-EED5-38F3-E4F1114F45D1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95" creationId="{22EE3088-6D70-A02E-234B-57D59C523F4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2" creationId="{C7E8612E-E64C-7173-39C1-BA357F6A991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3" creationId="{E7274DF9-6612-5234-0689-CDA7C321256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4" creationId="{9802A688-09C5-5E22-EAFE-6FED38DA59E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5" creationId="{DCF0C0BC-489E-2D8A-F6C7-9A6CB5604A9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7" creationId="{07EEFD27-51CA-7ABD-D470-79837E95FBA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8" creationId="{B14D3E5C-CEBE-2ED6-3563-C362252F64A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09" creationId="{096025FD-AE38-3B38-86A1-994E2C4895C1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0" creationId="{DC1708C8-9530-D08A-7B39-935659C5FBC1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2" creationId="{25D20DAE-169B-9B5E-1FAD-E88274C4C559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3" creationId="{D7C7D726-571A-AD2C-6347-442D46C6317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4" creationId="{FE0F5270-9483-B3B2-4361-452F797E3926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5" creationId="{C46969AE-8CBB-B6C2-A1B8-8319DCD781C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8" creationId="{1A162A27-7267-07C2-5E56-219629FE5DB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19" creationId="{C9138803-6675-4384-7879-05B715B39537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0" creationId="{B9529F71-4D3D-851D-C5F6-A2E06478E15C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1" creationId="{A1ED2FA1-6FAD-BF71-D9CC-5BC836E94E9D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3" creationId="{94C8559C-C4E6-357B-D7A7-E91CE37BBFD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4" creationId="{31A64811-B41E-4E8A-05C7-53783DC1504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5" creationId="{D91613A4-33F7-B7E6-F592-F60E9047DFE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6" creationId="{BEF38275-6EEE-F100-4772-A2E5A6ED67CE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8" creationId="{15F7D12C-25E9-C11C-F612-8F5DE88DBA2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29" creationId="{10B046C8-AE15-AF37-06C3-A07D8B7A2DDC}"/>
          </ac:spMkLst>
        </pc:spChg>
        <pc:spChg chg="mod">
          <ac:chgData name="Catherine Delannoy" userId="ae97804003d94de6" providerId="LiveId" clId="{C90C2164-8CAC-4B87-BFA8-72FFD0F79423}" dt="2024-03-18T11:14:45.189" v="2352" actId="20577"/>
          <ac:spMkLst>
            <pc:docMk/>
            <pc:sldMk cId="4145173410" sldId="1801"/>
            <ac:spMk id="130" creationId="{0AD67061-41F5-912F-31E5-AE2766C804AE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31" creationId="{1BDAFE2D-636F-DBAC-3EB9-4020B564952B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38" creationId="{2B66A8AD-48F2-D150-271F-8FA8EEF366B4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39" creationId="{963125BA-01FC-EF6D-214A-38631236B401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0" creationId="{4F1BEFCF-FCBD-C002-3057-CAE083F05C4E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1" creationId="{5908AE9A-35EC-4028-9F37-21B23E2E63C9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3" creationId="{1DEADA74-8E17-C0A2-6B0D-399043E25AEA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4" creationId="{E34F9960-3165-9B83-7EEA-DD077599DF9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5" creationId="{B3FF1480-04DE-C869-A384-84664D81ADA0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6" creationId="{02D0C358-B8BA-300C-F110-925B31B6F48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8" creationId="{EE53DD11-4C74-04F1-0257-E38EFE26DE34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49" creationId="{B8D19F27-DB35-1AB5-3B3D-B304650C87F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0" creationId="{E72BF06B-FB79-3761-7877-A3C01FF28B10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1" creationId="{8ABEEE66-B0FE-FC76-5D93-4DD947299B7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3" creationId="{D96AA277-54BA-FB31-0819-19432AE5475D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4" creationId="{0F76C64F-DF31-6997-91C2-F7CB278540EF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5" creationId="{DF104ED8-A075-542D-A68A-0EC7477E9F24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56" creationId="{42CE4C23-5BD3-59A2-4EBE-F95B6085C55B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63" creationId="{28562DD0-D254-0DBC-2EA4-CD242155FDB9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64" creationId="{A1E3C2F3-850B-E8C1-609E-C8478A6918F7}"/>
          </ac:spMkLst>
        </pc:spChg>
        <pc:spChg chg="mod">
          <ac:chgData name="Catherine Delannoy" userId="ae97804003d94de6" providerId="LiveId" clId="{C90C2164-8CAC-4B87-BFA8-72FFD0F79423}" dt="2024-03-18T11:14:47.099" v="2354" actId="20577"/>
          <ac:spMkLst>
            <pc:docMk/>
            <pc:sldMk cId="4145173410" sldId="1801"/>
            <ac:spMk id="165" creationId="{8903D8C5-3A4D-569E-EADE-4588F98CE4A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66" creationId="{0CA0D348-69C0-C85F-4E85-5199A7CF86C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73" creationId="{4BEC3F5A-6C10-80DF-575A-74E1BA1E803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74" creationId="{7B4BD868-8057-DE8C-C509-801035B3436F}"/>
          </ac:spMkLst>
        </pc:spChg>
        <pc:spChg chg="mod">
          <ac:chgData name="Catherine Delannoy" userId="ae97804003d94de6" providerId="LiveId" clId="{C90C2164-8CAC-4B87-BFA8-72FFD0F79423}" dt="2024-03-18T11:14:20.300" v="2334" actId="20577"/>
          <ac:spMkLst>
            <pc:docMk/>
            <pc:sldMk cId="4145173410" sldId="1801"/>
            <ac:spMk id="175" creationId="{0286A45E-9E78-FEB8-36D2-A18057EB6870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76" creationId="{3D08B9EB-6A01-1FD8-40A7-970C3F072621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78" creationId="{D4EA954D-F91C-F9EC-2091-C81B64B5FF2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79" creationId="{DB515DB7-B2CF-514A-37D8-C7E6537FF01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0" creationId="{4F9C753A-9BF8-EF89-5024-014B53E3FDC8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1" creationId="{F09A3BED-E8D9-036F-BDA3-C4B50ABBAF71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3" creationId="{BCEBCC5F-7DE4-95E6-D404-AE56021A9E5D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4" creationId="{BA6C539A-62BB-426A-8794-A2B1CB694D53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5" creationId="{3E58AF3B-0B75-7336-9DF5-3B7E7B357084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86" creationId="{34CF62A1-018C-C372-8071-F56D01D9911B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94" creationId="{2601A50E-6F8C-8A05-CB9F-1820CAB20DD5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95" creationId="{7D0F1307-74A4-5A55-7B75-4E04F832DBD2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96" creationId="{41D10332-77B3-79B1-72EA-76394353B8BA}"/>
          </ac:spMkLst>
        </pc:spChg>
        <pc:spChg chg="mod">
          <ac:chgData name="Catherine Delannoy" userId="ae97804003d94de6" providerId="LiveId" clId="{C90C2164-8CAC-4B87-BFA8-72FFD0F79423}" dt="2024-03-18T11:14:12.812" v="2333" actId="790"/>
          <ac:spMkLst>
            <pc:docMk/>
            <pc:sldMk cId="4145173410" sldId="1801"/>
            <ac:spMk id="197" creationId="{3CD29C5B-81D2-6BCF-68F4-B12F903EDB6E}"/>
          </ac:spMkLst>
        </pc:spChg>
        <pc:grpChg chg="mod">
          <ac:chgData name="Catherine Delannoy" userId="ae97804003d94de6" providerId="LiveId" clId="{C90C2164-8CAC-4B87-BFA8-72FFD0F79423}" dt="2024-03-18T11:13:50.106" v="2325" actId="1076"/>
          <ac:grpSpMkLst>
            <pc:docMk/>
            <pc:sldMk cId="4145173410" sldId="1801"/>
            <ac:grpSpMk id="101" creationId="{E514F50F-138C-EE2F-F390-C1019BC1C2F3}"/>
          </ac:grpSpMkLst>
        </pc:grpChg>
      </pc:sldChg>
      <pc:sldChg chg="modSp mod">
        <pc:chgData name="Catherine Delannoy" userId="ae97804003d94de6" providerId="LiveId" clId="{C90C2164-8CAC-4B87-BFA8-72FFD0F79423}" dt="2024-03-18T11:17:57.090" v="2476" actId="20577"/>
        <pc:sldMkLst>
          <pc:docMk/>
          <pc:sldMk cId="4050187434" sldId="1802"/>
        </pc:sldMkLst>
        <pc:spChg chg="mod">
          <ac:chgData name="Catherine Delannoy" userId="ae97804003d94de6" providerId="LiveId" clId="{C90C2164-8CAC-4B87-BFA8-72FFD0F79423}" dt="2024-03-18T11:15:56.990" v="2396" actId="27636"/>
          <ac:spMkLst>
            <pc:docMk/>
            <pc:sldMk cId="4050187434" sldId="1802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1:16:11.126" v="2399" actId="20577"/>
          <ac:spMkLst>
            <pc:docMk/>
            <pc:sldMk cId="4050187434" sldId="1802"/>
            <ac:spMk id="3" creationId="{82AFE6A7-CB4A-5177-101D-25F7E302AB39}"/>
          </ac:spMkLst>
        </pc:spChg>
        <pc:spChg chg="mod">
          <ac:chgData name="Catherine Delannoy" userId="ae97804003d94de6" providerId="LiveId" clId="{C90C2164-8CAC-4B87-BFA8-72FFD0F79423}" dt="2024-03-18T11:17:07.699" v="2464" actId="20577"/>
          <ac:spMkLst>
            <pc:docMk/>
            <pc:sldMk cId="4050187434" sldId="1802"/>
            <ac:spMk id="4" creationId="{58AC5F3B-D7A0-4524-9B41-DAC3FB3A057A}"/>
          </ac:spMkLst>
        </pc:spChg>
        <pc:spChg chg="mod">
          <ac:chgData name="Catherine Delannoy" userId="ae97804003d94de6" providerId="LiveId" clId="{C90C2164-8CAC-4B87-BFA8-72FFD0F79423}" dt="2024-03-18T11:17:57.090" v="2476" actId="20577"/>
          <ac:spMkLst>
            <pc:docMk/>
            <pc:sldMk cId="4050187434" sldId="1802"/>
            <ac:spMk id="7" creationId="{EFC43B03-2C38-DD6C-AF55-01A9670E1133}"/>
          </ac:spMkLst>
        </pc:spChg>
        <pc:spChg chg="mod">
          <ac:chgData name="Catherine Delannoy" userId="ae97804003d94de6" providerId="LiveId" clId="{C90C2164-8CAC-4B87-BFA8-72FFD0F79423}" dt="2024-03-18T11:16:35.217" v="2433" actId="20577"/>
          <ac:spMkLst>
            <pc:docMk/>
            <pc:sldMk cId="4050187434" sldId="1802"/>
            <ac:spMk id="8" creationId="{B39B9D2F-4D9E-9F8B-64E4-5EBF91E95CC0}"/>
          </ac:spMkLst>
        </pc:spChg>
        <pc:spChg chg="mod">
          <ac:chgData name="Catherine Delannoy" userId="ae97804003d94de6" providerId="LiveId" clId="{C90C2164-8CAC-4B87-BFA8-72FFD0F79423}" dt="2024-03-18T11:16:28.139" v="2427" actId="20577"/>
          <ac:spMkLst>
            <pc:docMk/>
            <pc:sldMk cId="4050187434" sldId="1802"/>
            <ac:spMk id="11" creationId="{D6E4AFC9-FF45-63A9-F6AD-73B745B945E8}"/>
          </ac:spMkLst>
        </pc:spChg>
      </pc:sldChg>
      <pc:sldChg chg="modSp mod">
        <pc:chgData name="Catherine Delannoy" userId="ae97804003d94de6" providerId="LiveId" clId="{C90C2164-8CAC-4B87-BFA8-72FFD0F79423}" dt="2024-03-18T12:47:53.036" v="2837" actId="20577"/>
        <pc:sldMkLst>
          <pc:docMk/>
          <pc:sldMk cId="2736373027" sldId="1803"/>
        </pc:sldMkLst>
        <pc:spChg chg="mod">
          <ac:chgData name="Catherine Delannoy" userId="ae97804003d94de6" providerId="LiveId" clId="{C90C2164-8CAC-4B87-BFA8-72FFD0F79423}" dt="2024-03-18T12:30:10.421" v="2494" actId="790"/>
          <ac:spMkLst>
            <pc:docMk/>
            <pc:sldMk cId="2736373027" sldId="1803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2:47:53.036" v="2837" actId="20577"/>
          <ac:spMkLst>
            <pc:docMk/>
            <pc:sldMk cId="2736373027" sldId="1803"/>
            <ac:spMk id="4" creationId="{58AC5F3B-D7A0-4524-9B41-DAC3FB3A057A}"/>
          </ac:spMkLst>
        </pc:spChg>
      </pc:sldChg>
      <pc:sldChg chg="addSp delSp modSp mod">
        <pc:chgData name="Catherine Delannoy" userId="ae97804003d94de6" providerId="LiveId" clId="{C90C2164-8CAC-4B87-BFA8-72FFD0F79423}" dt="2024-03-18T12:47:43.060" v="2834" actId="478"/>
        <pc:sldMkLst>
          <pc:docMk/>
          <pc:sldMk cId="2301218086" sldId="1805"/>
        </pc:sldMkLst>
        <pc:spChg chg="mod">
          <ac:chgData name="Catherine Delannoy" userId="ae97804003d94de6" providerId="LiveId" clId="{C90C2164-8CAC-4B87-BFA8-72FFD0F79423}" dt="2024-03-18T12:41:50.937" v="2693" actId="790"/>
          <ac:spMkLst>
            <pc:docMk/>
            <pc:sldMk cId="2301218086" sldId="1805"/>
            <ac:spMk id="2" creationId="{D44F03CA-6821-4B21-B44E-00B593B48E55}"/>
          </ac:spMkLst>
        </pc:spChg>
        <pc:spChg chg="del mod">
          <ac:chgData name="Catherine Delannoy" userId="ae97804003d94de6" providerId="LiveId" clId="{C90C2164-8CAC-4B87-BFA8-72FFD0F79423}" dt="2024-03-18T12:45:43.227" v="2751" actId="21"/>
          <ac:spMkLst>
            <pc:docMk/>
            <pc:sldMk cId="2301218086" sldId="1805"/>
            <ac:spMk id="8" creationId="{E706CCB3-1306-82E1-2E1E-2EA78615C50F}"/>
          </ac:spMkLst>
        </pc:spChg>
        <pc:spChg chg="add del mod">
          <ac:chgData name="Catherine Delannoy" userId="ae97804003d94de6" providerId="LiveId" clId="{C90C2164-8CAC-4B87-BFA8-72FFD0F79423}" dt="2024-03-18T12:47:43.060" v="2834" actId="478"/>
          <ac:spMkLst>
            <pc:docMk/>
            <pc:sldMk cId="2301218086" sldId="1805"/>
            <ac:spMk id="10" creationId="{1A7E8032-F0ED-9F2A-718E-B11E4D0D4249}"/>
          </ac:spMkLst>
        </pc:spChg>
        <pc:spChg chg="add mod">
          <ac:chgData name="Catherine Delannoy" userId="ae97804003d94de6" providerId="LiveId" clId="{C90C2164-8CAC-4B87-BFA8-72FFD0F79423}" dt="2024-03-18T12:45:46.073" v="2752"/>
          <ac:spMkLst>
            <pc:docMk/>
            <pc:sldMk cId="2301218086" sldId="1805"/>
            <ac:spMk id="11" creationId="{E706CCB3-1306-82E1-2E1E-2EA78615C50F}"/>
          </ac:spMkLst>
        </pc:spChg>
        <pc:spChg chg="del mod">
          <ac:chgData name="Catherine Delannoy" userId="ae97804003d94de6" providerId="LiveId" clId="{C90C2164-8CAC-4B87-BFA8-72FFD0F79423}" dt="2024-03-18T12:45:43.227" v="2751" actId="21"/>
          <ac:spMkLst>
            <pc:docMk/>
            <pc:sldMk cId="2301218086" sldId="1805"/>
            <ac:spMk id="12" creationId="{77278F10-F03D-4757-1272-6C8A2711ABA6}"/>
          </ac:spMkLst>
        </pc:spChg>
        <pc:spChg chg="add mod">
          <ac:chgData name="Catherine Delannoy" userId="ae97804003d94de6" providerId="LiveId" clId="{C90C2164-8CAC-4B87-BFA8-72FFD0F79423}" dt="2024-03-18T12:45:46.073" v="2752"/>
          <ac:spMkLst>
            <pc:docMk/>
            <pc:sldMk cId="2301218086" sldId="1805"/>
            <ac:spMk id="13" creationId="{77278F10-F03D-4757-1272-6C8A2711ABA6}"/>
          </ac:spMkLst>
        </pc:spChg>
        <pc:picChg chg="add mod modCrop">
          <ac:chgData name="Catherine Delannoy" userId="ae97804003d94de6" providerId="LiveId" clId="{C90C2164-8CAC-4B87-BFA8-72FFD0F79423}" dt="2024-03-18T12:43:36.248" v="2711" actId="732"/>
          <ac:picMkLst>
            <pc:docMk/>
            <pc:sldMk cId="2301218086" sldId="1805"/>
            <ac:picMk id="4" creationId="{AB4BCBE5-F06D-DC45-0D49-FB4449B15F2F}"/>
          </ac:picMkLst>
        </pc:picChg>
        <pc:picChg chg="add mod">
          <ac:chgData name="Catherine Delannoy" userId="ae97804003d94de6" providerId="LiveId" clId="{C90C2164-8CAC-4B87-BFA8-72FFD0F79423}" dt="2024-03-18T12:43:25.756" v="2708" actId="208"/>
          <ac:picMkLst>
            <pc:docMk/>
            <pc:sldMk cId="2301218086" sldId="1805"/>
            <ac:picMk id="7" creationId="{B661FF8F-4B04-C888-A097-B9EE0E32C077}"/>
          </ac:picMkLst>
        </pc:picChg>
        <pc:picChg chg="del">
          <ac:chgData name="Catherine Delannoy" userId="ae97804003d94de6" providerId="LiveId" clId="{C90C2164-8CAC-4B87-BFA8-72FFD0F79423}" dt="2024-03-18T12:42:37.723" v="2694" actId="478"/>
          <ac:picMkLst>
            <pc:docMk/>
            <pc:sldMk cId="2301218086" sldId="1805"/>
            <ac:picMk id="14" creationId="{C0EC3E4D-1485-6597-5CF8-886745E973C1}"/>
          </ac:picMkLst>
        </pc:picChg>
        <pc:picChg chg="del">
          <ac:chgData name="Catherine Delannoy" userId="ae97804003d94de6" providerId="LiveId" clId="{C90C2164-8CAC-4B87-BFA8-72FFD0F79423}" dt="2024-03-18T12:42:50.457" v="2701" actId="478"/>
          <ac:picMkLst>
            <pc:docMk/>
            <pc:sldMk cId="2301218086" sldId="1805"/>
            <ac:picMk id="16" creationId="{38196C4A-5D5F-DDCD-CB3E-50BD9AAC8D06}"/>
          </ac:picMkLst>
        </pc:picChg>
      </pc:sldChg>
      <pc:sldChg chg="addSp modSp mod">
        <pc:chgData name="Catherine Delannoy" userId="ae97804003d94de6" providerId="LiveId" clId="{C90C2164-8CAC-4B87-BFA8-72FFD0F79423}" dt="2024-03-18T12:47:36.352" v="2833" actId="790"/>
        <pc:sldMkLst>
          <pc:docMk/>
          <pc:sldMk cId="2098521720" sldId="1806"/>
        </pc:sldMkLst>
        <pc:spChg chg="mod">
          <ac:chgData name="Catherine Delannoy" userId="ae97804003d94de6" providerId="LiveId" clId="{C90C2164-8CAC-4B87-BFA8-72FFD0F79423}" dt="2024-03-18T12:47:36.352" v="2833" actId="790"/>
          <ac:spMkLst>
            <pc:docMk/>
            <pc:sldMk cId="2098521720" sldId="1806"/>
            <ac:spMk id="2" creationId="{D44F03CA-6821-4B21-B44E-00B593B48E55}"/>
          </ac:spMkLst>
        </pc:spChg>
        <pc:spChg chg="add mod">
          <ac:chgData name="Catherine Delannoy" userId="ae97804003d94de6" providerId="LiveId" clId="{C90C2164-8CAC-4B87-BFA8-72FFD0F79423}" dt="2024-03-18T12:45:48.867" v="2754"/>
          <ac:spMkLst>
            <pc:docMk/>
            <pc:sldMk cId="2098521720" sldId="1806"/>
            <ac:spMk id="3" creationId="{5B6409FA-2B34-B773-5028-6899D5193FB8}"/>
          </ac:spMkLst>
        </pc:spChg>
        <pc:spChg chg="add mod">
          <ac:chgData name="Catherine Delannoy" userId="ae97804003d94de6" providerId="LiveId" clId="{C90C2164-8CAC-4B87-BFA8-72FFD0F79423}" dt="2024-03-18T12:45:47.893" v="2753"/>
          <ac:spMkLst>
            <pc:docMk/>
            <pc:sldMk cId="2098521720" sldId="1806"/>
            <ac:spMk id="4" creationId="{50758EB2-D02E-76C4-E350-67B252C64FAF}"/>
          </ac:spMkLst>
        </pc:spChg>
        <pc:spChg chg="mod">
          <ac:chgData name="Catherine Delannoy" userId="ae97804003d94de6" providerId="LiveId" clId="{C90C2164-8CAC-4B87-BFA8-72FFD0F79423}" dt="2024-03-18T12:47:36.352" v="2833" actId="790"/>
          <ac:spMkLst>
            <pc:docMk/>
            <pc:sldMk cId="2098521720" sldId="1806"/>
            <ac:spMk id="8" creationId="{F2B199AD-997F-46AE-4E07-99A40316F29A}"/>
          </ac:spMkLst>
        </pc:spChg>
        <pc:spChg chg="mod">
          <ac:chgData name="Catherine Delannoy" userId="ae97804003d94de6" providerId="LiveId" clId="{C90C2164-8CAC-4B87-BFA8-72FFD0F79423}" dt="2024-03-18T12:47:36.352" v="2833" actId="790"/>
          <ac:spMkLst>
            <pc:docMk/>
            <pc:sldMk cId="2098521720" sldId="1806"/>
            <ac:spMk id="13" creationId="{9A0C529D-2372-2FBB-72D9-CE4AFADCC460}"/>
          </ac:spMkLst>
        </pc:spChg>
        <pc:spChg chg="mod">
          <ac:chgData name="Catherine Delannoy" userId="ae97804003d94de6" providerId="LiveId" clId="{C90C2164-8CAC-4B87-BFA8-72FFD0F79423}" dt="2024-03-18T12:47:36.352" v="2833" actId="790"/>
          <ac:spMkLst>
            <pc:docMk/>
            <pc:sldMk cId="2098521720" sldId="1806"/>
            <ac:spMk id="15" creationId="{862D7036-E398-50B6-D20F-DA89F621A6E8}"/>
          </ac:spMkLst>
        </pc:spChg>
      </pc:sldChg>
      <pc:sldChg chg="modSp mod">
        <pc:chgData name="Catherine Delannoy" userId="ae97804003d94de6" providerId="LiveId" clId="{C90C2164-8CAC-4B87-BFA8-72FFD0F79423}" dt="2024-03-18T11:15:31.087" v="2372" actId="20577"/>
        <pc:sldMkLst>
          <pc:docMk/>
          <pc:sldMk cId="3923184747" sldId="1807"/>
        </pc:sldMkLst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3" creationId="{53AA7EE6-1596-E5FB-76B7-11D8A7174B0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6" creationId="{BB3BB855-9834-E787-76AA-12FE6BE98DF2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7" creationId="{A3778BAE-27E6-F9BE-A695-C75553D27524}"/>
          </ac:spMkLst>
        </pc:spChg>
        <pc:spChg chg="mod">
          <ac:chgData name="Catherine Delannoy" userId="ae97804003d94de6" providerId="LiveId" clId="{C90C2164-8CAC-4B87-BFA8-72FFD0F79423}" dt="2024-03-18T11:14:56.438" v="2355" actId="20577"/>
          <ac:spMkLst>
            <pc:docMk/>
            <pc:sldMk cId="3923184747" sldId="1807"/>
            <ac:spMk id="8" creationId="{42DA8AE2-FDC9-4C02-3A47-6C7B91518102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" creationId="{B490A349-3389-D9B7-AA48-8E47817B7680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3" creationId="{0281DB0B-FEDA-D731-5ACB-AEA9516C05F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4" creationId="{45AC4A4B-172D-4FAC-9E3C-BB80EAE3DACF}"/>
          </ac:spMkLst>
        </pc:spChg>
        <pc:spChg chg="mod">
          <ac:chgData name="Catherine Delannoy" userId="ae97804003d94de6" providerId="LiveId" clId="{C90C2164-8CAC-4B87-BFA8-72FFD0F79423}" dt="2024-03-18T11:14:57.774" v="2356" actId="20577"/>
          <ac:spMkLst>
            <pc:docMk/>
            <pc:sldMk cId="3923184747" sldId="1807"/>
            <ac:spMk id="15" creationId="{38704324-6C8A-4EF3-EE06-C52F974F1B87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6" creationId="{23AEDACA-4EE0-0C00-C5FD-EA0D3247804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8" creationId="{0FC8B5BC-162B-03FF-B0F5-89F1D48502FE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9" creationId="{49661477-99DE-4F27-097E-CF4C4C1BC2D2}"/>
          </ac:spMkLst>
        </pc:spChg>
        <pc:spChg chg="mod">
          <ac:chgData name="Catherine Delannoy" userId="ae97804003d94de6" providerId="LiveId" clId="{C90C2164-8CAC-4B87-BFA8-72FFD0F79423}" dt="2024-03-18T11:15:00.288" v="2358" actId="20577"/>
          <ac:spMkLst>
            <pc:docMk/>
            <pc:sldMk cId="3923184747" sldId="1807"/>
            <ac:spMk id="20" creationId="{FA0CD4CC-FEA4-9A27-B279-7FDCF5D1ED7B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21" creationId="{FE0E048B-78C0-215F-91F4-E9F66119C91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23" creationId="{951B1E52-7169-3468-279C-7B797C01E553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24" creationId="{A612BE93-46A5-8058-DDB1-E695ADD5D127}"/>
          </ac:spMkLst>
        </pc:spChg>
        <pc:spChg chg="mod">
          <ac:chgData name="Catherine Delannoy" userId="ae97804003d94de6" providerId="LiveId" clId="{C90C2164-8CAC-4B87-BFA8-72FFD0F79423}" dt="2024-03-18T11:14:58.863" v="2357" actId="20577"/>
          <ac:spMkLst>
            <pc:docMk/>
            <pc:sldMk cId="3923184747" sldId="1807"/>
            <ac:spMk id="25" creationId="{9379FEA9-AA7E-49AD-7481-246F601D4C37}"/>
          </ac:spMkLst>
        </pc:spChg>
        <pc:spChg chg="mod">
          <ac:chgData name="Catherine Delannoy" userId="ae97804003d94de6" providerId="LiveId" clId="{C90C2164-8CAC-4B87-BFA8-72FFD0F79423}" dt="2024-03-18T11:09:27.334" v="2172" actId="20577"/>
          <ac:spMkLst>
            <pc:docMk/>
            <pc:sldMk cId="3923184747" sldId="1807"/>
            <ac:spMk id="26" creationId="{F8B0897D-F6EC-D76C-8B97-FB5ED4F24D5A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28" creationId="{D18850D3-D6FA-DB77-22CE-8AD2576D6F65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29" creationId="{AB7F9E70-8552-8832-B3A4-98152CD7A275}"/>
          </ac:spMkLst>
        </pc:spChg>
        <pc:spChg chg="mod">
          <ac:chgData name="Catherine Delannoy" userId="ae97804003d94de6" providerId="LiveId" clId="{C90C2164-8CAC-4B87-BFA8-72FFD0F79423}" dt="2024-03-18T11:15:06.178" v="2360" actId="20577"/>
          <ac:spMkLst>
            <pc:docMk/>
            <pc:sldMk cId="3923184747" sldId="1807"/>
            <ac:spMk id="30" creationId="{FFBA0D6D-36DB-F46E-1AF9-1DDCD632402A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31" creationId="{C4B82700-E5E0-44AB-DCC4-19A83CB61B9D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33" creationId="{D90CF739-F7E7-C5E6-F03D-20FF497EAB1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34" creationId="{6C4BC5C7-42AB-D336-E9F1-5BE2DA5B058C}"/>
          </ac:spMkLst>
        </pc:spChg>
        <pc:spChg chg="mod">
          <ac:chgData name="Catherine Delannoy" userId="ae97804003d94de6" providerId="LiveId" clId="{C90C2164-8CAC-4B87-BFA8-72FFD0F79423}" dt="2024-03-18T11:15:03.190" v="2359" actId="20577"/>
          <ac:spMkLst>
            <pc:docMk/>
            <pc:sldMk cId="3923184747" sldId="1807"/>
            <ac:spMk id="35" creationId="{66BC897C-8677-1A97-0DF9-BF4A6C530B30}"/>
          </ac:spMkLst>
        </pc:spChg>
        <pc:spChg chg="mod">
          <ac:chgData name="Catherine Delannoy" userId="ae97804003d94de6" providerId="LiveId" clId="{C90C2164-8CAC-4B87-BFA8-72FFD0F79423}" dt="2024-03-18T11:10:53.843" v="2233"/>
          <ac:spMkLst>
            <pc:docMk/>
            <pc:sldMk cId="3923184747" sldId="1807"/>
            <ac:spMk id="36" creationId="{C2D74937-6400-A614-6AC7-D7B454FED067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42" creationId="{4E2CD17A-5B17-77F8-FF88-EA3842672B1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43" creationId="{F11A44B5-D58D-2B2E-5F10-8DF7B111BD15}"/>
          </ac:spMkLst>
        </pc:spChg>
        <pc:spChg chg="mod">
          <ac:chgData name="Catherine Delannoy" userId="ae97804003d94de6" providerId="LiveId" clId="{C90C2164-8CAC-4B87-BFA8-72FFD0F79423}" dt="2024-03-18T11:07:17.288" v="2103" actId="27636"/>
          <ac:spMkLst>
            <pc:docMk/>
            <pc:sldMk cId="3923184747" sldId="1807"/>
            <ac:spMk id="45" creationId="{6950A80B-826B-998A-B746-C3EC4D73124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82" creationId="{71790CF5-E8CA-377C-B8E0-1FCC21F08E79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83" creationId="{C9586286-DCD4-CCF8-3986-54F93E92D5D3}"/>
          </ac:spMkLst>
        </pc:spChg>
        <pc:spChg chg="mod">
          <ac:chgData name="Catherine Delannoy" userId="ae97804003d94de6" providerId="LiveId" clId="{C90C2164-8CAC-4B87-BFA8-72FFD0F79423}" dt="2024-03-18T11:15:07.962" v="2361" actId="20577"/>
          <ac:spMkLst>
            <pc:docMk/>
            <pc:sldMk cId="3923184747" sldId="1807"/>
            <ac:spMk id="84" creationId="{C6CDDB82-50C4-9A2A-2776-8465B90C60DA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85" creationId="{01B7C830-3A9B-2D5E-788F-61E50B8DE573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87" creationId="{113A7C5C-45C2-A967-9743-6E6BAB2929C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88" creationId="{74B739B7-1B99-CA3B-E55B-47EDA894AA4D}"/>
          </ac:spMkLst>
        </pc:spChg>
        <pc:spChg chg="mod">
          <ac:chgData name="Catherine Delannoy" userId="ae97804003d94de6" providerId="LiveId" clId="{C90C2164-8CAC-4B87-BFA8-72FFD0F79423}" dt="2024-03-18T11:15:09.838" v="2362" actId="20577"/>
          <ac:spMkLst>
            <pc:docMk/>
            <pc:sldMk cId="3923184747" sldId="1807"/>
            <ac:spMk id="89" creationId="{C1D45BE8-29EA-EA49-93BD-D42221E0475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0" creationId="{94667784-AC9E-ADC7-596C-2AC5A66E126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2" creationId="{164CA68D-7F63-44C1-4D34-9EB3313BFC63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3" creationId="{40AB7C32-94EF-6988-543D-3ED77D21D7CB}"/>
          </ac:spMkLst>
        </pc:spChg>
        <pc:spChg chg="mod">
          <ac:chgData name="Catherine Delannoy" userId="ae97804003d94de6" providerId="LiveId" clId="{C90C2164-8CAC-4B87-BFA8-72FFD0F79423}" dt="2024-03-18T11:15:14.487" v="2364" actId="20577"/>
          <ac:spMkLst>
            <pc:docMk/>
            <pc:sldMk cId="3923184747" sldId="1807"/>
            <ac:spMk id="94" creationId="{DFDDAA16-A8BF-EED5-38F3-E4F1114F45D1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5" creationId="{22EE3088-6D70-A02E-234B-57D59C523F42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7" creationId="{0D7C753C-56F5-5063-A392-B6C406036A67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98" creationId="{4A8FBB8F-4E86-8631-109B-6146F58330B3}"/>
          </ac:spMkLst>
        </pc:spChg>
        <pc:spChg chg="mod">
          <ac:chgData name="Catherine Delannoy" userId="ae97804003d94de6" providerId="LiveId" clId="{C90C2164-8CAC-4B87-BFA8-72FFD0F79423}" dt="2024-03-18T11:15:11.851" v="2363" actId="20577"/>
          <ac:spMkLst>
            <pc:docMk/>
            <pc:sldMk cId="3923184747" sldId="1807"/>
            <ac:spMk id="99" creationId="{874807AF-B57E-E6F4-EF39-A284DC496A3A}"/>
          </ac:spMkLst>
        </pc:spChg>
        <pc:spChg chg="mod">
          <ac:chgData name="Catherine Delannoy" userId="ae97804003d94de6" providerId="LiveId" clId="{C90C2164-8CAC-4B87-BFA8-72FFD0F79423}" dt="2024-03-18T11:09:35.028" v="2173"/>
          <ac:spMkLst>
            <pc:docMk/>
            <pc:sldMk cId="3923184747" sldId="1807"/>
            <ac:spMk id="100" creationId="{E1C1344D-9FFB-A6ED-9547-BEF52DA1E572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02" creationId="{C7E8612E-E64C-7173-39C1-BA357F6A991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03" creationId="{E7274DF9-6612-5234-0689-CDA7C3212562}"/>
          </ac:spMkLst>
        </pc:spChg>
        <pc:spChg chg="mod">
          <ac:chgData name="Catherine Delannoy" userId="ae97804003d94de6" providerId="LiveId" clId="{C90C2164-8CAC-4B87-BFA8-72FFD0F79423}" dt="2024-03-18T11:15:17.338" v="2366" actId="20577"/>
          <ac:spMkLst>
            <pc:docMk/>
            <pc:sldMk cId="3923184747" sldId="1807"/>
            <ac:spMk id="104" creationId="{9802A688-09C5-5E22-EAFE-6FED38DA59E7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05" creationId="{DCF0C0BC-489E-2D8A-F6C7-9A6CB5604A97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07" creationId="{07EEFD27-51CA-7ABD-D470-79837E95FBA7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08" creationId="{B14D3E5C-CEBE-2ED6-3563-C362252F64A5}"/>
          </ac:spMkLst>
        </pc:spChg>
        <pc:spChg chg="mod">
          <ac:chgData name="Catherine Delannoy" userId="ae97804003d94de6" providerId="LiveId" clId="{C90C2164-8CAC-4B87-BFA8-72FFD0F79423}" dt="2024-03-18T11:15:16.012" v="2365" actId="20577"/>
          <ac:spMkLst>
            <pc:docMk/>
            <pc:sldMk cId="3923184747" sldId="1807"/>
            <ac:spMk id="109" creationId="{096025FD-AE38-3B38-86A1-994E2C4895C1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10" creationId="{DC1708C8-9530-D08A-7B39-935659C5FBC1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18" creationId="{1A162A27-7267-07C2-5E56-219629FE5DB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19" creationId="{C9138803-6675-4384-7879-05B715B39537}"/>
          </ac:spMkLst>
        </pc:spChg>
        <pc:spChg chg="mod">
          <ac:chgData name="Catherine Delannoy" userId="ae97804003d94de6" providerId="LiveId" clId="{C90C2164-8CAC-4B87-BFA8-72FFD0F79423}" dt="2024-03-18T11:15:19.688" v="2367" actId="20577"/>
          <ac:spMkLst>
            <pc:docMk/>
            <pc:sldMk cId="3923184747" sldId="1807"/>
            <ac:spMk id="120" creationId="{B9529F71-4D3D-851D-C5F6-A2E06478E15C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21" creationId="{A1ED2FA1-6FAD-BF71-D9CC-5BC836E94E9D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23" creationId="{94C8559C-C4E6-357B-D7A7-E91CE37BBFD2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24" creationId="{31A64811-B41E-4E8A-05C7-53783DC15048}"/>
          </ac:spMkLst>
        </pc:spChg>
        <pc:spChg chg="mod">
          <ac:chgData name="Catherine Delannoy" userId="ae97804003d94de6" providerId="LiveId" clId="{C90C2164-8CAC-4B87-BFA8-72FFD0F79423}" dt="2024-03-18T11:15:22.038" v="2368" actId="20577"/>
          <ac:spMkLst>
            <pc:docMk/>
            <pc:sldMk cId="3923184747" sldId="1807"/>
            <ac:spMk id="125" creationId="{D91613A4-33F7-B7E6-F592-F60E9047DFEF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26" creationId="{BEF38275-6EEE-F100-4772-A2E5A6ED67CE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28" creationId="{15F7D12C-25E9-C11C-F612-8F5DE88DBA22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29" creationId="{10B046C8-AE15-AF37-06C3-A07D8B7A2DDC}"/>
          </ac:spMkLst>
        </pc:spChg>
        <pc:spChg chg="mod">
          <ac:chgData name="Catherine Delannoy" userId="ae97804003d94de6" providerId="LiveId" clId="{C90C2164-8CAC-4B87-BFA8-72FFD0F79423}" dt="2024-03-18T11:15:26.002" v="2370" actId="20577"/>
          <ac:spMkLst>
            <pc:docMk/>
            <pc:sldMk cId="3923184747" sldId="1807"/>
            <ac:spMk id="130" creationId="{0AD67061-41F5-912F-31E5-AE2766C804AE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31" creationId="{1BDAFE2D-636F-DBAC-3EB9-4020B564952B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33" creationId="{2B74005F-C34B-947B-E873-3EB0DD9E733C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34" creationId="{FD0DCE89-D6D1-0155-2836-34D5A4B889B2}"/>
          </ac:spMkLst>
        </pc:spChg>
        <pc:spChg chg="mod">
          <ac:chgData name="Catherine Delannoy" userId="ae97804003d94de6" providerId="LiveId" clId="{C90C2164-8CAC-4B87-BFA8-72FFD0F79423}" dt="2024-03-18T11:15:24.250" v="2369" actId="20577"/>
          <ac:spMkLst>
            <pc:docMk/>
            <pc:sldMk cId="3923184747" sldId="1807"/>
            <ac:spMk id="135" creationId="{7965D439-86AC-980A-7BB0-F6C6DAD09C0A}"/>
          </ac:spMkLst>
        </pc:spChg>
        <pc:spChg chg="mod">
          <ac:chgData name="Catherine Delannoy" userId="ae97804003d94de6" providerId="LiveId" clId="{C90C2164-8CAC-4B87-BFA8-72FFD0F79423}" dt="2024-03-18T11:09:37.298" v="2174"/>
          <ac:spMkLst>
            <pc:docMk/>
            <pc:sldMk cId="3923184747" sldId="1807"/>
            <ac:spMk id="136" creationId="{A97C6471-0DE5-12F5-966E-55C2EBDC04F8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38" creationId="{2B66A8AD-48F2-D150-271F-8FA8EEF366B4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39" creationId="{963125BA-01FC-EF6D-214A-38631236B401}"/>
          </ac:spMkLst>
        </pc:spChg>
        <pc:spChg chg="mod">
          <ac:chgData name="Catherine Delannoy" userId="ae97804003d94de6" providerId="LiveId" clId="{C90C2164-8CAC-4B87-BFA8-72FFD0F79423}" dt="2024-03-18T11:15:31.087" v="2372" actId="20577"/>
          <ac:spMkLst>
            <pc:docMk/>
            <pc:sldMk cId="3923184747" sldId="1807"/>
            <ac:spMk id="140" creationId="{4F1BEFCF-FCBD-C002-3057-CAE083F05C4E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41" creationId="{5908AE9A-35EC-4028-9F37-21B23E2E63C9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43" creationId="{1DEADA74-8E17-C0A2-6B0D-399043E25AEA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44" creationId="{E34F9960-3165-9B83-7EEA-DD077599DF95}"/>
          </ac:spMkLst>
        </pc:spChg>
        <pc:spChg chg="mod">
          <ac:chgData name="Catherine Delannoy" userId="ae97804003d94de6" providerId="LiveId" clId="{C90C2164-8CAC-4B87-BFA8-72FFD0F79423}" dt="2024-03-18T11:15:28.562" v="2371" actId="20577"/>
          <ac:spMkLst>
            <pc:docMk/>
            <pc:sldMk cId="3923184747" sldId="1807"/>
            <ac:spMk id="145" creationId="{B3FF1480-04DE-C869-A384-84664D81ADA0}"/>
          </ac:spMkLst>
        </pc:spChg>
        <pc:spChg chg="mod">
          <ac:chgData name="Catherine Delannoy" userId="ae97804003d94de6" providerId="LiveId" clId="{C90C2164-8CAC-4B87-BFA8-72FFD0F79423}" dt="2024-03-18T11:02:17.054" v="1770" actId="790"/>
          <ac:spMkLst>
            <pc:docMk/>
            <pc:sldMk cId="3923184747" sldId="1807"/>
            <ac:spMk id="146" creationId="{02D0C358-B8BA-300C-F110-925B31B6F488}"/>
          </ac:spMkLst>
        </pc:spChg>
        <pc:grpChg chg="mod">
          <ac:chgData name="Catherine Delannoy" userId="ae97804003d94de6" providerId="LiveId" clId="{C90C2164-8CAC-4B87-BFA8-72FFD0F79423}" dt="2024-03-18T10:58:42.319" v="1489" actId="1076"/>
          <ac:grpSpMkLst>
            <pc:docMk/>
            <pc:sldMk cId="3923184747" sldId="1807"/>
            <ac:grpSpMk id="11" creationId="{DFF19932-9F5D-3179-BB67-881A412BA41E}"/>
          </ac:grpSpMkLst>
        </pc:grpChg>
      </pc:sldChg>
      <pc:sldChg chg="addSp delSp modSp mod">
        <pc:chgData name="Catherine Delannoy" userId="ae97804003d94de6" providerId="LiveId" clId="{C90C2164-8CAC-4B87-BFA8-72FFD0F79423}" dt="2024-03-18T12:46:07.957" v="2759" actId="790"/>
        <pc:sldMkLst>
          <pc:docMk/>
          <pc:sldMk cId="1424253216" sldId="1808"/>
        </pc:sldMkLst>
        <pc:spChg chg="mod">
          <ac:chgData name="Catherine Delannoy" userId="ae97804003d94de6" providerId="LiveId" clId="{C90C2164-8CAC-4B87-BFA8-72FFD0F79423}" dt="2024-03-18T12:46:07.957" v="2759" actId="790"/>
          <ac:spMkLst>
            <pc:docMk/>
            <pc:sldMk cId="1424253216" sldId="1808"/>
            <ac:spMk id="2" creationId="{D44F03CA-6821-4B21-B44E-00B593B48E55}"/>
          </ac:spMkLst>
        </pc:spChg>
        <pc:spChg chg="del">
          <ac:chgData name="Catherine Delannoy" userId="ae97804003d94de6" providerId="LiveId" clId="{C90C2164-8CAC-4B87-BFA8-72FFD0F79423}" dt="2024-03-18T12:45:38.657" v="2750" actId="478"/>
          <ac:spMkLst>
            <pc:docMk/>
            <pc:sldMk cId="1424253216" sldId="1808"/>
            <ac:spMk id="8" creationId="{E706CCB3-1306-82E1-2E1E-2EA78615C50F}"/>
          </ac:spMkLst>
        </pc:spChg>
        <pc:spChg chg="del">
          <ac:chgData name="Catherine Delannoy" userId="ae97804003d94de6" providerId="LiveId" clId="{C90C2164-8CAC-4B87-BFA8-72FFD0F79423}" dt="2024-03-18T12:45:38.657" v="2750" actId="478"/>
          <ac:spMkLst>
            <pc:docMk/>
            <pc:sldMk cId="1424253216" sldId="1808"/>
            <ac:spMk id="12" creationId="{77278F10-F03D-4757-1272-6C8A2711ABA6}"/>
          </ac:spMkLst>
        </pc:spChg>
        <pc:spChg chg="add del mod">
          <ac:chgData name="Catherine Delannoy" userId="ae97804003d94de6" providerId="LiveId" clId="{C90C2164-8CAC-4B87-BFA8-72FFD0F79423}" dt="2024-03-18T12:45:54.486" v="2756" actId="478"/>
          <ac:spMkLst>
            <pc:docMk/>
            <pc:sldMk cId="1424253216" sldId="1808"/>
            <ac:spMk id="13" creationId="{A534CB70-8F2F-45C3-1BF8-309F3F8BEFAC}"/>
          </ac:spMkLst>
        </pc:spChg>
        <pc:spChg chg="add mod">
          <ac:chgData name="Catherine Delannoy" userId="ae97804003d94de6" providerId="LiveId" clId="{C90C2164-8CAC-4B87-BFA8-72FFD0F79423}" dt="2024-03-18T12:46:00.672" v="2758" actId="1076"/>
          <ac:spMkLst>
            <pc:docMk/>
            <pc:sldMk cId="1424253216" sldId="1808"/>
            <ac:spMk id="14" creationId="{9C9D5A2F-3277-1DAF-1449-646A6F089962}"/>
          </ac:spMkLst>
        </pc:spChg>
        <pc:spChg chg="add mod">
          <ac:chgData name="Catherine Delannoy" userId="ae97804003d94de6" providerId="LiveId" clId="{C90C2164-8CAC-4B87-BFA8-72FFD0F79423}" dt="2024-03-18T12:45:57.433" v="2757" actId="1076"/>
          <ac:spMkLst>
            <pc:docMk/>
            <pc:sldMk cId="1424253216" sldId="1808"/>
            <ac:spMk id="15" creationId="{35D788F3-1F04-0BD7-EF62-0F5F43E884E1}"/>
          </ac:spMkLst>
        </pc:spChg>
        <pc:picChg chg="del">
          <ac:chgData name="Catherine Delannoy" userId="ae97804003d94de6" providerId="LiveId" clId="{C90C2164-8CAC-4B87-BFA8-72FFD0F79423}" dt="2024-03-18T12:43:44.142" v="2712" actId="478"/>
          <ac:picMkLst>
            <pc:docMk/>
            <pc:sldMk cId="1424253216" sldId="1808"/>
            <ac:picMk id="4" creationId="{3004A0CE-3174-C940-4391-08705AA367D8}"/>
          </ac:picMkLst>
        </pc:picChg>
        <pc:picChg chg="add mod modCrop">
          <ac:chgData name="Catherine Delannoy" userId="ae97804003d94de6" providerId="LiveId" clId="{C90C2164-8CAC-4B87-BFA8-72FFD0F79423}" dt="2024-03-18T12:45:30.027" v="2749" actId="208"/>
          <ac:picMkLst>
            <pc:docMk/>
            <pc:sldMk cId="1424253216" sldId="1808"/>
            <ac:picMk id="6" creationId="{20441F5B-E2A8-B56C-2464-60B2BFB16E16}"/>
          </ac:picMkLst>
        </pc:picChg>
        <pc:picChg chg="del">
          <ac:chgData name="Catherine Delannoy" userId="ae97804003d94de6" providerId="LiveId" clId="{C90C2164-8CAC-4B87-BFA8-72FFD0F79423}" dt="2024-03-18T12:43:44.607" v="2713" actId="478"/>
          <ac:picMkLst>
            <pc:docMk/>
            <pc:sldMk cId="1424253216" sldId="1808"/>
            <ac:picMk id="7" creationId="{C6CD0DE2-1B6F-96CC-8E90-DDDDF4E90AB1}"/>
          </ac:picMkLst>
        </pc:picChg>
        <pc:picChg chg="add mod">
          <ac:chgData name="Catherine Delannoy" userId="ae97804003d94de6" providerId="LiveId" clId="{C90C2164-8CAC-4B87-BFA8-72FFD0F79423}" dt="2024-03-18T12:45:28.025" v="2748" actId="208"/>
          <ac:picMkLst>
            <pc:docMk/>
            <pc:sldMk cId="1424253216" sldId="1808"/>
            <ac:picMk id="10" creationId="{92B512AE-E3AB-9C64-2FAE-93C361431B3B}"/>
          </ac:picMkLst>
        </pc:picChg>
      </pc:sldChg>
      <pc:sldChg chg="modSp mod">
        <pc:chgData name="Catherine Delannoy" userId="ae97804003d94de6" providerId="LiveId" clId="{C90C2164-8CAC-4B87-BFA8-72FFD0F79423}" dt="2024-03-18T11:15:41.691" v="2373" actId="790"/>
        <pc:sldMkLst>
          <pc:docMk/>
          <pc:sldMk cId="161898515" sldId="1809"/>
        </pc:sldMkLst>
        <pc:spChg chg="mod">
          <ac:chgData name="Catherine Delannoy" userId="ae97804003d94de6" providerId="LiveId" clId="{C90C2164-8CAC-4B87-BFA8-72FFD0F79423}" dt="2024-03-18T11:15:41.691" v="2373" actId="790"/>
          <ac:spMkLst>
            <pc:docMk/>
            <pc:sldMk cId="161898515" sldId="1809"/>
            <ac:spMk id="2" creationId="{D44F03CA-6821-4B21-B44E-00B593B48E55}"/>
          </ac:spMkLst>
        </pc:spChg>
        <pc:spChg chg="mod">
          <ac:chgData name="Catherine Delannoy" userId="ae97804003d94de6" providerId="LiveId" clId="{C90C2164-8CAC-4B87-BFA8-72FFD0F79423}" dt="2024-03-18T11:15:41.691" v="2373" actId="790"/>
          <ac:spMkLst>
            <pc:docMk/>
            <pc:sldMk cId="161898515" sldId="1809"/>
            <ac:spMk id="10" creationId="{9869F6A6-1744-E37B-4030-E73CB7B733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B829C-51FB-415A-8B68-DC46680E76D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D1FC-80C6-4B63-87D6-7A44EEF4B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465-25E3-9D91-43B1-B40B54D3E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386F-07D8-476F-9552-87A409F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F277-73DF-6779-2B51-6E9A42C5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317A-F60D-0343-626C-51073F6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266A-4CDB-D227-8917-C6CAAF8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FE6-9D73-906B-289D-60A7DC4E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5590-8458-5AD7-4BAA-2A7845E29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469B-F6CB-774F-1514-880FB6D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8E2C-6974-34F1-25C3-0F7AB102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7551-5ED6-6AA9-546C-A300BF35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7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4F4AD-5062-242E-291A-DEC72C248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BF62-68D1-1743-CA60-206F787B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D0B5-227D-1B03-20BB-10D31380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9E30-0FB0-95B5-6C0A-48787DFD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D80D-8A81-CA5D-B94B-2CB84117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9962-4CCC-4B4C-931B-3FAFA292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1B34-0B2F-8272-8338-23574DF9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CE77-519C-9D95-AC85-FEFB6722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D991-6770-8EFA-52FA-0230E21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D728-3423-F1F6-C9A6-FAAEB0D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16FB-A277-338A-00C5-9ED2BEC6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0BBD-D547-3C90-FF53-0E652B2C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9A3B-F08C-D31A-1A21-A4B7F521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F4C4-6412-40ED-CE75-72F6E86B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8AC8-08C2-301C-D80B-ED9B2E94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1A54-8251-C4FB-0952-11AB2685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83B8-371D-2303-C3A9-98FDA146F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A1C2-2B79-9872-D41E-3B91B387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537E-506E-60B2-9DE3-DCB1B611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D04D-9A51-A5E8-6D81-D09FC968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53673-A54E-C9B4-9B7D-1FF56927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3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1FC1-60D6-34F1-AF9D-DDF61DD2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4A64-0F06-18F3-952C-5AD1632B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B9A3-DADC-1A1A-0F7E-D1034B49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8D22C-0A05-FA54-1565-367DFFFF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EEB0-373F-5416-5B22-D7B19596B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508CD-637B-AFE6-E464-0DBC14BC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BF265-C07B-874B-1BD5-54098AA0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1E26-D28F-126B-70F0-5804C2B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4BA7-8ACC-82E8-B181-D82B283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E77C0-71A8-1242-6BF8-802B5EAE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BBCD-27C1-ED5F-23BC-69AE7FA1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C411-43D0-18C0-E684-822EA82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8D30A-81F6-75C1-65CC-72DE574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F69CE-6B35-4514-79C8-669C76DA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9CBC-6DB1-AC54-D0F9-2C639FF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1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89D5-2887-0A11-6C46-7761CC50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DAD-889C-D81F-707F-34C4E7D3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F0F1-7AB8-A42A-E528-FA9AFE73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65F13-7E85-5E4F-903D-75E0DFD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996E-48E5-9B2E-937D-565F6E56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F01B-0E11-8DA2-52A5-95750DD9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AF77-1CDA-0E78-EEB8-DCC7EE88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584C-B0E9-8649-07D6-BF1FC0AB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9068-3E2E-BEC8-07D5-8337DF22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5F78-6F78-CBE0-9C0C-C3FC6C7D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73F1-8D0C-1917-FE4F-A67D34AD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88AD-AB6C-3774-93C8-1D5CF71A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D4A36-DE33-7A0D-69C4-40FF9DC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6822-D1A0-C4AD-AEED-FD107E9E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F3D1-2CBC-E3E8-F82C-5EFEAD99F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A550-D9DC-33D1-FE88-322688408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DEF3-C5C9-591F-CD87-1C9E5332F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5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faostat/en/?#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0575-B91E-4515-9F97-8221DB82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" y="2354441"/>
            <a:ext cx="3637946" cy="2149117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Garamond" panose="02020404030301010803" pitchFamily="18" charset="0"/>
                <a:ea typeface="Cambria Math" panose="02040503050406030204" pitchFamily="18" charset="0"/>
                <a:cs typeface="KodchiangUPC" panose="02020603050405020304" pitchFamily="18" charset="-34"/>
              </a:rPr>
              <a:t>Étude de Marché</a:t>
            </a:r>
            <a:endParaRPr lang="en-GB" sz="2400" dirty="0">
              <a:solidFill>
                <a:schemeClr val="bg1"/>
              </a:solidFill>
              <a:latin typeface="Garamond" panose="02020404030301010803" pitchFamily="18" charset="0"/>
              <a:ea typeface="Cambria Math" panose="02040503050406030204" pitchFamily="18" charset="0"/>
              <a:cs typeface="Kodchiang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1BE4A-117F-C51F-707A-7CC3595DE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488025" cy="68580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68F7D5-CAFC-7A01-34D0-C00CC208E46B}"/>
              </a:ext>
            </a:extLst>
          </p:cNvPr>
          <p:cNvSpPr txBox="1">
            <a:spLocks/>
          </p:cNvSpPr>
          <p:nvPr/>
        </p:nvSpPr>
        <p:spPr>
          <a:xfrm>
            <a:off x="7856434" y="1819390"/>
            <a:ext cx="3637946" cy="1488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>
                <a:solidFill>
                  <a:srgbClr val="E80C00"/>
                </a:solidFill>
                <a:latin typeface="Garamond" panose="02020404030301010803" pitchFamily="18" charset="0"/>
                <a:ea typeface="Cambria Math" panose="02040503050406030204" pitchFamily="18" charset="0"/>
                <a:cs typeface="KodchiangUPC" panose="02020603050405020304" pitchFamily="18" charset="-34"/>
              </a:rPr>
              <a:t>Market Research</a:t>
            </a:r>
            <a:endParaRPr lang="en-GB" sz="3600" b="1">
              <a:solidFill>
                <a:srgbClr val="E80C00"/>
              </a:solidFill>
              <a:latin typeface="Garamond" panose="02020404030301010803" pitchFamily="18" charset="0"/>
              <a:ea typeface="Cambria Math" panose="02040503050406030204" pitchFamily="18" charset="0"/>
              <a:cs typeface="KodchiangUPC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59E0C-D872-AA49-6786-5FFE12431C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783" y="3776301"/>
            <a:ext cx="3871248" cy="17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66" y="1397337"/>
            <a:ext cx="3937000" cy="101600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K-means cluster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9F6A6-1744-E37B-4030-E73CB7B73354}"/>
              </a:ext>
            </a:extLst>
          </p:cNvPr>
          <p:cNvSpPr txBox="1"/>
          <p:nvPr/>
        </p:nvSpPr>
        <p:spPr>
          <a:xfrm>
            <a:off x="6505966" y="2551837"/>
            <a:ext cx="3630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Cluster centroid 1 is relatively far from cluster centroid 2 and cluster centroid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In contrast, the centroid of cluster 3 is close to 1, 2 and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The centroids of clusters 2 and 3 are the most similar clusters.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42CB-3941-6969-34C8-04DACA0D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65" y="1196940"/>
            <a:ext cx="4111234" cy="41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18" y="107478"/>
            <a:ext cx="7563134" cy="796872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K-means cluster PESTEL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74" y="6040304"/>
            <a:ext cx="590580" cy="7239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AA7EE6-1596-E5FB-76B7-11D8A7174B0F}"/>
              </a:ext>
            </a:extLst>
          </p:cNvPr>
          <p:cNvSpPr txBox="1">
            <a:spLocks/>
          </p:cNvSpPr>
          <p:nvPr/>
        </p:nvSpPr>
        <p:spPr>
          <a:xfrm>
            <a:off x="689454" y="1214012"/>
            <a:ext cx="2096878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Poorer Countries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1BACCE-B9D1-38FE-EBF8-167351FE41C7}"/>
              </a:ext>
            </a:extLst>
          </p:cNvPr>
          <p:cNvGrpSpPr/>
          <p:nvPr/>
        </p:nvGrpSpPr>
        <p:grpSpPr>
          <a:xfrm>
            <a:off x="690322" y="1767986"/>
            <a:ext cx="2447665" cy="566250"/>
            <a:chOff x="6323157" y="1190446"/>
            <a:chExt cx="2432654" cy="1044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3BB855-9834-E787-76AA-12FE6BE98DF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778BAE-27E6-F9BE-A695-C75553D27524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A8AE2-FDC9-4C02-3A47-6C7B91518102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0A349-3389-D9B7-AA48-8E47817B7680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low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19932-9F5D-3179-BB67-881A412BA41E}"/>
              </a:ext>
            </a:extLst>
          </p:cNvPr>
          <p:cNvGrpSpPr/>
          <p:nvPr/>
        </p:nvGrpSpPr>
        <p:grpSpPr>
          <a:xfrm>
            <a:off x="690322" y="2451446"/>
            <a:ext cx="2447652" cy="566250"/>
            <a:chOff x="6323157" y="1190446"/>
            <a:chExt cx="2432654" cy="1044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81DB0B-FEDA-D731-5ACB-AEA9516C05F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C4A4B-172D-4FAC-9E3C-BB80EAE3DAC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704324-6C8A-4EF3-EE06-C52F974F1B87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EDACA-4EE0-0C00-C5FD-EA0D3247804F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- low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0BC39-010B-22D3-C3DD-2808E33B02D4}"/>
              </a:ext>
            </a:extLst>
          </p:cNvPr>
          <p:cNvGrpSpPr/>
          <p:nvPr/>
        </p:nvGrpSpPr>
        <p:grpSpPr>
          <a:xfrm>
            <a:off x="690322" y="3818366"/>
            <a:ext cx="2447636" cy="566250"/>
            <a:chOff x="6323157" y="1190446"/>
            <a:chExt cx="2432654" cy="10443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C8B5BC-162B-03FF-B0F5-89F1D48502FE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661477-99DE-4F27-097E-CF4C4C1BC2D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CD4CC-FEA4-9A27-B279-7FDCF5D1ED7B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E048B-78C0-215F-91F4-E9F66119C91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low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367709-7B5C-77DF-74DB-D533E70BB370}"/>
              </a:ext>
            </a:extLst>
          </p:cNvPr>
          <p:cNvGrpSpPr/>
          <p:nvPr/>
        </p:nvGrpSpPr>
        <p:grpSpPr>
          <a:xfrm>
            <a:off x="690322" y="5185289"/>
            <a:ext cx="2465548" cy="550861"/>
            <a:chOff x="6323157" y="1190446"/>
            <a:chExt cx="2432654" cy="10159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8850D3-D6FA-DB77-22CE-8AD2576D6F6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7F9E70-8552-8832-B3A4-98152CD7A27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BA0D6D-36DB-F46E-1AF9-1DDCD632402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B82700-E5E0-44AB-DCC4-19A83CB61B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low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EAC71-001E-C2B0-6B31-0A6039FC6795}"/>
              </a:ext>
            </a:extLst>
          </p:cNvPr>
          <p:cNvGrpSpPr/>
          <p:nvPr/>
        </p:nvGrpSpPr>
        <p:grpSpPr>
          <a:xfrm>
            <a:off x="690322" y="4501826"/>
            <a:ext cx="2447625" cy="566250"/>
            <a:chOff x="6323157" y="1190446"/>
            <a:chExt cx="2432654" cy="1044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0CF739-F7E7-C5E6-F03D-20FF497EAB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4BC5C7-42AB-D336-E9F1-5BE2DA5B058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BC897C-8677-1A97-0DF9-BF4A6C530B3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D74937-6400-A614-6AC7-D7B454FED06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high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4B41F7-46CA-62C1-46A1-D94B3B96D9F3}"/>
              </a:ext>
            </a:extLst>
          </p:cNvPr>
          <p:cNvGrpSpPr/>
          <p:nvPr/>
        </p:nvGrpSpPr>
        <p:grpSpPr>
          <a:xfrm>
            <a:off x="682280" y="3099218"/>
            <a:ext cx="2447672" cy="566250"/>
            <a:chOff x="6323157" y="1190446"/>
            <a:chExt cx="2432654" cy="10443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374B65-1045-EF9F-C766-6B39B3CFE380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C1E293-E946-258D-81E8-1646C6562A1E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C9AAFA-E29E-FFC3-62C8-922DC0221E54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A4D6EE-DAA6-DC69-C225-5C297A43634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low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E2CD17A-5B17-77F8-FF88-EA3842672B18}"/>
              </a:ext>
            </a:extLst>
          </p:cNvPr>
          <p:cNvSpPr txBox="1">
            <a:spLocks/>
          </p:cNvSpPr>
          <p:nvPr/>
        </p:nvSpPr>
        <p:spPr>
          <a:xfrm>
            <a:off x="3361777" y="1214012"/>
            <a:ext cx="2547938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High chicken consumption, high GDP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11A44B5-D58D-2B2E-5F10-8DF7B111BD15}"/>
              </a:ext>
            </a:extLst>
          </p:cNvPr>
          <p:cNvSpPr txBox="1">
            <a:spLocks/>
          </p:cNvSpPr>
          <p:nvPr/>
        </p:nvSpPr>
        <p:spPr>
          <a:xfrm>
            <a:off x="6034099" y="1214012"/>
            <a:ext cx="257928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High chicken consumption, medium GDP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39B94A9-964C-97AC-B959-E9784A6A56D3}"/>
              </a:ext>
            </a:extLst>
          </p:cNvPr>
          <p:cNvSpPr txBox="1">
            <a:spLocks/>
          </p:cNvSpPr>
          <p:nvPr/>
        </p:nvSpPr>
        <p:spPr>
          <a:xfrm>
            <a:off x="8706424" y="1214012"/>
            <a:ext cx="2231869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Richer countries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C7F556-D464-4E56-47F3-E882A43C1C9B}"/>
              </a:ext>
            </a:extLst>
          </p:cNvPr>
          <p:cNvCxnSpPr>
            <a:cxnSpLocks/>
          </p:cNvCxnSpPr>
          <p:nvPr/>
        </p:nvCxnSpPr>
        <p:spPr>
          <a:xfrm>
            <a:off x="3254947" y="1585897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FDFB92-55B2-4015-ABB5-F6CB6D4F1438}"/>
              </a:ext>
            </a:extLst>
          </p:cNvPr>
          <p:cNvGrpSpPr/>
          <p:nvPr/>
        </p:nvGrpSpPr>
        <p:grpSpPr>
          <a:xfrm>
            <a:off x="3399564" y="1774112"/>
            <a:ext cx="2447665" cy="566250"/>
            <a:chOff x="6323157" y="1190446"/>
            <a:chExt cx="2432654" cy="104431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790CF5-E8CA-377C-B8E0-1FCC21F08E7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9586286-DCD4-CCF8-3986-54F93E92D5D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CDDB82-50C4-9A2A-2776-8465B90C60D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7C830-3A9B-2D5E-788F-61E50B8DE573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medium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A24C55-B586-847A-DEC8-311711969EDA}"/>
              </a:ext>
            </a:extLst>
          </p:cNvPr>
          <p:cNvGrpSpPr/>
          <p:nvPr/>
        </p:nvGrpSpPr>
        <p:grpSpPr>
          <a:xfrm>
            <a:off x="3399564" y="2457572"/>
            <a:ext cx="2447652" cy="566250"/>
            <a:chOff x="6323157" y="1190446"/>
            <a:chExt cx="2432654" cy="104431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3A7C5C-45C2-A967-9743-6E6BAB2929C8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B739B7-1B99-CA3B-E55B-47EDA894AA4D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D45BE8-29EA-EA49-93BD-D42221E04758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4667784-AC9E-ADC7-596C-2AC5A66E126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- high (2</a:t>
              </a:r>
              <a:r>
                <a:rPr lang="en-GB" sz="1200" baseline="300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nd</a:t>
              </a:r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2536F6-06A1-7368-1871-1B7273AE147B}"/>
              </a:ext>
            </a:extLst>
          </p:cNvPr>
          <p:cNvGrpSpPr/>
          <p:nvPr/>
        </p:nvGrpSpPr>
        <p:grpSpPr>
          <a:xfrm>
            <a:off x="3399564" y="3824492"/>
            <a:ext cx="2447636" cy="566250"/>
            <a:chOff x="6323157" y="1190446"/>
            <a:chExt cx="2432654" cy="104431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4CA68D-7F63-44C1-4D34-9EB3313BFC6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AB7C32-94EF-6988-543D-3ED77D21D7CB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DDAA16-A8BF-EED5-38F3-E4F1114F45D1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EE3088-6D70-A02E-234B-57D59C523F42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high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14F50F-138C-EE2F-F390-C1019BC1C2F3}"/>
              </a:ext>
            </a:extLst>
          </p:cNvPr>
          <p:cNvGrpSpPr/>
          <p:nvPr/>
        </p:nvGrpSpPr>
        <p:grpSpPr>
          <a:xfrm>
            <a:off x="3399564" y="5191415"/>
            <a:ext cx="2474172" cy="550861"/>
            <a:chOff x="6323157" y="1190446"/>
            <a:chExt cx="2441163" cy="101592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7E8612E-E64C-7173-39C1-BA357F6A99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274DF9-6612-5234-0689-CDA7C321256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02A688-09C5-5E22-EAFE-6FED38DA59E7}"/>
                </a:ext>
              </a:extLst>
            </p:cNvPr>
            <p:cNvSpPr txBox="1"/>
            <p:nvPr/>
          </p:nvSpPr>
          <p:spPr>
            <a:xfrm>
              <a:off x="6331671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F0C0BC-489E-2D8A-F6C7-9A6CB5604A9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medium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5DD8A5-3F66-52B4-F1B0-C62F759AD91F}"/>
              </a:ext>
            </a:extLst>
          </p:cNvPr>
          <p:cNvGrpSpPr/>
          <p:nvPr/>
        </p:nvGrpSpPr>
        <p:grpSpPr>
          <a:xfrm>
            <a:off x="3399564" y="4507952"/>
            <a:ext cx="2447625" cy="566250"/>
            <a:chOff x="6323157" y="1190446"/>
            <a:chExt cx="2432654" cy="104431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7EEFD27-51CA-7ABD-D470-79837E95FBA7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4D3E5C-CEBE-2ED6-3563-C362252F64A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6025FD-AE38-3B38-86A1-994E2C4895C1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1708C8-9530-D08A-7B39-935659C5FBC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low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6D30E8E-DD3F-D621-17EF-64810DD65924}"/>
              </a:ext>
            </a:extLst>
          </p:cNvPr>
          <p:cNvGrpSpPr/>
          <p:nvPr/>
        </p:nvGrpSpPr>
        <p:grpSpPr>
          <a:xfrm>
            <a:off x="3391522" y="3105344"/>
            <a:ext cx="2447672" cy="566250"/>
            <a:chOff x="6323157" y="1190446"/>
            <a:chExt cx="2432654" cy="10443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5D20DAE-169B-9B5E-1FAD-E88274C4C55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7D726-571A-AD2C-6347-442D46C6317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E0F5270-9483-B3B2-4361-452F797E3926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6969AE-8CBB-B6C2-A1B8-8319DCD781C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high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7E6255C-40DB-B2B3-5F16-02A50F26B610}"/>
              </a:ext>
            </a:extLst>
          </p:cNvPr>
          <p:cNvCxnSpPr>
            <a:cxnSpLocks/>
          </p:cNvCxnSpPr>
          <p:nvPr/>
        </p:nvCxnSpPr>
        <p:spPr>
          <a:xfrm>
            <a:off x="5934168" y="1585896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695FCD-A9E3-916C-510B-6B14466F628A}"/>
              </a:ext>
            </a:extLst>
          </p:cNvPr>
          <p:cNvGrpSpPr/>
          <p:nvPr/>
        </p:nvGrpSpPr>
        <p:grpSpPr>
          <a:xfrm>
            <a:off x="6100199" y="1774112"/>
            <a:ext cx="2447665" cy="566250"/>
            <a:chOff x="6323157" y="1190446"/>
            <a:chExt cx="2432654" cy="104431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162A27-7267-07C2-5E56-219629FE5DB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138803-6675-4384-7879-05B715B3953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529F71-4D3D-851D-C5F6-A2E06478E15C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ED2FA1-6FAD-BF71-D9CC-5BC836E94E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medium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FB1C85B-598C-67D3-11A2-EEDFB2AF1209}"/>
              </a:ext>
            </a:extLst>
          </p:cNvPr>
          <p:cNvGrpSpPr/>
          <p:nvPr/>
        </p:nvGrpSpPr>
        <p:grpSpPr>
          <a:xfrm>
            <a:off x="6100199" y="2457572"/>
            <a:ext cx="2447652" cy="566250"/>
            <a:chOff x="6323157" y="1190446"/>
            <a:chExt cx="2432654" cy="104431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4C8559C-C4E6-357B-D7A7-E91CE37BBFD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A64811-B41E-4E8A-05C7-53783DC15048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1613A4-33F7-B7E6-F592-F60E9047DFEF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F38275-6EEE-F100-4772-A2E5A6ED67CE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- medium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53620-4B46-A355-291B-3CEC8E29B985}"/>
              </a:ext>
            </a:extLst>
          </p:cNvPr>
          <p:cNvGrpSpPr/>
          <p:nvPr/>
        </p:nvGrpSpPr>
        <p:grpSpPr>
          <a:xfrm>
            <a:off x="6100199" y="3824492"/>
            <a:ext cx="2447636" cy="566250"/>
            <a:chOff x="6323157" y="1190446"/>
            <a:chExt cx="2432654" cy="104431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5F7D12C-25E9-C11C-F612-8F5DE88DBA2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B046C8-AE15-AF37-06C3-A07D8B7A2DD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D67061-41F5-912F-31E5-AE2766C804AE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DAFE2D-636F-DBAC-3EB9-4020B564952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medium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4EEF8A-DBA7-0754-4000-46AF226AAAA6}"/>
              </a:ext>
            </a:extLst>
          </p:cNvPr>
          <p:cNvGrpSpPr/>
          <p:nvPr/>
        </p:nvGrpSpPr>
        <p:grpSpPr>
          <a:xfrm>
            <a:off x="6100199" y="5191415"/>
            <a:ext cx="2465548" cy="550861"/>
            <a:chOff x="6323157" y="1190446"/>
            <a:chExt cx="2432654" cy="101592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66A8AD-48F2-D150-271F-8FA8EEF366B4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63125BA-01FC-EF6D-214A-38631236B401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1BEFCF-FCBD-C002-3057-CAE083F05C4E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908AE9A-35EC-4028-9F37-21B23E2E63C9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medium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87C5308-8CB1-9849-2D29-D49AB733E482}"/>
              </a:ext>
            </a:extLst>
          </p:cNvPr>
          <p:cNvGrpSpPr/>
          <p:nvPr/>
        </p:nvGrpSpPr>
        <p:grpSpPr>
          <a:xfrm>
            <a:off x="6100199" y="4507952"/>
            <a:ext cx="2447625" cy="566250"/>
            <a:chOff x="6323157" y="1190446"/>
            <a:chExt cx="2432654" cy="104431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DEADA74-8E17-C0A2-6B0D-399043E25AEA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34F9960-3165-9B83-7EEA-DD077599DF9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3FF1480-04DE-C869-A384-84664D81ADA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2D0C358-B8BA-300C-F110-925B31B6F48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medium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6179D23-968D-C980-8AC5-3F133B4E9996}"/>
              </a:ext>
            </a:extLst>
          </p:cNvPr>
          <p:cNvGrpSpPr/>
          <p:nvPr/>
        </p:nvGrpSpPr>
        <p:grpSpPr>
          <a:xfrm>
            <a:off x="8813335" y="2457572"/>
            <a:ext cx="2447672" cy="566250"/>
            <a:chOff x="6323157" y="1190446"/>
            <a:chExt cx="2432654" cy="104431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53DD11-4C74-04F1-0257-E38EFE26DE34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8D19F27-DB35-1AB5-3B3D-B304650C87F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72BF06B-FB79-3761-7877-A3C01FF28B1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BEEE66-B0FE-FC76-5D93-4DD947299B7F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– high (1</a:t>
              </a:r>
              <a:r>
                <a:rPr lang="en-GB" sz="1200" baseline="300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st</a:t>
              </a:r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2856CD8-B333-5E7A-4C64-3CD82C07BA77}"/>
              </a:ext>
            </a:extLst>
          </p:cNvPr>
          <p:cNvGrpSpPr/>
          <p:nvPr/>
        </p:nvGrpSpPr>
        <p:grpSpPr>
          <a:xfrm>
            <a:off x="8821371" y="1763801"/>
            <a:ext cx="2447665" cy="566250"/>
            <a:chOff x="6323157" y="1190446"/>
            <a:chExt cx="2432654" cy="104431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6AA277-54BA-FB31-0819-19432AE5475D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F76C64F-DF31-6997-91C2-F7CB278540E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104ED8-A075-542D-A68A-0EC7477E9F24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2CE4C23-5BD3-59A2-4EBE-F95B6085C55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high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48BB23-A4AF-C369-491D-788917E10BCB}"/>
              </a:ext>
            </a:extLst>
          </p:cNvPr>
          <p:cNvGrpSpPr/>
          <p:nvPr/>
        </p:nvGrpSpPr>
        <p:grpSpPr>
          <a:xfrm>
            <a:off x="8821371" y="3814181"/>
            <a:ext cx="2447636" cy="566250"/>
            <a:chOff x="6323157" y="1190446"/>
            <a:chExt cx="2432654" cy="10443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8562DD0-D254-0DBC-2EA4-CD242155FDB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1E3C2F3-850B-E8C1-609E-C8478A6918F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903D8C5-3A4D-569E-EADE-4588F98CE4A5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CA0D348-69C0-C85F-4E85-5199A7CF86C3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medium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E3E12BB-CA58-3050-5A66-3AF01C457468}"/>
              </a:ext>
            </a:extLst>
          </p:cNvPr>
          <p:cNvGrpSpPr/>
          <p:nvPr/>
        </p:nvGrpSpPr>
        <p:grpSpPr>
          <a:xfrm>
            <a:off x="8821371" y="5181104"/>
            <a:ext cx="2465548" cy="550861"/>
            <a:chOff x="6323157" y="1190446"/>
            <a:chExt cx="2432654" cy="101592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BEC3F5A-6C10-80DF-575A-74E1BA1E803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4BD868-8057-DE8C-C509-801035B3436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286A45E-9E78-FEB8-36D2-A18057EB687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D08B9EB-6A01-1FD8-40A7-970C3F07262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high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3FDCA9E-7BE2-5FA2-E604-301F15D2CF15}"/>
              </a:ext>
            </a:extLst>
          </p:cNvPr>
          <p:cNvGrpSpPr/>
          <p:nvPr/>
        </p:nvGrpSpPr>
        <p:grpSpPr>
          <a:xfrm>
            <a:off x="8821371" y="4497641"/>
            <a:ext cx="2447625" cy="566250"/>
            <a:chOff x="6323157" y="1190446"/>
            <a:chExt cx="2432654" cy="104431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4EA954D-F91C-F9EC-2091-C81B64B5FF2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B515DB7-B2CF-514A-37D8-C7E6537FF01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F9C753A-9BF8-EF89-5024-014B53E3FDC8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09A3BED-E8D9-036F-BDA3-C4B50ABBAF7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low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22FC06-B1A5-ECDE-775D-34C02371D12B}"/>
              </a:ext>
            </a:extLst>
          </p:cNvPr>
          <p:cNvGrpSpPr/>
          <p:nvPr/>
        </p:nvGrpSpPr>
        <p:grpSpPr>
          <a:xfrm>
            <a:off x="8813329" y="3095033"/>
            <a:ext cx="2447672" cy="566250"/>
            <a:chOff x="6323157" y="1190446"/>
            <a:chExt cx="2432654" cy="10443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CEBCC5F-7DE4-95E6-D404-AE56021A9E5D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A6C539A-62BB-426A-8794-A2B1CB694D5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E58AF3B-0B75-7336-9DF5-3B7E7B357084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4CF62A1-018C-C372-8071-F56D01D9911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medium</a:t>
              </a:r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37820B1-F758-6751-8A8C-1DED4F1008FC}"/>
              </a:ext>
            </a:extLst>
          </p:cNvPr>
          <p:cNvCxnSpPr>
            <a:cxnSpLocks/>
          </p:cNvCxnSpPr>
          <p:nvPr/>
        </p:nvCxnSpPr>
        <p:spPr>
          <a:xfrm>
            <a:off x="8696992" y="1585896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B61EBAE-37A0-7A23-3BBD-2814A0EFE50D}"/>
              </a:ext>
            </a:extLst>
          </p:cNvPr>
          <p:cNvGrpSpPr/>
          <p:nvPr/>
        </p:nvGrpSpPr>
        <p:grpSpPr>
          <a:xfrm>
            <a:off x="6110027" y="3105344"/>
            <a:ext cx="2447672" cy="566250"/>
            <a:chOff x="6323157" y="1190446"/>
            <a:chExt cx="2432654" cy="10443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601A50E-6F8C-8A05-CB9F-1820CAB20DD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D0F1307-74A4-5A55-7B75-4E04F832DBD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1D10332-77B3-79B1-72EA-76394353B8B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51085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CD29C5B-81D2-6BCF-68F4-B12F903EDB6E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17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hand holding a globe above water&#10;&#10;Description automatically generated">
            <a:extLst>
              <a:ext uri="{FF2B5EF4-FFF2-40B4-BE49-F238E27FC236}">
                <a16:creationId xmlns:a16="http://schemas.microsoft.com/office/drawing/2014/main" id="{446900F5-77B0-2D69-13BC-028968CBB3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739" y="0"/>
            <a:ext cx="5130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272184"/>
            <a:ext cx="4942113" cy="772737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Countries to examine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4329" y="3388214"/>
            <a:ext cx="2842379" cy="336066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Germany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Australia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Austria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Belgium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Belize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Canada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China - Hong Kong SAR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Denmark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C43B03-2C38-DD6C-AF55-01A9670E1133}"/>
              </a:ext>
            </a:extLst>
          </p:cNvPr>
          <p:cNvSpPr txBox="1"/>
          <p:nvPr/>
        </p:nvSpPr>
        <p:spPr>
          <a:xfrm>
            <a:off x="4086708" y="3388214"/>
            <a:ext cx="28423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Finland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Israel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Japan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New Zealand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The Netherlands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United Kingdom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Sweden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United Arab Emirates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United States of America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AFE6A7-CB4A-5177-101D-25F7E302AB39}"/>
              </a:ext>
            </a:extLst>
          </p:cNvPr>
          <p:cNvSpPr txBox="1">
            <a:spLocks/>
          </p:cNvSpPr>
          <p:nvPr/>
        </p:nvSpPr>
        <p:spPr>
          <a:xfrm>
            <a:off x="1244329" y="1044921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HAC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1E9C5E-0D0B-64BF-CE66-70F6A5325F26}"/>
              </a:ext>
            </a:extLst>
          </p:cNvPr>
          <p:cNvSpPr txBox="1">
            <a:spLocks/>
          </p:cNvSpPr>
          <p:nvPr/>
        </p:nvSpPr>
        <p:spPr>
          <a:xfrm>
            <a:off x="1244328" y="3012708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K-means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39B9D2F-4D9E-9F8B-64E4-5EBF91E9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48" y="1360306"/>
            <a:ext cx="1475469" cy="147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Finland 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Ireland 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Iceland 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Luxembourg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4AFC9-FF45-63A9-F6AD-73B745B945E8}"/>
              </a:ext>
            </a:extLst>
          </p:cNvPr>
          <p:cNvSpPr txBox="1"/>
          <p:nvPr/>
        </p:nvSpPr>
        <p:spPr>
          <a:xfrm>
            <a:off x="4086708" y="1360306"/>
            <a:ext cx="2281000" cy="112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Norway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New Zealand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Switzerland</a:t>
            </a:r>
          </a:p>
        </p:txBody>
      </p:sp>
    </p:spTree>
    <p:extLst>
      <p:ext uri="{BB962C8B-B14F-4D97-AF65-F5344CB8AC3E}">
        <p14:creationId xmlns:p14="http://schemas.microsoft.com/office/powerpoint/2010/main" val="405018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7" y="765287"/>
            <a:ext cx="6483045" cy="104010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Principal Component Analysis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0687" y="2211998"/>
            <a:ext cx="6127447" cy="33606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Separate the quantitative values from the original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Train the scaler with these values and transform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a PCA and train it with the scaled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Calculate data variance to understand the contribution of each feature and determine the optimal number of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a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Draw a correlation circle and project the different countries onto the factorial planes.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Analyse 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countries from these 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7" name="Picture 6" descr="A person petting a chicken&#10;&#10;Description automatically generated">
            <a:extLst>
              <a:ext uri="{FF2B5EF4-FFF2-40B4-BE49-F238E27FC236}">
                <a16:creationId xmlns:a16="http://schemas.microsoft.com/office/drawing/2014/main" id="{8EBF4861-8CA6-B743-32AB-BBDE584406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47" y="204911"/>
            <a:ext cx="7587886" cy="85143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PCA – Principal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775D0D-4ED9-B423-2375-E8A831197ACA}"/>
              </a:ext>
            </a:extLst>
          </p:cNvPr>
          <p:cNvSpPr txBox="1"/>
          <p:nvPr/>
        </p:nvSpPr>
        <p:spPr>
          <a:xfrm>
            <a:off x="884745" y="1729915"/>
            <a:ext cx="330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Poultry meat- Food available (kg/person/year)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E2388-6288-9E99-15A6-BCAB88E2C00E}"/>
              </a:ext>
            </a:extLst>
          </p:cNvPr>
          <p:cNvSpPr txBox="1"/>
          <p:nvPr/>
        </p:nvSpPr>
        <p:spPr>
          <a:xfrm>
            <a:off x="948409" y="2623309"/>
            <a:ext cx="32388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GDP (US$) per capita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74825-B04C-6B64-F7BB-11AC881995D0}"/>
              </a:ext>
            </a:extLst>
          </p:cNvPr>
          <p:cNvSpPr txBox="1"/>
          <p:nvPr/>
        </p:nvSpPr>
        <p:spPr>
          <a:xfrm>
            <a:off x="987715" y="3427383"/>
            <a:ext cx="3160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Political stability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30FEF-E7D6-AF13-B324-01739F14E169}"/>
              </a:ext>
            </a:extLst>
          </p:cNvPr>
          <p:cNvSpPr txBox="1"/>
          <p:nvPr/>
        </p:nvSpPr>
        <p:spPr>
          <a:xfrm>
            <a:off x="663854" y="4142137"/>
            <a:ext cx="3523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Agricultural credit per capita - (US$)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50C63-C8A1-AC54-9A34-5679F0B192FA}"/>
              </a:ext>
            </a:extLst>
          </p:cNvPr>
          <p:cNvSpPr txBox="1"/>
          <p:nvPr/>
        </p:nvSpPr>
        <p:spPr>
          <a:xfrm>
            <a:off x="948409" y="4946211"/>
            <a:ext cx="3238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Chicken meat – Emission intensity (Kilograms of CO2 equivalent per kilogram)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3DCC-04A2-FFDE-6F43-340D0C09CBBF}"/>
              </a:ext>
            </a:extLst>
          </p:cNvPr>
          <p:cNvSpPr txBox="1"/>
          <p:nvPr/>
        </p:nvSpPr>
        <p:spPr>
          <a:xfrm>
            <a:off x="720766" y="5839605"/>
            <a:ext cx="3466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Central government investments in agriculture, forestry and fishing per capita (US$)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AE3DF6-3EB1-1D20-B7CE-50355D960266}"/>
              </a:ext>
            </a:extLst>
          </p:cNvPr>
          <p:cNvSpPr txBox="1"/>
          <p:nvPr/>
        </p:nvSpPr>
        <p:spPr>
          <a:xfrm>
            <a:off x="4251242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B7400-25A8-7AA4-7BC6-2A08BFE4590E}"/>
              </a:ext>
            </a:extLst>
          </p:cNvPr>
          <p:cNvSpPr txBox="1"/>
          <p:nvPr/>
        </p:nvSpPr>
        <p:spPr>
          <a:xfrm>
            <a:off x="4933749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5F4A1-3164-D8E6-23B8-FF580A827B94}"/>
              </a:ext>
            </a:extLst>
          </p:cNvPr>
          <p:cNvSpPr txBox="1"/>
          <p:nvPr/>
        </p:nvSpPr>
        <p:spPr>
          <a:xfrm>
            <a:off x="5616256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094A7-DDA2-91D5-C0BC-B4BCD3F82699}"/>
              </a:ext>
            </a:extLst>
          </p:cNvPr>
          <p:cNvSpPr txBox="1"/>
          <p:nvPr/>
        </p:nvSpPr>
        <p:spPr>
          <a:xfrm>
            <a:off x="6298763" y="1210401"/>
            <a:ext cx="39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F4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194A9F0-536C-63B3-15C4-052969BB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1706" y="2754564"/>
            <a:ext cx="3734227" cy="1720796"/>
          </a:xfrm>
          <a:solidFill>
            <a:srgbClr val="E80C00"/>
          </a:solidFill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F1 – Economic prosperity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F2 – Quantity of 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F3 – Agricultural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F4 – Need for investment in agriculture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718A8-B633-299C-635C-82F63E75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42" y="1436642"/>
            <a:ext cx="2742320" cy="51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65287"/>
            <a:ext cx="10403944" cy="614939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Component analysis – Visualisations – K-means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BCBE5-F06D-DC45-0D49-FB4449B15F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284" y="2139352"/>
            <a:ext cx="5441666" cy="20382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1FF8F-4B04-C888-A097-B9EE0E32C0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177" y="2139352"/>
            <a:ext cx="5441666" cy="20382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06CCB3-1306-82E1-2E1E-2EA78615C50F}"/>
              </a:ext>
            </a:extLst>
          </p:cNvPr>
          <p:cNvSpPr txBox="1">
            <a:spLocks/>
          </p:cNvSpPr>
          <p:nvPr/>
        </p:nvSpPr>
        <p:spPr>
          <a:xfrm>
            <a:off x="6923175" y="5175230"/>
            <a:ext cx="3981412" cy="1018535"/>
          </a:xfrm>
          <a:prstGeom prst="rect">
            <a:avLst/>
          </a:prstGeom>
          <a:solidFill>
            <a:srgbClr val="E80C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bg1"/>
                </a:solidFill>
                <a:latin typeface="Abadi Extra Light" panose="020B0204020104020204" pitchFamily="34" charset="0"/>
              </a:rPr>
              <a:t>F3 – Agricultural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bg1"/>
                </a:solidFill>
                <a:latin typeface="Abadi Extra Light" panose="020B0204020104020204" pitchFamily="34" charset="0"/>
              </a:rPr>
              <a:t>F4 – Need for investment in agriculture</a:t>
            </a:r>
            <a:endParaRPr lang="en-GB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7278F10-F03D-4757-1272-6C8A2711ABA6}"/>
              </a:ext>
            </a:extLst>
          </p:cNvPr>
          <p:cNvSpPr txBox="1">
            <a:spLocks/>
          </p:cNvSpPr>
          <p:nvPr/>
        </p:nvSpPr>
        <p:spPr>
          <a:xfrm>
            <a:off x="1411004" y="5175231"/>
            <a:ext cx="3734227" cy="1018534"/>
          </a:xfrm>
          <a:prstGeom prst="rect">
            <a:avLst/>
          </a:prstGeom>
          <a:solidFill>
            <a:srgbClr val="E80C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F1 – Economic prosperity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F2 – Quantity of emissions</a:t>
            </a:r>
          </a:p>
        </p:txBody>
      </p:sp>
    </p:spTree>
    <p:extLst>
      <p:ext uri="{BB962C8B-B14F-4D97-AF65-F5344CB8AC3E}">
        <p14:creationId xmlns:p14="http://schemas.microsoft.com/office/powerpoint/2010/main" val="230121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65287"/>
            <a:ext cx="10403944" cy="648646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E80C00"/>
                </a:solidFill>
                <a:latin typeface="Garamond" panose="02020404030301010803" pitchFamily="18" charset="0"/>
              </a:rPr>
              <a:t>Component Analysis – Visualisations - HAC</a:t>
            </a:r>
            <a:endParaRPr lang="en-GB" sz="4000" b="1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41F5B-E2A8-B56C-2464-60B2BFB16E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695" y="2183099"/>
            <a:ext cx="5268634" cy="19668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512AE-E3AB-9C64-2FAE-93C361431B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333" y="2183099"/>
            <a:ext cx="5179095" cy="19668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C9D5A2F-3277-1DAF-1449-646A6F089962}"/>
              </a:ext>
            </a:extLst>
          </p:cNvPr>
          <p:cNvSpPr txBox="1">
            <a:spLocks/>
          </p:cNvSpPr>
          <p:nvPr/>
        </p:nvSpPr>
        <p:spPr>
          <a:xfrm>
            <a:off x="6923174" y="4769788"/>
            <a:ext cx="3981412" cy="1018535"/>
          </a:xfrm>
          <a:prstGeom prst="rect">
            <a:avLst/>
          </a:prstGeom>
          <a:solidFill>
            <a:srgbClr val="E80C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F3 – Agricultural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F4 – Need for investment in agriculture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788F3-1F04-0BD7-EF62-0F5F43E884E1}"/>
              </a:ext>
            </a:extLst>
          </p:cNvPr>
          <p:cNvSpPr txBox="1">
            <a:spLocks/>
          </p:cNvSpPr>
          <p:nvPr/>
        </p:nvSpPr>
        <p:spPr>
          <a:xfrm>
            <a:off x="1411004" y="4769789"/>
            <a:ext cx="3734227" cy="1018534"/>
          </a:xfrm>
          <a:prstGeom prst="rect">
            <a:avLst/>
          </a:prstGeom>
          <a:solidFill>
            <a:srgbClr val="E80C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F1 – Economic prosperity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F2 – Quantity of emissions</a:t>
            </a:r>
          </a:p>
        </p:txBody>
      </p:sp>
    </p:spTree>
    <p:extLst>
      <p:ext uri="{BB962C8B-B14F-4D97-AF65-F5344CB8AC3E}">
        <p14:creationId xmlns:p14="http://schemas.microsoft.com/office/powerpoint/2010/main" val="142425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0" y="1183555"/>
            <a:ext cx="6020322" cy="772737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International Development</a:t>
            </a:r>
            <a:b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en-GB" sz="3100" b="1" dirty="0">
                <a:latin typeface="Garamond" panose="02020404030301010803" pitchFamily="18" charset="0"/>
              </a:rPr>
              <a:t>Best regions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2B199AD-997F-46AE-4E07-99A40316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70" y="2259960"/>
            <a:ext cx="4711663" cy="3338583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Australasia (Australia and New Zealand)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 large population (24.5 million in Australia)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Lots of chicken available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Far from France – more complex regulations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The European Union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Especially Netherlands and Ireland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Simpler and cheaper for product exports.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Less chicken available could suggest demand is lower than in Australasia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5" descr="A river with boats and trees in the background&#10;&#10;Description automatically generated">
            <a:extLst>
              <a:ext uri="{FF2B5EF4-FFF2-40B4-BE49-F238E27FC236}">
                <a16:creationId xmlns:a16="http://schemas.microsoft.com/office/drawing/2014/main" id="{C1C6A849-581E-52AD-A8FC-0DB3E0504C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618" y="0"/>
            <a:ext cx="5328198" cy="2998185"/>
          </a:xfrm>
          <a:prstGeom prst="rect">
            <a:avLst/>
          </a:prstGeom>
        </p:spPr>
      </p:pic>
      <p:pic>
        <p:nvPicPr>
          <p:cNvPr id="11" name="Picture 10" descr="Sydney Opera House with pointed roof and a city in the background&#10;&#10;Description automatically generated">
            <a:extLst>
              <a:ext uri="{FF2B5EF4-FFF2-40B4-BE49-F238E27FC236}">
                <a16:creationId xmlns:a16="http://schemas.microsoft.com/office/drawing/2014/main" id="{84937DB3-8E45-2863-FD64-1F1A0082BA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"/>
          <a:stretch/>
        </p:blipFill>
        <p:spPr>
          <a:xfrm>
            <a:off x="6861360" y="2998185"/>
            <a:ext cx="5328456" cy="3859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0C529D-2372-2FBB-72D9-CE4AFADCC460}"/>
              </a:ext>
            </a:extLst>
          </p:cNvPr>
          <p:cNvSpPr txBox="1"/>
          <p:nvPr/>
        </p:nvSpPr>
        <p:spPr>
          <a:xfrm>
            <a:off x="8702049" y="104294"/>
            <a:ext cx="163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Garamond" panose="02020404030301010803" pitchFamily="18" charset="0"/>
                <a:ea typeface="+mj-ea"/>
                <a:cs typeface="+mj-cs"/>
              </a:rPr>
              <a:t>Europe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D7036-E398-50B6-D20F-DA89F621A6E8}"/>
              </a:ext>
            </a:extLst>
          </p:cNvPr>
          <p:cNvSpPr txBox="1"/>
          <p:nvPr/>
        </p:nvSpPr>
        <p:spPr>
          <a:xfrm>
            <a:off x="8343458" y="6061395"/>
            <a:ext cx="235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rPr>
              <a:t>Australasia</a:t>
            </a:r>
          </a:p>
        </p:txBody>
      </p:sp>
    </p:spTree>
    <p:extLst>
      <p:ext uri="{BB962C8B-B14F-4D97-AF65-F5344CB8AC3E}">
        <p14:creationId xmlns:p14="http://schemas.microsoft.com/office/powerpoint/2010/main" val="20985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73" y="617570"/>
            <a:ext cx="3387938" cy="64714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673" y="1998202"/>
            <a:ext cx="4292371" cy="32888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La </a:t>
            </a:r>
            <a:r>
              <a:rPr lang="en-GB" sz="2400" noProof="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Poule</a:t>
            </a: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Qui Chante – a French a French food company producing chicken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We want to develop internationally – but where?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Large field of possibilities – this study will allow us to identify the best options.</a:t>
            </a:r>
            <a:endParaRPr lang="en-GB" sz="2000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F2739-98E8-76E8-6170-757056CEA358}"/>
              </a:ext>
            </a:extLst>
          </p:cNvPr>
          <p:cNvCxnSpPr>
            <a:cxnSpLocks/>
          </p:cNvCxnSpPr>
          <p:nvPr/>
        </p:nvCxnSpPr>
        <p:spPr>
          <a:xfrm>
            <a:off x="4992948" y="517479"/>
            <a:ext cx="0" cy="6059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FC9294-3045-7198-5ED0-B78032E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53" y="5745257"/>
            <a:ext cx="700732" cy="8589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2E7D5A-CA64-F219-01E7-E632CCE3B6AF}"/>
              </a:ext>
            </a:extLst>
          </p:cNvPr>
          <p:cNvSpPr txBox="1">
            <a:spLocks/>
          </p:cNvSpPr>
          <p:nvPr/>
        </p:nvSpPr>
        <p:spPr>
          <a:xfrm>
            <a:off x="5458296" y="524822"/>
            <a:ext cx="5405325" cy="739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Data for the study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DCFA56-143C-CE67-7517-207E077DC626}"/>
              </a:ext>
            </a:extLst>
          </p:cNvPr>
          <p:cNvSpPr txBox="1">
            <a:spLocks/>
          </p:cNvSpPr>
          <p:nvPr/>
        </p:nvSpPr>
        <p:spPr>
          <a:xfrm>
            <a:off x="5458296" y="1388851"/>
            <a:ext cx="6337045" cy="99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Food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FBB72F-F96B-B2F4-9AEC-63ECD1517962}"/>
              </a:ext>
            </a:extLst>
          </p:cNvPr>
          <p:cNvGrpSpPr/>
          <p:nvPr/>
        </p:nvGrpSpPr>
        <p:grpSpPr>
          <a:xfrm>
            <a:off x="5466537" y="2465783"/>
            <a:ext cx="2432654" cy="920255"/>
            <a:chOff x="6323157" y="1190446"/>
            <a:chExt cx="2432654" cy="9202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4F3768-EA64-6B16-B97C-AC7AC7C10A1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F6A631-26D3-9106-0D2F-CDE0A8A39B1B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7D910-7024-0A06-C8FC-68FD4BC97077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BE5FBF-562B-7176-113B-14B2107E5549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834D3B-B4A7-E2CC-8A1A-FE2C563F2EE5}"/>
              </a:ext>
            </a:extLst>
          </p:cNvPr>
          <p:cNvGrpSpPr/>
          <p:nvPr/>
        </p:nvGrpSpPr>
        <p:grpSpPr>
          <a:xfrm>
            <a:off x="8232749" y="3642617"/>
            <a:ext cx="2432654" cy="920255"/>
            <a:chOff x="6323157" y="1190446"/>
            <a:chExt cx="2432654" cy="9202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3E85E-AC9D-8232-DCEA-88149585B3D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3A197-8FE2-8F16-8D72-1578633DCE21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AFC09D-318C-98A0-2AEE-061A60C44363}"/>
                </a:ext>
              </a:extLst>
            </p:cNvPr>
            <p:cNvSpPr txBox="1"/>
            <p:nvPr/>
          </p:nvSpPr>
          <p:spPr>
            <a:xfrm>
              <a:off x="6323160" y="1269470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174EB6-ACE5-8A01-8289-71C75930F876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5E6F33-1B6A-AF4F-B8AB-F87CEBBAAF3A}"/>
              </a:ext>
            </a:extLst>
          </p:cNvPr>
          <p:cNvGrpSpPr/>
          <p:nvPr/>
        </p:nvGrpSpPr>
        <p:grpSpPr>
          <a:xfrm>
            <a:off x="5466540" y="4796066"/>
            <a:ext cx="2432653" cy="1056735"/>
            <a:chOff x="7546139" y="3696420"/>
            <a:chExt cx="2432653" cy="10567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FF8326-91AD-A36E-7671-09A377D4E180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684C29-2F7A-4B23-8B23-716C024E48AE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2FE7A6-7641-D611-E30A-8EF7C9DD08C2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5A707-0F1B-4E56-68EE-B82AA14E0964}"/>
                </a:ext>
              </a:extLst>
            </p:cNvPr>
            <p:cNvSpPr txBox="1"/>
            <p:nvPr/>
          </p:nvSpPr>
          <p:spPr>
            <a:xfrm>
              <a:off x="7546139" y="4162353"/>
              <a:ext cx="2432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from chicken production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7A4302-6821-1AAE-189E-5AA4C617C7AD}"/>
              </a:ext>
            </a:extLst>
          </p:cNvPr>
          <p:cNvGrpSpPr/>
          <p:nvPr/>
        </p:nvGrpSpPr>
        <p:grpSpPr>
          <a:xfrm>
            <a:off x="5378538" y="3628951"/>
            <a:ext cx="2560532" cy="1056735"/>
            <a:chOff x="7466381" y="3696420"/>
            <a:chExt cx="2560532" cy="10567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A9F01-BB24-1AA3-95C9-5A8FBD6FB71B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91B346-362F-51E5-95CF-6566490555F3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AE8E0D-B32A-5303-8541-FFD264C81ADA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C92C93-1708-1D96-C612-8A9C1DD88C27}"/>
                </a:ext>
              </a:extLst>
            </p:cNvPr>
            <p:cNvSpPr txBox="1"/>
            <p:nvPr/>
          </p:nvSpPr>
          <p:spPr>
            <a:xfrm>
              <a:off x="7466381" y="4162353"/>
              <a:ext cx="25605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</a:t>
              </a:r>
            </a:p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per capita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7B9CC0-4E11-52E0-F57E-3A55071119FE}"/>
              </a:ext>
            </a:extLst>
          </p:cNvPr>
          <p:cNvGrpSpPr/>
          <p:nvPr/>
        </p:nvGrpSpPr>
        <p:grpSpPr>
          <a:xfrm>
            <a:off x="8232746" y="4797307"/>
            <a:ext cx="2432653" cy="1056735"/>
            <a:chOff x="7546139" y="3696420"/>
            <a:chExt cx="2432653" cy="10567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33F582-81BE-2947-E01D-F5B7CDDCAB63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DAC1783-A947-46C1-8C4B-4D1B2A926F65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34F782-FF7F-59CB-AC0E-432A8F34E450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DE7EFC-B26C-673D-351E-4EFE99CEEA86}"/>
                </a:ext>
              </a:extLst>
            </p:cNvPr>
            <p:cNvSpPr txBox="1"/>
            <p:nvPr/>
          </p:nvSpPr>
          <p:spPr>
            <a:xfrm>
              <a:off x="7546139" y="4162353"/>
              <a:ext cx="2432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in agriculture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AC7BAEA-CDA8-20B5-37F1-34A4E84A33C7}"/>
              </a:ext>
            </a:extLst>
          </p:cNvPr>
          <p:cNvSpPr txBox="1"/>
          <p:nvPr/>
        </p:nvSpPr>
        <p:spPr>
          <a:xfrm>
            <a:off x="7841435" y="6174738"/>
            <a:ext cx="303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  <a:hlinkClick r:id="rId3"/>
              </a:rPr>
              <a:t>https://www.fao.org/faostat/en/?#data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1133DC-7867-D68B-93A7-57162F4809BD}"/>
              </a:ext>
            </a:extLst>
          </p:cNvPr>
          <p:cNvGrpSpPr/>
          <p:nvPr/>
        </p:nvGrpSpPr>
        <p:grpSpPr>
          <a:xfrm>
            <a:off x="8232749" y="2469038"/>
            <a:ext cx="2432653" cy="1056735"/>
            <a:chOff x="7546139" y="3696420"/>
            <a:chExt cx="2432653" cy="10567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DC2E7C-C4C7-DB33-82A9-CF650A00E964}"/>
                </a:ext>
              </a:extLst>
            </p:cNvPr>
            <p:cNvSpPr/>
            <p:nvPr/>
          </p:nvSpPr>
          <p:spPr>
            <a:xfrm>
              <a:off x="7546143" y="3696420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E83836-4CB2-1F1B-3143-081236CAA056}"/>
                </a:ext>
              </a:extLst>
            </p:cNvPr>
            <p:cNvSpPr/>
            <p:nvPr/>
          </p:nvSpPr>
          <p:spPr>
            <a:xfrm>
              <a:off x="7546141" y="4150848"/>
              <a:ext cx="2432649" cy="6023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4C28AFD-81DE-246A-015A-B76489DF0931}"/>
                </a:ext>
              </a:extLst>
            </p:cNvPr>
            <p:cNvSpPr txBox="1"/>
            <p:nvPr/>
          </p:nvSpPr>
          <p:spPr>
            <a:xfrm>
              <a:off x="7546141" y="3775444"/>
              <a:ext cx="243264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97EF1-E67A-299B-6227-DF32E69E340E}"/>
                </a:ext>
              </a:extLst>
            </p:cNvPr>
            <p:cNvSpPr txBox="1"/>
            <p:nvPr/>
          </p:nvSpPr>
          <p:spPr>
            <a:xfrm>
              <a:off x="7546139" y="4162353"/>
              <a:ext cx="24326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8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28" y="450555"/>
            <a:ext cx="5202680" cy="834781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Preparation &amp; Cleaning</a:t>
            </a:r>
            <a:b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en-GB" sz="2700" b="1" dirty="0">
                <a:latin typeface="Garamond" panose="02020404030301010803" pitchFamily="18" charset="0"/>
              </a:rPr>
              <a:t>General Steps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toy person sweeping the ground&#10;&#10;Description automatically generated">
            <a:extLst>
              <a:ext uri="{FF2B5EF4-FFF2-40B4-BE49-F238E27FC236}">
                <a16:creationId xmlns:a16="http://schemas.microsoft.com/office/drawing/2014/main" id="{17909C6B-2BD6-E7D8-6369-C6ED3D10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6858" y="0"/>
            <a:ext cx="4575142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AB4C07-DB54-1DAA-155C-5BFAB1C7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482" y="1688795"/>
            <a:ext cx="6337045" cy="36250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Import the Python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Import the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For each file: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Check the head and shape of the dataframe and then check the types of data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Check if there are null values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Delete the columns that will not be used for the analysis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Check if ‘</a:t>
            </a:r>
            <a:r>
              <a:rPr lang="en-GB" sz="220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Zone’can</a:t>
            </a: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be used as a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Merge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F10963-7D23-34A6-2C60-57C2FB17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310" y="5719836"/>
            <a:ext cx="700732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C9294-3045-7198-5ED0-B78032E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609" y="5781240"/>
            <a:ext cx="700732" cy="8589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2E7D5A-CA64-F219-01E7-E632CCE3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13" y="678177"/>
            <a:ext cx="5405325" cy="68262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Final merged file</a:t>
            </a:r>
            <a:endParaRPr lang="en-GB" sz="2700" b="1" dirty="0">
              <a:latin typeface="Garamond" panose="02020404030301010803" pitchFamily="18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DCFA56-143C-CE67-7517-207E0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3213" y="1651000"/>
            <a:ext cx="6337045" cy="4698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Find the null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GDP (1) – Taiwan data was missing. I used data from the IMF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Political stability (4) – I used IMF data for China and Taiwan. I used the political stability of France for New Caledonia and French Polynesia as they overseas territories of France.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Government investment (29) and agricultural credit (62) – the FAO explained that the response rates for these data are relatively low. I replaced the zero values with the average values of each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Emissions (4) - Djibouti and Maldives do not produce chicken(no emissions), FAO has data for Iceland for 2013 and 2019, and data for Latvia up to 2016. I have respectively interpolated and extrapolated the data.</a:t>
            </a:r>
          </a:p>
        </p:txBody>
      </p:sp>
      <p:pic>
        <p:nvPicPr>
          <p:cNvPr id="7" name="Picture 6" descr="A group of people standing on a beach&#10;&#10;Description automatically generated">
            <a:extLst>
              <a:ext uri="{FF2B5EF4-FFF2-40B4-BE49-F238E27FC236}">
                <a16:creationId xmlns:a16="http://schemas.microsoft.com/office/drawing/2014/main" id="{B6F0230A-16B8-2A8E-6403-68502D498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98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0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C9294-3045-7198-5ED0-B78032E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53" y="5745257"/>
            <a:ext cx="700732" cy="8589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2E7D5A-CA64-F219-01E7-E632CCE3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838" y="424726"/>
            <a:ext cx="8844323" cy="73989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Exploratory analysis of the final merged file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DCFA56-143C-CE67-7517-207E0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3838" y="1966889"/>
            <a:ext cx="3711583" cy="30849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Check type of data in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Use ‘describe’ to check the les min, max, quartiles et standard deviation of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Create a boxplot and a histogram for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Check for outliers for each column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" name="Picture 2" descr="A white flag with a rope attached to it&#10;&#10;Description automatically generated">
            <a:extLst>
              <a:ext uri="{FF2B5EF4-FFF2-40B4-BE49-F238E27FC236}">
                <a16:creationId xmlns:a16="http://schemas.microsoft.com/office/drawing/2014/main" id="{E1FE9E17-6693-BAA3-621D-DEED992F82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8825" y="1649717"/>
            <a:ext cx="4085592" cy="35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491" y="3058538"/>
            <a:ext cx="3808430" cy="74092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>
                <a:solidFill>
                  <a:srgbClr val="E80C00"/>
                </a:solidFill>
                <a:latin typeface="Garamond" panose="02020404030301010803" pitchFamily="18" charset="0"/>
              </a:rPr>
              <a:t>Results</a:t>
            </a:r>
          </a:p>
        </p:txBody>
      </p:sp>
      <p:pic>
        <p:nvPicPr>
          <p:cNvPr id="9" name="Picture 8" descr="A turkey on a plate with food on it&#10;&#10;Description automatically generated">
            <a:extLst>
              <a:ext uri="{FF2B5EF4-FFF2-40B4-BE49-F238E27FC236}">
                <a16:creationId xmlns:a16="http://schemas.microsoft.com/office/drawing/2014/main" id="{BEFED678-7D3D-AB4E-E243-9D400635AF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38912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49F4-522F-9B94-733F-7C5AD699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16" y="3601869"/>
            <a:ext cx="590580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3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57" y="844396"/>
            <a:ext cx="7934015" cy="132397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Hierarchical Ascending </a:t>
            </a:r>
            <a:b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</a:br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Classification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553" y="2492698"/>
            <a:ext cx="6127447" cy="33606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Data normalisation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clusters using the Ward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a dendrogram with these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Determine the optimal number of clusters using the Davies-Bouldin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a contingency table and a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a list of clusters with the countries in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Perform deeper cluster analysis – “describe()” function, boxplots and 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8" name="Picture 7" descr="A group of chicks on a chair&#10;&#10;Description automatically generated">
            <a:extLst>
              <a:ext uri="{FF2B5EF4-FFF2-40B4-BE49-F238E27FC236}">
                <a16:creationId xmlns:a16="http://schemas.microsoft.com/office/drawing/2014/main" id="{36F017D2-FF34-DADF-91F2-D226743353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4667" y="0"/>
            <a:ext cx="4487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74" y="6040304"/>
            <a:ext cx="590580" cy="7239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AA7EE6-1596-E5FB-76B7-11D8A7174B0F}"/>
              </a:ext>
            </a:extLst>
          </p:cNvPr>
          <p:cNvSpPr txBox="1">
            <a:spLocks/>
          </p:cNvSpPr>
          <p:nvPr/>
        </p:nvSpPr>
        <p:spPr>
          <a:xfrm>
            <a:off x="689454" y="1214012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Cluster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1BACCE-B9D1-38FE-EBF8-167351FE41C7}"/>
              </a:ext>
            </a:extLst>
          </p:cNvPr>
          <p:cNvGrpSpPr/>
          <p:nvPr/>
        </p:nvGrpSpPr>
        <p:grpSpPr>
          <a:xfrm>
            <a:off x="796327" y="1767871"/>
            <a:ext cx="2447705" cy="566250"/>
            <a:chOff x="6323117" y="1190446"/>
            <a:chExt cx="2432694" cy="1044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3BB855-9834-E787-76AA-12FE6BE98DF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778BAE-27E6-F9BE-A695-C75553D27524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A8AE2-FDC9-4C02-3A47-6C7B91518102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0A349-3389-D9B7-AA48-8E47817B7680}"/>
                </a:ext>
              </a:extLst>
            </p:cNvPr>
            <p:cNvSpPr txBox="1"/>
            <p:nvPr/>
          </p:nvSpPr>
          <p:spPr>
            <a:xfrm>
              <a:off x="632311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low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19932-9F5D-3179-BB67-881A412BA41E}"/>
              </a:ext>
            </a:extLst>
          </p:cNvPr>
          <p:cNvGrpSpPr/>
          <p:nvPr/>
        </p:nvGrpSpPr>
        <p:grpSpPr>
          <a:xfrm>
            <a:off x="796368" y="2451331"/>
            <a:ext cx="2447652" cy="566250"/>
            <a:chOff x="6323157" y="1190446"/>
            <a:chExt cx="2432654" cy="1044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81DB0B-FEDA-D731-5ACB-AEA9516C05F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C4A4B-172D-4FAC-9E3C-BB80EAE3DACF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704324-6C8A-4EF3-EE06-C52F974F1B87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AEDACA-4EE0-0C00-C5FD-EA0D3247804F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- low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0BC39-010B-22D3-C3DD-2808E33B02D4}"/>
              </a:ext>
            </a:extLst>
          </p:cNvPr>
          <p:cNvGrpSpPr/>
          <p:nvPr/>
        </p:nvGrpSpPr>
        <p:grpSpPr>
          <a:xfrm>
            <a:off x="796368" y="3818251"/>
            <a:ext cx="2447636" cy="566250"/>
            <a:chOff x="6323157" y="1190446"/>
            <a:chExt cx="2432654" cy="10443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C8B5BC-162B-03FF-B0F5-89F1D48502FE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661477-99DE-4F27-097E-CF4C4C1BC2D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CD4CC-FEA4-9A27-B279-7FDCF5D1ED7B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E048B-78C0-215F-91F4-E9F66119C91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low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A8750-E01D-5A58-CE63-6A354D6DF4CB}"/>
              </a:ext>
            </a:extLst>
          </p:cNvPr>
          <p:cNvGrpSpPr/>
          <p:nvPr/>
        </p:nvGrpSpPr>
        <p:grpSpPr>
          <a:xfrm>
            <a:off x="796368" y="3134791"/>
            <a:ext cx="2447659" cy="566250"/>
            <a:chOff x="6323157" y="1190446"/>
            <a:chExt cx="2432654" cy="10443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1B1E52-7169-3468-279C-7B797C01E55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12BE93-46A5-8058-DDB1-E695ADD5D12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80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79FEA9-AA7E-49AD-7481-246F601D4C37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E80C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B0897D-F6EC-D76C-8B97-FB5ED4F24D5A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low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367709-7B5C-77DF-74DB-D533E70BB370}"/>
              </a:ext>
            </a:extLst>
          </p:cNvPr>
          <p:cNvGrpSpPr/>
          <p:nvPr/>
        </p:nvGrpSpPr>
        <p:grpSpPr>
          <a:xfrm>
            <a:off x="796368" y="5185174"/>
            <a:ext cx="2465548" cy="550861"/>
            <a:chOff x="6323157" y="1190446"/>
            <a:chExt cx="2432654" cy="10159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8850D3-D6FA-DB77-22CE-8AD2576D6F65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7F9E70-8552-8832-B3A4-98152CD7A27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BA0D6D-36DB-F46E-1AF9-1DDCD632402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B82700-E5E0-44AB-DCC4-19A83CB61B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low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EAC71-001E-C2B0-6B31-0A6039FC6795}"/>
              </a:ext>
            </a:extLst>
          </p:cNvPr>
          <p:cNvGrpSpPr/>
          <p:nvPr/>
        </p:nvGrpSpPr>
        <p:grpSpPr>
          <a:xfrm>
            <a:off x="796368" y="4501711"/>
            <a:ext cx="2447625" cy="566250"/>
            <a:chOff x="6323157" y="1190446"/>
            <a:chExt cx="2432654" cy="1044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0CF739-F7E7-C5E6-F03D-20FF497EAB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4BC5C7-42AB-D336-E9F1-5BE2DA5B058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BC897C-8677-1A97-0DF9-BF4A6C530B3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D74937-6400-A614-6AC7-D7B454FED06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high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4E2CD17A-5B17-77F8-FF88-EA3842672B18}"/>
              </a:ext>
            </a:extLst>
          </p:cNvPr>
          <p:cNvSpPr txBox="1">
            <a:spLocks/>
          </p:cNvSpPr>
          <p:nvPr/>
        </p:nvSpPr>
        <p:spPr>
          <a:xfrm>
            <a:off x="4310682" y="1208219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Cluster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11A44B5-D58D-2B2E-5F10-8DF7B111BD15}"/>
              </a:ext>
            </a:extLst>
          </p:cNvPr>
          <p:cNvSpPr txBox="1">
            <a:spLocks/>
          </p:cNvSpPr>
          <p:nvPr/>
        </p:nvSpPr>
        <p:spPr>
          <a:xfrm>
            <a:off x="8177907" y="1208219"/>
            <a:ext cx="1330747" cy="4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Garamond" panose="02020404030301010803" pitchFamily="18" charset="0"/>
              </a:rPr>
              <a:t>Cluster 3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C7F556-D464-4E56-47F3-E882A43C1C9B}"/>
              </a:ext>
            </a:extLst>
          </p:cNvPr>
          <p:cNvCxnSpPr>
            <a:cxnSpLocks/>
          </p:cNvCxnSpPr>
          <p:nvPr/>
        </p:nvCxnSpPr>
        <p:spPr>
          <a:xfrm>
            <a:off x="3746652" y="1574134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FDFB92-55B2-4015-ABB5-F6CB6D4F1438}"/>
              </a:ext>
            </a:extLst>
          </p:cNvPr>
          <p:cNvGrpSpPr/>
          <p:nvPr/>
        </p:nvGrpSpPr>
        <p:grpSpPr>
          <a:xfrm>
            <a:off x="4359686" y="1731148"/>
            <a:ext cx="2447665" cy="566250"/>
            <a:chOff x="6323157" y="1190446"/>
            <a:chExt cx="2432654" cy="104431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790CF5-E8CA-377C-B8E0-1FCC21F08E79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9586286-DCD4-CCF8-3986-54F93E92D5D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CDDB82-50C4-9A2A-2776-8465B90C60D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7C830-3A9B-2D5E-788F-61E50B8DE573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medium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A24C55-B586-847A-DEC8-311711969EDA}"/>
              </a:ext>
            </a:extLst>
          </p:cNvPr>
          <p:cNvGrpSpPr/>
          <p:nvPr/>
        </p:nvGrpSpPr>
        <p:grpSpPr>
          <a:xfrm>
            <a:off x="4359686" y="2414608"/>
            <a:ext cx="2447652" cy="566250"/>
            <a:chOff x="6323157" y="1190446"/>
            <a:chExt cx="2432654" cy="104431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3A7C5C-45C2-A967-9743-6E6BAB2929C8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B739B7-1B99-CA3B-E55B-47EDA894AA4D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D45BE8-29EA-EA49-93BD-D42221E04758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4667784-AC9E-ADC7-596C-2AC5A66E126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- medium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2536F6-06A1-7368-1871-1B7273AE147B}"/>
              </a:ext>
            </a:extLst>
          </p:cNvPr>
          <p:cNvGrpSpPr/>
          <p:nvPr/>
        </p:nvGrpSpPr>
        <p:grpSpPr>
          <a:xfrm>
            <a:off x="4359686" y="3781528"/>
            <a:ext cx="2447636" cy="566250"/>
            <a:chOff x="6323157" y="1190446"/>
            <a:chExt cx="2432654" cy="104431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4CA68D-7F63-44C1-4D34-9EB3313BFC63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AB7C32-94EF-6988-543D-3ED77D21D7CB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DDAA16-A8BF-EED5-38F3-E4F1114F45D1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EE3088-6D70-A02E-234B-57D59C523F42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medium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A42820-D5AA-CD81-E787-ABF313ED5714}"/>
              </a:ext>
            </a:extLst>
          </p:cNvPr>
          <p:cNvGrpSpPr/>
          <p:nvPr/>
        </p:nvGrpSpPr>
        <p:grpSpPr>
          <a:xfrm>
            <a:off x="4359686" y="3098068"/>
            <a:ext cx="2447659" cy="566250"/>
            <a:chOff x="6323157" y="1190446"/>
            <a:chExt cx="2432654" cy="104431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7C753C-56F5-5063-A392-B6C406036A67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A8FBB8F-4E86-8631-109B-6146F58330B3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4807AF-B57E-E6F4-EF39-A284DC496A3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1C1344D-9FFB-A6ED-9547-BEF52DA1E572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high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14F50F-138C-EE2F-F390-C1019BC1C2F3}"/>
              </a:ext>
            </a:extLst>
          </p:cNvPr>
          <p:cNvGrpSpPr/>
          <p:nvPr/>
        </p:nvGrpSpPr>
        <p:grpSpPr>
          <a:xfrm>
            <a:off x="4359686" y="5148451"/>
            <a:ext cx="2465548" cy="550861"/>
            <a:chOff x="6323157" y="1190446"/>
            <a:chExt cx="2432654" cy="101592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7E8612E-E64C-7173-39C1-BA357F6A991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274DF9-6612-5234-0689-CDA7C321256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02A688-09C5-5E22-EAFE-6FED38DA59E7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CF0C0BC-489E-2D8A-F6C7-9A6CB5604A97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medium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5DD8A5-3F66-52B4-F1B0-C62F759AD91F}"/>
              </a:ext>
            </a:extLst>
          </p:cNvPr>
          <p:cNvGrpSpPr/>
          <p:nvPr/>
        </p:nvGrpSpPr>
        <p:grpSpPr>
          <a:xfrm>
            <a:off x="4359686" y="4464988"/>
            <a:ext cx="2447625" cy="566250"/>
            <a:chOff x="6323157" y="1190446"/>
            <a:chExt cx="2432654" cy="104431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7EEFD27-51CA-7ABD-D470-79837E95FBA7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4D3E5C-CEBE-2ED6-3563-C362252F64A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6025FD-AE38-3B38-86A1-994E2C4895C1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1708C8-9530-D08A-7B39-935659C5FBC1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medium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7E6255C-40DB-B2B3-5F16-02A50F26B610}"/>
              </a:ext>
            </a:extLst>
          </p:cNvPr>
          <p:cNvCxnSpPr>
            <a:cxnSpLocks/>
          </p:cNvCxnSpPr>
          <p:nvPr/>
        </p:nvCxnSpPr>
        <p:spPr>
          <a:xfrm>
            <a:off x="7478295" y="1594029"/>
            <a:ext cx="0" cy="4816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695FCD-A9E3-916C-510B-6B14466F628A}"/>
              </a:ext>
            </a:extLst>
          </p:cNvPr>
          <p:cNvGrpSpPr/>
          <p:nvPr/>
        </p:nvGrpSpPr>
        <p:grpSpPr>
          <a:xfrm>
            <a:off x="8190432" y="1725022"/>
            <a:ext cx="2447665" cy="566250"/>
            <a:chOff x="6323157" y="1190446"/>
            <a:chExt cx="2432654" cy="104431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162A27-7267-07C2-5E56-219629FE5DBF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138803-6675-4384-7879-05B715B39537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529F71-4D3D-851D-C5F6-A2E06478E15C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Politics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ED2FA1-6FAD-BF71-D9CC-5BC836E94E9D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Political stability - high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FB1C85B-598C-67D3-11A2-EEDFB2AF1209}"/>
              </a:ext>
            </a:extLst>
          </p:cNvPr>
          <p:cNvGrpSpPr/>
          <p:nvPr/>
        </p:nvGrpSpPr>
        <p:grpSpPr>
          <a:xfrm>
            <a:off x="8190432" y="2408482"/>
            <a:ext cx="2447652" cy="566250"/>
            <a:chOff x="6323157" y="1190446"/>
            <a:chExt cx="2432654" cy="104431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4C8559C-C4E6-357B-D7A7-E91CE37BBFD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A64811-B41E-4E8A-05C7-53783DC15048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1613A4-33F7-B7E6-F592-F60E9047DFEF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Economics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F38275-6EEE-F100-4772-A2E5A6ED67CE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GDP per capita - high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53620-4B46-A355-291B-3CEC8E29B985}"/>
              </a:ext>
            </a:extLst>
          </p:cNvPr>
          <p:cNvGrpSpPr/>
          <p:nvPr/>
        </p:nvGrpSpPr>
        <p:grpSpPr>
          <a:xfrm>
            <a:off x="8190432" y="3775402"/>
            <a:ext cx="2447636" cy="566250"/>
            <a:chOff x="6323157" y="1190446"/>
            <a:chExt cx="2432654" cy="104431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5F7D12C-25E9-C11C-F612-8F5DE88DBA22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B046C8-AE15-AF37-06C3-A07D8B7A2DDC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D67061-41F5-912F-31E5-AE2766C804AE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Technology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DAFE2D-636F-DBAC-3EB9-4020B564952B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Agricultural credit - high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465A4D-DD68-43D8-9627-81782839B813}"/>
              </a:ext>
            </a:extLst>
          </p:cNvPr>
          <p:cNvGrpSpPr/>
          <p:nvPr/>
        </p:nvGrpSpPr>
        <p:grpSpPr>
          <a:xfrm>
            <a:off x="8190432" y="3091942"/>
            <a:ext cx="2447659" cy="566250"/>
            <a:chOff x="6323157" y="1190446"/>
            <a:chExt cx="2432654" cy="104431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B74005F-C34B-947B-E873-3EB0DD9E733C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DCE89-D6D1-0155-2836-34D5A4B889B2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65D439-86AC-980A-7BB0-F6C6DAD09C0A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Sociocultural context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97C6471-0DE5-12F5-966E-55C2EBDC04F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Chicken available - medium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4EEF8A-DBA7-0754-4000-46AF226AAAA6}"/>
              </a:ext>
            </a:extLst>
          </p:cNvPr>
          <p:cNvGrpSpPr/>
          <p:nvPr/>
        </p:nvGrpSpPr>
        <p:grpSpPr>
          <a:xfrm>
            <a:off x="8190432" y="5142325"/>
            <a:ext cx="2465548" cy="550861"/>
            <a:chOff x="6323157" y="1190446"/>
            <a:chExt cx="2432654" cy="101592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66A8AD-48F2-D150-271F-8FA8EEF366B4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63125BA-01FC-EF6D-214A-38631236B401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1BEFCF-FCBD-C002-3057-CAE083F05C4E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Legal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908AE9A-35EC-4028-9F37-21B23E2E63C9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482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Government investment - High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87C5308-8CB1-9849-2D29-D49AB733E482}"/>
              </a:ext>
            </a:extLst>
          </p:cNvPr>
          <p:cNvGrpSpPr/>
          <p:nvPr/>
        </p:nvGrpSpPr>
        <p:grpSpPr>
          <a:xfrm>
            <a:off x="8190432" y="4458862"/>
            <a:ext cx="2447625" cy="566250"/>
            <a:chOff x="6323157" y="1190446"/>
            <a:chExt cx="2432654" cy="104431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DEADA74-8E17-C0A2-6B0D-399043E25AEA}"/>
                </a:ext>
              </a:extLst>
            </p:cNvPr>
            <p:cNvSpPr/>
            <p:nvPr/>
          </p:nvSpPr>
          <p:spPr>
            <a:xfrm>
              <a:off x="6323162" y="1190446"/>
              <a:ext cx="2432649" cy="465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34F9960-3165-9B83-7EEA-DD077599DF95}"/>
                </a:ext>
              </a:extLst>
            </p:cNvPr>
            <p:cNvSpPr/>
            <p:nvPr/>
          </p:nvSpPr>
          <p:spPr>
            <a:xfrm>
              <a:off x="6323160" y="1644875"/>
              <a:ext cx="2432649" cy="4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3FF1480-04DE-C869-A384-84664D81ADA0}"/>
                </a:ext>
              </a:extLst>
            </p:cNvPr>
            <p:cNvSpPr txBox="1"/>
            <p:nvPr/>
          </p:nvSpPr>
          <p:spPr>
            <a:xfrm>
              <a:off x="6323160" y="1269471"/>
              <a:ext cx="2432649" cy="8514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Ecology</a:t>
              </a:r>
            </a:p>
            <a:p>
              <a:pPr algn="ctr"/>
              <a:endParaRPr lang="en-GB" sz="12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2D0C358-B8BA-300C-F110-925B31B6F488}"/>
                </a:ext>
              </a:extLst>
            </p:cNvPr>
            <p:cNvSpPr txBox="1"/>
            <p:nvPr/>
          </p:nvSpPr>
          <p:spPr>
            <a:xfrm>
              <a:off x="6323157" y="1723899"/>
              <a:ext cx="2432648" cy="5108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  <a:latin typeface="Abadi Extra Light" panose="020B0204020104020204" pitchFamily="34" charset="0"/>
                </a:rPr>
                <a:t>Emissions - low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6950A80B-826B-998A-B746-C3EC4D731248}"/>
              </a:ext>
            </a:extLst>
          </p:cNvPr>
          <p:cNvSpPr txBox="1">
            <a:spLocks/>
          </p:cNvSpPr>
          <p:nvPr/>
        </p:nvSpPr>
        <p:spPr>
          <a:xfrm>
            <a:off x="507252" y="243082"/>
            <a:ext cx="10957254" cy="881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Hierarchical Ascending Classification PESTEL analysis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8" y="475433"/>
            <a:ext cx="6525380" cy="10401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E80C00"/>
                </a:solidFill>
                <a:latin typeface="Garamond" panose="02020404030301010803" pitchFamily="18" charset="0"/>
              </a:rPr>
              <a:t>K-means cluster analysis</a:t>
            </a:r>
            <a:endParaRPr lang="en-GB" sz="4000" b="1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6908" y="1823810"/>
            <a:ext cx="6127447" cy="393000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Determine the optimal number of clusters (4) – use the elbow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Use the optimal number of clusters to instantiate the k-means, then train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Add the centroids of each k-means cluster to a variable called “centroids”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Scale column values and train PCA with scaled data and 4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Visualize clusters and their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Create a list of clusters with the countries in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Perform deeper cluster analysis – “describe()” function, boxplots and 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D571-6039-6D2A-ED3C-BAF38AB3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3" y="5853363"/>
            <a:ext cx="590580" cy="723937"/>
          </a:xfrm>
          <a:prstGeom prst="rect">
            <a:avLst/>
          </a:prstGeom>
        </p:spPr>
      </p:pic>
      <p:pic>
        <p:nvPicPr>
          <p:cNvPr id="6" name="Picture 5" descr="A group of chickens in a fence&#10;&#10;Description automatically generated">
            <a:extLst>
              <a:ext uri="{FF2B5EF4-FFF2-40B4-BE49-F238E27FC236}">
                <a16:creationId xmlns:a16="http://schemas.microsoft.com/office/drawing/2014/main" id="{5F611B9E-DFDA-13AD-C20A-8263A37B4F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Widescreen</PresentationFormat>
  <Paragraphs>230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Aptos</vt:lpstr>
      <vt:lpstr>Arial</vt:lpstr>
      <vt:lpstr>Calibri</vt:lpstr>
      <vt:lpstr>Calibri Light</vt:lpstr>
      <vt:lpstr>Courier New</vt:lpstr>
      <vt:lpstr>Garamond</vt:lpstr>
      <vt:lpstr>Office Theme</vt:lpstr>
      <vt:lpstr>Étude de Marché</vt:lpstr>
      <vt:lpstr>Context</vt:lpstr>
      <vt:lpstr>Preparation &amp; Cleaning General Steps</vt:lpstr>
      <vt:lpstr>Final merged file</vt:lpstr>
      <vt:lpstr>Exploratory analysis of the final merged file</vt:lpstr>
      <vt:lpstr>Results</vt:lpstr>
      <vt:lpstr>Hierarchical Ascending  Classification</vt:lpstr>
      <vt:lpstr>PowerPoint Presentation</vt:lpstr>
      <vt:lpstr>K-means cluster analysis</vt:lpstr>
      <vt:lpstr>K-means cluster analysis</vt:lpstr>
      <vt:lpstr>K-means cluster PESTEL analysis</vt:lpstr>
      <vt:lpstr>Countries to examine</vt:lpstr>
      <vt:lpstr>Principal Component Analysis</vt:lpstr>
      <vt:lpstr>PCA – Principal Components</vt:lpstr>
      <vt:lpstr>Component analysis – Visualisations – K-means</vt:lpstr>
      <vt:lpstr>Component Analysis – Visualisations - HAC</vt:lpstr>
      <vt:lpstr>International Development Best regions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DE LA GESTION DES DONNÉES</dc:title>
  <dc:creator>Catherine Kim</dc:creator>
  <cp:lastModifiedBy>Catherine Delannoy</cp:lastModifiedBy>
  <cp:revision>5</cp:revision>
  <dcterms:created xsi:type="dcterms:W3CDTF">2023-08-03T08:11:10Z</dcterms:created>
  <dcterms:modified xsi:type="dcterms:W3CDTF">2024-03-21T16:18:56Z</dcterms:modified>
</cp:coreProperties>
</file>