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3F992-C1E9-41C1-A86F-DCAD3D4F4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39C412-F2B5-4989-A8EA-BCCB56059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ED8D39-91D3-44B7-ADB3-B2897678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514F-5534-48E3-8FE3-9E39F6FC1D71}" type="datetimeFigureOut">
              <a:rPr lang="fr-FR" smtClean="0"/>
              <a:t>02/08/2019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7F3D93-A504-4FFC-83DB-2AF407A4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FCC5E8-1805-409C-A511-4033553C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F02-3F9C-4122-A493-FEFF27F45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19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5CDAA-FEEA-4C1A-884C-6100BF32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1F11D8-2646-4C5C-B644-12B412F3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524DC6-FAF4-4B06-BD9D-77920C39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514F-5534-48E3-8FE3-9E39F6FC1D71}" type="datetimeFigureOut">
              <a:rPr lang="fr-FR" smtClean="0"/>
              <a:t>02/08/2019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7B98FC-5BEF-45E7-8E32-800D337B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D37B51-5A76-46C5-9EEF-2A3C8B62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F02-3F9C-4122-A493-FEFF27F45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34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2E8746-2062-460C-B8EC-97A05C0A9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82277F-9C6F-4843-AA8F-69D6BC56A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5350C9-4B49-4C6A-8660-C316A313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514F-5534-48E3-8FE3-9E39F6FC1D71}" type="datetimeFigureOut">
              <a:rPr lang="fr-FR" smtClean="0"/>
              <a:t>02/08/2019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27EAA4-1475-4CE7-81B8-9AA143F0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B6E8B-C78C-401E-BEAB-D58CC9AD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F02-3F9C-4122-A493-FEFF27F45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44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C9622-71C0-43D2-BA37-7B622EF6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E7BC4-3B80-4088-95B8-8D7FDFCF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23161E-2ED3-487D-A150-D06FA1B8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514F-5534-48E3-8FE3-9E39F6FC1D71}" type="datetimeFigureOut">
              <a:rPr lang="fr-FR" smtClean="0"/>
              <a:t>02/08/2019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B3C804-235E-4046-97C6-91C72F09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4AD661-17E1-4E24-A531-3509C7AD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F02-3F9C-4122-A493-FEFF27F45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95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742B7-C3F1-4959-9654-661DEFA2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4D9DB4-47F3-47AC-B2F8-061F306E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8FC885-A73E-4178-ABBA-8630BD86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514F-5534-48E3-8FE3-9E39F6FC1D71}" type="datetimeFigureOut">
              <a:rPr lang="fr-FR" smtClean="0"/>
              <a:t>02/08/2019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31F16B-706E-4B30-B438-1A7B5820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89A85A-673F-4651-B009-FA1A298A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F02-3F9C-4122-A493-FEFF27F45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94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FD865-FE09-4FB7-910C-83F6B1ED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3D2DB2-C27C-4294-9625-E220E2515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68BB3A-690F-45BA-87F6-F6D003F21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3E5796-F1B6-479C-98B5-74314F63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514F-5534-48E3-8FE3-9E39F6FC1D71}" type="datetimeFigureOut">
              <a:rPr lang="fr-FR" smtClean="0"/>
              <a:t>02/08/2019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F3AAB8-AC36-4328-8521-AE9D74B0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2F6AF7-65E5-40A2-9A5E-C2B9B41E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F02-3F9C-4122-A493-FEFF27F45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56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D10DF-9A9D-4CCB-8154-0F1AB835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0611C1-27FA-48B0-B594-331D5C84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23E079-2BEA-4194-8749-72F846D0F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00A2C6-2AD4-4B76-A8BB-5DE1711D7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55ADF9-28A9-46F6-AFAA-689ADC0EC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F45CCB-F457-41D4-B7BD-E1360D77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514F-5534-48E3-8FE3-9E39F6FC1D71}" type="datetimeFigureOut">
              <a:rPr lang="fr-FR" smtClean="0"/>
              <a:t>02/08/2019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8FC21F-DB6B-4BAF-8A7F-1B06019B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63CB66-F3B9-4B09-9B04-E4234A95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F02-3F9C-4122-A493-FEFF27F45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12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38EC-E05E-42DC-A809-CB1735C3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4204FE-0B2F-4B48-845D-D8879469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514F-5534-48E3-8FE3-9E39F6FC1D71}" type="datetimeFigureOut">
              <a:rPr lang="fr-FR" smtClean="0"/>
              <a:t>02/08/2019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3782E1-17C1-4E9A-81EC-CF8BD4B3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F04D65-9C8B-4F2F-9033-69904A9C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F02-3F9C-4122-A493-FEFF27F45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41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A203A1-7D18-4070-9AD0-AC4FE935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514F-5534-48E3-8FE3-9E39F6FC1D71}" type="datetimeFigureOut">
              <a:rPr lang="fr-FR" smtClean="0"/>
              <a:t>02/08/2019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243BC3-5DF9-463A-8465-3D80F1ED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0E7D45-26B1-41F3-9615-95AC6992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F02-3F9C-4122-A493-FEFF27F45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93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6EA6D-3216-4A26-8C10-07409C96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0FD94D-9D4A-48D5-8C84-AA6808F1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27309A-B63F-4667-A728-B5CAAF185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651F6F-E402-4483-8E84-63D61F89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514F-5534-48E3-8FE3-9E39F6FC1D71}" type="datetimeFigureOut">
              <a:rPr lang="fr-FR" smtClean="0"/>
              <a:t>02/08/2019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045777-EC80-40EF-A0D8-3D3D297D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C6A911-8C94-411A-AA9D-A294E34B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F02-3F9C-4122-A493-FEFF27F45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94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0B7DA-64F8-4A66-9199-D680174F2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6222D1-0D4D-4487-A1AE-E65B56C17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C53826-AED8-4764-86A0-FDD263127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F0CE54-8179-4BCF-96BA-A010F06D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514F-5534-48E3-8FE3-9E39F6FC1D71}" type="datetimeFigureOut">
              <a:rPr lang="fr-FR" smtClean="0"/>
              <a:t>02/08/2019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F7154F-BA0E-47A5-8DE4-9FEC41C0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A26577-2FDE-45ED-BFDD-D23D4168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1F02-3F9C-4122-A493-FEFF27F45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25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9FF1FF-5186-4197-B48D-AF94A06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78DB73-6E0F-4450-9F10-7F9414EF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F9B895-381E-47D4-9D9F-3095805F9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3514F-5534-48E3-8FE3-9E39F6FC1D71}" type="datetimeFigureOut">
              <a:rPr lang="fr-FR" smtClean="0"/>
              <a:t>02/08/2019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6892C4-EDE2-40B3-9F96-3B85625CE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A256E3-7309-4AC8-A755-7CCE5CF4E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31F02-3F9C-4122-A493-FEFF27F456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50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AFC8CBF-BEAF-4752-A7AA-8F6DF93872B4}"/>
              </a:ext>
            </a:extLst>
          </p:cNvPr>
          <p:cNvSpPr txBox="1"/>
          <p:nvPr/>
        </p:nvSpPr>
        <p:spPr>
          <a:xfrm>
            <a:off x="1872616" y="762000"/>
            <a:ext cx="211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Joseph-Louis </a:t>
            </a:r>
            <a:r>
              <a:rPr lang="fr-FR" i="1" dirty="0"/>
              <a:t>(l’aîné)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DD87AAE-200C-4CB7-BF9A-BE0BD5CFCBCD}"/>
              </a:ext>
            </a:extLst>
          </p:cNvPr>
          <p:cNvSpPr txBox="1"/>
          <p:nvPr/>
        </p:nvSpPr>
        <p:spPr>
          <a:xfrm>
            <a:off x="4407862" y="791305"/>
            <a:ext cx="176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L’ancêtre de Guy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E896860-261B-4B28-8E86-4B2C64A7010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930624" y="222741"/>
            <a:ext cx="1113838" cy="53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1F580D2-1FEE-4C63-8F5F-F8C9DF6B3F1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044462" y="252046"/>
            <a:ext cx="1245565" cy="53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67040E7-6808-47F4-BC55-642EA36BA8A1}"/>
              </a:ext>
            </a:extLst>
          </p:cNvPr>
          <p:cNvSpPr txBox="1"/>
          <p:nvPr/>
        </p:nvSpPr>
        <p:spPr>
          <a:xfrm>
            <a:off x="1766815" y="1336434"/>
            <a:ext cx="232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Georges</a:t>
            </a:r>
            <a:br>
              <a:rPr lang="fr-FR" dirty="0"/>
            </a:br>
            <a:r>
              <a:rPr lang="fr-FR" i="1" dirty="0"/>
              <a:t>établi à Lewiston, Maine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EBB6506-89C6-4073-A3A9-E3BA20CB0890}"/>
              </a:ext>
            </a:extLst>
          </p:cNvPr>
          <p:cNvSpPr txBox="1"/>
          <p:nvPr/>
        </p:nvSpPr>
        <p:spPr>
          <a:xfrm>
            <a:off x="1766815" y="2502886"/>
            <a:ext cx="232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Wilfred</a:t>
            </a:r>
            <a:br>
              <a:rPr lang="fr-FR" dirty="0"/>
            </a:br>
            <a:r>
              <a:rPr lang="fr-FR" i="1" dirty="0"/>
              <a:t>parti en France en 1917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AD3F889-36B0-47C8-B355-29C30D7CF946}"/>
              </a:ext>
            </a:extLst>
          </p:cNvPr>
          <p:cNvSpPr txBox="1"/>
          <p:nvPr/>
        </p:nvSpPr>
        <p:spPr>
          <a:xfrm>
            <a:off x="2566920" y="3669338"/>
            <a:ext cx="72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Jack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0270274-47B2-4D05-8A26-DDD544634EF9}"/>
              </a:ext>
            </a:extLst>
          </p:cNvPr>
          <p:cNvSpPr txBox="1"/>
          <p:nvPr/>
        </p:nvSpPr>
        <p:spPr>
          <a:xfrm>
            <a:off x="2521562" y="4284802"/>
            <a:ext cx="81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Steve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E67AEA-53F3-461F-9BCA-E3C520925FCC}"/>
              </a:ext>
            </a:extLst>
          </p:cNvPr>
          <p:cNvSpPr txBox="1"/>
          <p:nvPr/>
        </p:nvSpPr>
        <p:spPr>
          <a:xfrm>
            <a:off x="2467126" y="4900266"/>
            <a:ext cx="92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Florian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9AB488-666C-41D0-92AB-5A3DB6BEF433}"/>
              </a:ext>
            </a:extLst>
          </p:cNvPr>
          <p:cNvSpPr txBox="1"/>
          <p:nvPr/>
        </p:nvSpPr>
        <p:spPr>
          <a:xfrm>
            <a:off x="4232019" y="2444262"/>
            <a:ext cx="2116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Auguste</a:t>
            </a:r>
          </a:p>
          <a:p>
            <a:r>
              <a:rPr lang="fr-FR" dirty="0"/>
              <a:t>Naufragé sur les îles de la Madeleine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7A79FA0-8A2A-49B5-904E-E275A56E4C85}"/>
              </a:ext>
            </a:extLst>
          </p:cNvPr>
          <p:cNvSpPr txBox="1"/>
          <p:nvPr/>
        </p:nvSpPr>
        <p:spPr>
          <a:xfrm>
            <a:off x="4985222" y="4202721"/>
            <a:ext cx="60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Guy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AA6E163-89A8-4032-9205-B49C6D452743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5290027" y="1160637"/>
            <a:ext cx="0" cy="128362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89A3024-19AE-4B03-B93E-190AD393A3F0}"/>
              </a:ext>
            </a:extLst>
          </p:cNvPr>
          <p:cNvCxnSpPr>
            <a:cxnSpLocks/>
          </p:cNvCxnSpPr>
          <p:nvPr/>
        </p:nvCxnSpPr>
        <p:spPr>
          <a:xfrm>
            <a:off x="2930623" y="1131332"/>
            <a:ext cx="0" cy="20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084B263-445E-4355-B357-8C720D1A7131}"/>
              </a:ext>
            </a:extLst>
          </p:cNvPr>
          <p:cNvCxnSpPr>
            <a:cxnSpLocks/>
          </p:cNvCxnSpPr>
          <p:nvPr/>
        </p:nvCxnSpPr>
        <p:spPr>
          <a:xfrm>
            <a:off x="2930623" y="2259764"/>
            <a:ext cx="0" cy="24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9C958A1-CDEC-41AD-9A7B-051344D34267}"/>
              </a:ext>
            </a:extLst>
          </p:cNvPr>
          <p:cNvCxnSpPr>
            <a:cxnSpLocks/>
          </p:cNvCxnSpPr>
          <p:nvPr/>
        </p:nvCxnSpPr>
        <p:spPr>
          <a:xfrm flipH="1">
            <a:off x="2930623" y="3426216"/>
            <a:ext cx="1" cy="24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0000484-4462-419C-A828-72B3C22299FF}"/>
              </a:ext>
            </a:extLst>
          </p:cNvPr>
          <p:cNvCxnSpPr>
            <a:cxnSpLocks/>
          </p:cNvCxnSpPr>
          <p:nvPr/>
        </p:nvCxnSpPr>
        <p:spPr>
          <a:xfrm flipH="1">
            <a:off x="2930623" y="4012377"/>
            <a:ext cx="1" cy="24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C1FC90A-17DC-4174-BFE9-6E65A3EFB70B}"/>
              </a:ext>
            </a:extLst>
          </p:cNvPr>
          <p:cNvCxnSpPr>
            <a:cxnSpLocks/>
          </p:cNvCxnSpPr>
          <p:nvPr/>
        </p:nvCxnSpPr>
        <p:spPr>
          <a:xfrm flipH="1">
            <a:off x="2930623" y="4633710"/>
            <a:ext cx="1" cy="24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CA71158-F0DE-4D39-9400-3CA624A85C81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5290026" y="3367592"/>
            <a:ext cx="1" cy="83512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887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Elida Chaddouk</dc:creator>
  <cp:lastModifiedBy>Elida Chaddouk</cp:lastModifiedBy>
  <cp:revision>2</cp:revision>
  <dcterms:created xsi:type="dcterms:W3CDTF">2019-08-02T12:35:22Z</dcterms:created>
  <dcterms:modified xsi:type="dcterms:W3CDTF">2019-08-02T12:41:43Z</dcterms:modified>
</cp:coreProperties>
</file>