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58E350D-FF54-4AD1-87F2-F5BE6E013D3E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963" autoAdjust="0"/>
    <p:restoredTop sz="94660"/>
  </p:normalViewPr>
  <p:slideViewPr>
    <p:cSldViewPr snapToGrid="0">
      <p:cViewPr>
        <p:scale>
          <a:sx n="66" d="100"/>
          <a:sy n="66" d="100"/>
        </p:scale>
        <p:origin x="13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17BB6-4C8A-49D1-B5BA-D528D5C91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C40FE-DCD4-4B69-A02C-A9B06F96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D524F-22D8-46E4-A9CA-48F771ED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5E6BD-A5E1-413A-872E-B98D23B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7BCC7-3461-4210-9989-51A69BF4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5697E-DB68-4075-BB6A-3FE2F924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DFADE5-C396-4104-87B1-5F35714F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5D429-8CBB-419B-A75B-BEA4593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1E0AB-31B4-4BEA-AAF1-D33ABAF2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DB144-B351-4361-B431-91A978A2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78A118-4B32-4D40-A255-3A2F58141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CC83F1-CFD4-4AE1-B632-4F72D369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23818-1425-43C6-AD24-12454196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740A3-6CF6-493D-BF81-D01FC24F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0D579-E33C-4B42-A59E-D43C7098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326C8-3161-4FB9-8AFE-0F434F50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965E9-F5C6-499A-BD25-117230C1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CD48B-23D7-4A0D-9219-EAB5B3FA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B42780-49F9-4C7F-94AD-E0C37869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432CB-57DF-4C12-B82B-8ACCDD5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D7C60-797C-4859-B464-2F6C5CA9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B4B875-625F-4689-98AD-07783614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4E6BE-D4B8-4547-8BFD-AF8C410A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2D1AE-D73C-4FEC-A9FE-DD3CB685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F739B-BC82-48AF-9139-CC601E8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7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912F-93A3-408E-A44A-868883F8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46069-89E3-428D-AD4B-7A93583A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AF3C4-48CD-4E85-B8C5-5BD8BD28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68C6A-1070-4A1D-A3F3-942B885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A13AED-7E89-4962-8E7C-AB60B239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6CD13C-BA72-45CC-AD71-655BF32B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9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EF8FE-6FF5-4B85-903F-B374BF6C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4D1D97-0BD0-45FA-AE71-A9E3A59A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4F703-87A5-421B-AED4-800CE9D6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803D36-6A7C-4DA4-93CF-38B028A89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CE1F27-9B64-473D-A62D-CE8F40EC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033AC4-CB50-470B-BDBE-B88A9FFA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EEE643-CFF2-4E21-8B54-78B62D5F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8B17EC-009F-4362-B7C0-116E749B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8FED-7662-4BD8-83BC-559218BA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7899E-8AA0-4E12-8816-06FAEEC6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5DA205-7B48-48B7-BB40-37A0AA04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2726E-5132-48D2-AE78-211159FC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0A0B07-6B41-4622-A4C4-33ADC060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92ADEF-11F8-47FA-8095-C8FE17C9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DCE923-FD9D-4457-B868-4528230B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9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31F60-49AC-412A-94C0-13A09BF6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980F7-C9F8-483E-8B10-E329CFBA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65417-9869-4245-8FD7-3A3D8B33D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CE479C-4A00-41BF-8488-09D8EA5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9539C-D80E-478D-979A-3E281D7B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8A517B-3E17-4D7A-8F9B-10532876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D8534-5EC4-4666-B119-1D558A64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ECB73B-8A82-4826-A026-E5B4EE3E7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051955-F763-4E86-A567-EC2DCEFE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7AA7FA-CABB-45CC-9B61-9DC3B86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F391CF-1972-4448-B7B2-7E324060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83951-176F-405A-98C3-E8D71DB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E35E9-A9A4-488F-AFA1-AAD45E83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F474C-38B4-4256-A12E-72164BFA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6BD01E-F122-4CDB-B500-2BECCC287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5C98-6C85-44D9-9BF2-0085CB9C617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17464-A721-4217-9627-2AE60EDB2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A45B0-C444-418A-A9A2-59004E4C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F0F5-3B96-4B1E-BC33-F356EF856D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8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8C643-111B-46C5-B5B7-25722E93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69477"/>
            <a:ext cx="10820400" cy="2278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ru-RU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 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И ОБСЛУЖИВАНИЕ ПРОГРАММНОГО ОБЕСПЕЧЕНИЯ КОМПЬЮТЕРНОЙ СИСТЕМЫ НА ПЛАТФОРМЕ 1С:ПРЕДПРИЯТИЯ 8 – </a:t>
            </a:r>
            <a:r>
              <a:rPr lang="ru-RU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конфигурации «</a:t>
            </a:r>
            <a:r>
              <a:rPr lang="ru-RU" sz="20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партионный</a:t>
            </a:r>
            <a:r>
              <a:rPr lang="ru-RU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учет товаров. метод списания партий - </a:t>
            </a:r>
            <a:r>
              <a:rPr lang="ru-RU" sz="20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фифо</a:t>
            </a: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01F628-6F14-4A31-AE18-B21225428E40}"/>
              </a:ext>
            </a:extLst>
          </p:cNvPr>
          <p:cNvSpPr/>
          <p:nvPr/>
        </p:nvSpPr>
        <p:spPr>
          <a:xfrm>
            <a:off x="685800" y="685800"/>
            <a:ext cx="1082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cap="small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РЕСПУБЛИКИ ХАКАСИЯ 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cap="small" dirty="0">
                <a:latin typeface="Times New Roman" pitchFamily="18" charset="0"/>
                <a:cs typeface="Times New Roman" pitchFamily="18" charset="0"/>
              </a:rPr>
              <a:t>«ХАКАССКИЙ ПОЛИТЕХНИЧЕСКИЙ КОЛЛЕДЖ»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EE885A-DB78-42CD-9BF4-831C9C74E504}"/>
              </a:ext>
            </a:extLst>
          </p:cNvPr>
          <p:cNvSpPr/>
          <p:nvPr/>
        </p:nvSpPr>
        <p:spPr>
          <a:xfrm>
            <a:off x="7836292" y="4139984"/>
            <a:ext cx="3669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Студентка группы ИС(ПРО) -31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Абросимова А.М.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7A7BC5-35C0-491C-A848-E184BCB01356}"/>
              </a:ext>
            </a:extLst>
          </p:cNvPr>
          <p:cNvSpPr/>
          <p:nvPr/>
        </p:nvSpPr>
        <p:spPr>
          <a:xfrm>
            <a:off x="685799" y="5143472"/>
            <a:ext cx="1082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Абакан 2022</a:t>
            </a:r>
          </a:p>
        </p:txBody>
      </p:sp>
    </p:spTree>
    <p:extLst>
      <p:ext uri="{BB962C8B-B14F-4D97-AF65-F5344CB8AC3E}">
        <p14:creationId xmlns:p14="http://schemas.microsoft.com/office/powerpoint/2010/main" val="1772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83469-32A8-448C-9A87-AFBBC62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Autofit/>
          </a:bodyPr>
          <a:lstStyle/>
          <a:p>
            <a:pPr algn="ctr"/>
            <a:r>
              <a:rPr lang="ru-RU" sz="4000" b="1" dirty="0"/>
              <a:t>Обеспечение защиты, аутентификация, копии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B08E4C-422C-4A4D-A15A-140A29F9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000" dirty="0"/>
              <a:t>Для обеспечения защиты и выгрузки копии нашей конфигурации, необходимо разработать .</a:t>
            </a:r>
            <a:r>
              <a:rPr lang="en-US" sz="2000" dirty="0"/>
              <a:t>bat </a:t>
            </a:r>
            <a:r>
              <a:rPr lang="ru-RU" sz="2000" dirty="0"/>
              <a:t>файл, который мы добавим в планировщик задач, он будет выгружать нашу конфигурацию каждый час, для обеспечения защиты на случай непредвиденных ситуаций.</a:t>
            </a:r>
          </a:p>
          <a:p>
            <a:r>
              <a:rPr lang="ru-RU" sz="2000" dirty="0"/>
              <a:t>Для начала нам нужно указать путь к .</a:t>
            </a:r>
            <a:r>
              <a:rPr lang="ru-RU" sz="2000" dirty="0" err="1"/>
              <a:t>exe</a:t>
            </a:r>
            <a:r>
              <a:rPr lang="ru-RU" sz="2000" dirty="0"/>
              <a:t> платформы и базе, пользователя и пароль, папку для </a:t>
            </a:r>
            <a:r>
              <a:rPr lang="ru-RU" sz="2000" dirty="0" err="1"/>
              <a:t>бэкапов</a:t>
            </a:r>
            <a:r>
              <a:rPr lang="ru-RU" sz="2000" dirty="0"/>
              <a:t>.</a:t>
            </a:r>
          </a:p>
          <a:p>
            <a:r>
              <a:rPr lang="ru-RU" sz="2000" dirty="0"/>
              <a:t>Указав расположение программы 1С,  Логин и Пароль пользователя(в нашем случае Администратора, и расположения папки для выгрузки </a:t>
            </a:r>
            <a:r>
              <a:rPr lang="ru-RU" sz="2000" dirty="0" err="1"/>
              <a:t>бэкапа</a:t>
            </a:r>
            <a:r>
              <a:rPr lang="ru-RU" sz="2000" dirty="0"/>
              <a:t>, в названии которого будет указана дата выгрузки </a:t>
            </a:r>
            <a:r>
              <a:rPr lang="ru-RU" sz="2000" dirty="0" err="1"/>
              <a:t>бэкапа</a:t>
            </a:r>
            <a:r>
              <a:rPr lang="ru-RU" sz="2000" dirty="0"/>
              <a:t>.</a:t>
            </a:r>
          </a:p>
          <a:p>
            <a:r>
              <a:rPr lang="ru-RU" sz="2000" dirty="0"/>
              <a:t>Мы получаем довольно простую и удобную выгрузку конфигурации, которая не потребует много времени на разработку, и вся выгрузка будет полностью автоматизирована. 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3EBD2-34DF-4563-9FBE-43865E9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24" y="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5C16A-85C4-488B-B26C-9F35A229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1712686"/>
            <a:ext cx="8959892" cy="3884179"/>
          </a:xfrm>
        </p:spPr>
        <p:txBody>
          <a:bodyPr anchor="t">
            <a:normAutofit fontScale="85000" lnSpcReduction="20000"/>
          </a:bodyPr>
          <a:lstStyle/>
          <a:p>
            <a:r>
              <a:rPr lang="ru-RU" dirty="0"/>
              <a:t>В данной курсовой работе выполнены следующие задачи:</a:t>
            </a:r>
          </a:p>
          <a:p>
            <a:pPr lvl="1"/>
            <a:r>
              <a:rPr lang="ru-RU" dirty="0"/>
              <a:t>установлена ОС </a:t>
            </a:r>
            <a:r>
              <a:rPr lang="ru-RU" dirty="0" err="1"/>
              <a:t>RedOS</a:t>
            </a:r>
            <a:r>
              <a:rPr lang="ru-RU" dirty="0"/>
              <a:t> MUROM 7.3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установлен </a:t>
            </a:r>
            <a:r>
              <a:rPr lang="ru-RU" dirty="0" err="1"/>
              <a:t>PostgreSQL</a:t>
            </a:r>
            <a:r>
              <a:rPr lang="ru-RU" dirty="0"/>
              <a:t>, установлено 1C: Предприятие 8.3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доработана конфигурация по теме «</a:t>
            </a:r>
            <a:r>
              <a:rPr lang="ru-RU" dirty="0" err="1"/>
              <a:t>Партионный</a:t>
            </a:r>
            <a:r>
              <a:rPr lang="ru-RU" dirty="0"/>
              <a:t> учет товаров»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создана база данных </a:t>
            </a:r>
            <a:r>
              <a:rPr lang="ru-RU" dirty="0" err="1"/>
              <a:t>PostgreSQL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выполнено резервное копирование БД</a:t>
            </a:r>
            <a:r>
              <a:rPr lang="en-US" dirty="0"/>
              <a:t>.</a:t>
            </a:r>
          </a:p>
          <a:p>
            <a:r>
              <a:rPr lang="ru-RU" dirty="0"/>
              <a:t>В результате выполнена задача данной курсовой работы: разработка, внедрение и сопровождение конфигурации «</a:t>
            </a:r>
            <a:r>
              <a:rPr lang="ru-RU" dirty="0" err="1"/>
              <a:t>Партионный</a:t>
            </a:r>
            <a:r>
              <a:rPr lang="ru-RU" dirty="0"/>
              <a:t> учет товаров».</a:t>
            </a:r>
            <a:endParaRPr lang="en-US" dirty="0"/>
          </a:p>
          <a:p>
            <a:r>
              <a:rPr lang="ru-RU" dirty="0"/>
              <a:t>Достигнута поставленная цель курсовой работы: сопровождение и обслуживание программного обеспечения компьютерной системы на платформе 1С: Предприятие 8.3 - конфигурация «Импорт товаров». </a:t>
            </a:r>
            <a:endParaRPr lang="en-US" dirty="0"/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3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8F2C54E-B352-4141-9DFD-87B6D86C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9"/>
            <a:ext cx="6884895" cy="13432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b="1" kern="1200" dirty="0">
                <a:latin typeface="+mj-lt"/>
                <a:ea typeface="+mj-ea"/>
                <a:cs typeface="+mj-cs"/>
              </a:rPr>
              <a:t>Спасибо за внимание!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7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7ED43-ED8D-453D-9DDB-1D7AB80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8C208-9172-4474-B2FF-11EBFB2E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ru-RU" sz="2000" dirty="0"/>
              <a:t>Задача данной курсовой работы состоит в следующем: разработке, внедрению и сопровождению конфигурации «</a:t>
            </a:r>
            <a:r>
              <a:rPr lang="ru-RU" sz="2000" dirty="0" err="1"/>
              <a:t>Партионный</a:t>
            </a:r>
            <a:r>
              <a:rPr lang="ru-RU" sz="2000" dirty="0"/>
              <a:t> учет товаров » по учету поступивших партий товаров. Внедрение в процесс обслуживания позволяет производить все действия более эффективно, добавляя новые партии, отслеживать остатки на складе, и т.д. Это экономит время и средства.</a:t>
            </a:r>
          </a:p>
          <a:p>
            <a:r>
              <a:rPr lang="ru-RU" sz="2000" dirty="0"/>
              <a:t>Объектом исследования данной работы является компьютерная система.</a:t>
            </a:r>
          </a:p>
          <a:p>
            <a:r>
              <a:rPr lang="ru-RU" sz="2000" dirty="0"/>
              <a:t>Целью курсовой работы является сопровождение и обслуживание программного обеспечения компьютерной системы на платформе 1С: Предприятие 8.3 - конфигурация «</a:t>
            </a:r>
            <a:r>
              <a:rPr lang="ru-RU" sz="2000" dirty="0" err="1"/>
              <a:t>Партионный</a:t>
            </a:r>
            <a:r>
              <a:rPr lang="ru-RU" sz="2000" dirty="0"/>
              <a:t> учет товаров»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C16A4-92AB-4FB7-8A41-CB760B82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Исследование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D32FE-0B51-4B8D-A201-FD7A9E31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lnSpcReduction="10000"/>
          </a:bodyPr>
          <a:lstStyle/>
          <a:p>
            <a:r>
              <a:rPr lang="ru-RU" sz="2000" dirty="0"/>
              <a:t>На данном производстве присутствует все необходимое для работы необходимых нам программ.</a:t>
            </a:r>
          </a:p>
          <a:p>
            <a:r>
              <a:rPr lang="ru-RU" sz="2000" dirty="0"/>
              <a:t>Сопровождение и обслуживание программного обеспечения компьютерной системы на платформе 1C:предприятия 8.3 - конфигурация «</a:t>
            </a:r>
            <a:r>
              <a:rPr lang="ru-RU" sz="2000" dirty="0" err="1"/>
              <a:t>Партионный</a:t>
            </a:r>
            <a:r>
              <a:rPr lang="ru-RU" sz="2000" dirty="0"/>
              <a:t> учет товаров», которая предназначена для регистрации товаров, она поможет отслеживать какой товар каким поставщиком поставляется, в какой партии, отслеживать общую сумму, на которую закупается товар.</a:t>
            </a:r>
          </a:p>
          <a:p>
            <a:r>
              <a:rPr lang="ru-RU" sz="2000" dirty="0"/>
              <a:t>Данные вносятся и хранятся в документе «Приходная накладная», который содержит данные (контрагент, сумма, товары, партию).</a:t>
            </a:r>
          </a:p>
          <a:p>
            <a:r>
              <a:rPr lang="ru-RU" sz="2000" dirty="0"/>
              <a:t>Данные о приходной накладной служат основой для формирования отчётов: поступление товаров, продажи товаров, остатки по товарам.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C5090-9305-4E92-8526-9157D959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C896-75B9-4F95-BAE6-9BE7BB53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000" dirty="0"/>
              <a:t>Данную работу мы выполняем на виртуальной машине (</a:t>
            </a:r>
            <a:r>
              <a:rPr lang="en-US" sz="2000" dirty="0"/>
              <a:t>VirtualBox</a:t>
            </a:r>
            <a:r>
              <a:rPr lang="ru-RU" sz="2000" dirty="0"/>
              <a:t>) с установленной ОС – </a:t>
            </a:r>
            <a:r>
              <a:rPr lang="en-US" sz="2000" dirty="0" err="1"/>
              <a:t>RedOS</a:t>
            </a:r>
            <a:r>
              <a:rPr lang="ru-RU" sz="2000" dirty="0"/>
              <a:t> </a:t>
            </a:r>
            <a:r>
              <a:rPr lang="en-US" sz="2000" dirty="0"/>
              <a:t>Murom 7.3</a:t>
            </a:r>
            <a:r>
              <a:rPr lang="ru-RU" sz="2000" dirty="0"/>
              <a:t>, для выполнения поставленной задачи нам необходимы следующие приложения: 1С 8.3, </a:t>
            </a:r>
            <a:r>
              <a:rPr lang="en-US" sz="2000" dirty="0"/>
              <a:t>PostgreSQL</a:t>
            </a:r>
            <a:r>
              <a:rPr lang="ru-RU" sz="2000" dirty="0"/>
              <a:t> 14, </a:t>
            </a:r>
            <a:r>
              <a:rPr lang="en-US" sz="2000" dirty="0" err="1"/>
              <a:t>PgAdmin</a:t>
            </a:r>
            <a:r>
              <a:rPr lang="ru-RU" sz="2000" dirty="0"/>
              <a:t> 4.</a:t>
            </a:r>
          </a:p>
          <a:p>
            <a:r>
              <a:rPr lang="ru-RU" sz="2000" dirty="0"/>
              <a:t>Доработаем выданную учебным предприятием конфигурацию 1C – «Перепродажа и доставка».</a:t>
            </a:r>
          </a:p>
          <a:p>
            <a:r>
              <a:rPr lang="ru-RU" sz="2000" dirty="0"/>
              <a:t>Дать возможность оформлять приходные накладные с тем или иным контрагентом, суммой. Но в дальнейшем оперативный учет товаров должен осуществляться в определенной партии. То есть при проведении приходной накладной по оперативным регистрам необходимо пересчитывать сумму. Отслеживать закупку товаров в партии с помощью документа «Поступление товаров». Разработать справочник «Партии» содержащий наименование партий. Разработать регистр сведений «Цены номенклатуры», который хранит в себе цены определенного вида товаров.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E5469-F768-4ECD-97C1-436A2DD1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Установка </a:t>
            </a:r>
            <a:r>
              <a:rPr lang="en-US" sz="4000" b="1" dirty="0" err="1"/>
              <a:t>RedOS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9440F-F341-46C3-8165-AEC6C5DE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000" dirty="0"/>
              <a:t>Для начала работы, мы скачаем операционную систему </a:t>
            </a:r>
            <a:r>
              <a:rPr lang="en-US" sz="2000" dirty="0" err="1"/>
              <a:t>RedOS</a:t>
            </a:r>
            <a:r>
              <a:rPr lang="ru-RU" sz="2000" dirty="0"/>
              <a:t> </a:t>
            </a:r>
            <a:r>
              <a:rPr lang="en-US" sz="2000" dirty="0"/>
              <a:t>Murom 7.3</a:t>
            </a:r>
            <a:r>
              <a:rPr lang="ru-RU" sz="2000" dirty="0"/>
              <a:t>, которую мы будем устанавливать на </a:t>
            </a:r>
            <a:r>
              <a:rPr lang="en-US" sz="2000" dirty="0"/>
              <a:t>VirtualBox</a:t>
            </a:r>
            <a:r>
              <a:rPr lang="ru-RU" sz="2000" dirty="0"/>
              <a:t>.</a:t>
            </a:r>
          </a:p>
          <a:p>
            <a:r>
              <a:rPr lang="ru-RU" sz="2000" dirty="0"/>
              <a:t>Загрузка начинается с меню, в котором перечислено несколько вариантов загрузки.</a:t>
            </a:r>
          </a:p>
          <a:p>
            <a:r>
              <a:rPr lang="ru-RU" sz="2000" dirty="0"/>
              <a:t>Установка РЕД ОС автоматически осуществляется в графическом режиме с выводом текстовой информации на выбранном в начале процесса установки языке.</a:t>
            </a:r>
          </a:p>
          <a:p>
            <a:r>
              <a:rPr lang="ru-RU" sz="2000" dirty="0"/>
              <a:t>Чтобы начать процесс установки, нужно выбрать пункт меню «Установить RED OS» и нажать </a:t>
            </a:r>
            <a:r>
              <a:rPr lang="ru-RU" sz="2000" dirty="0" err="1"/>
              <a:t>Enter</a:t>
            </a:r>
            <a:r>
              <a:rPr lang="ru-RU" sz="2000" dirty="0"/>
              <a:t>. </a:t>
            </a:r>
          </a:p>
          <a:p>
            <a:r>
              <a:rPr lang="ru-RU" sz="2000" dirty="0"/>
              <a:t>Начальный этап установки не требует вмешательства пользователя: происходит автоматическое определение оборудования и запуск компонентов программы установки.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435CF-9C13-44EC-A035-74F672FE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Установка </a:t>
            </a:r>
            <a:r>
              <a:rPr lang="en-US" sz="4000" b="1" dirty="0"/>
              <a:t>PostgreSQL </a:t>
            </a:r>
            <a:r>
              <a:rPr lang="ru-RU" sz="4000" b="1" dirty="0"/>
              <a:t>для 1С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45DDB-E44B-469A-87C9-D71D2B11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lnSpcReduction="10000"/>
          </a:bodyPr>
          <a:lstStyle/>
          <a:p>
            <a:r>
              <a:rPr lang="ru-RU" sz="2000" dirty="0"/>
              <a:t>Установка будет производиться через терминал в самой операционной системе, </a:t>
            </a:r>
            <a:r>
              <a:rPr lang="en-US" sz="2000" dirty="0"/>
              <a:t>PostgreSQL </a:t>
            </a:r>
            <a:r>
              <a:rPr lang="ru-RU" sz="2000" dirty="0"/>
              <a:t>будет необходим для работы с клиентской 1С, для хранения необходимых данных. </a:t>
            </a:r>
          </a:p>
          <a:p>
            <a:r>
              <a:rPr lang="ru-RU" sz="2000" dirty="0"/>
              <a:t>Сначала сделаем первоначальные настройки для программы, перед ее установкой, установим программу, инициализируем БД и запустим сам сервер, проверив его работу.</a:t>
            </a:r>
          </a:p>
          <a:p>
            <a:r>
              <a:rPr lang="ru-RU" sz="2000" dirty="0"/>
              <a:t>Запускаем программу и подключаемся к нашей БД, при первом входе необходимо ввести ваш пароль от учетной записи суперпользователя</a:t>
            </a:r>
          </a:p>
          <a:p>
            <a:r>
              <a:rPr lang="ru-RU" sz="2000" dirty="0"/>
              <a:t>После авторизации в </a:t>
            </a:r>
            <a:r>
              <a:rPr lang="ru-RU" sz="2000" dirty="0" err="1"/>
              <a:t>web</a:t>
            </a:r>
            <a:r>
              <a:rPr lang="ru-RU" sz="2000" dirty="0"/>
              <a:t>-панели появится возможность настроить подключение к базам данных </a:t>
            </a:r>
            <a:r>
              <a:rPr lang="ru-RU" sz="2000" dirty="0" err="1"/>
              <a:t>PostgreSQL</a:t>
            </a:r>
            <a:r>
              <a:rPr lang="ru-RU" sz="2000" dirty="0"/>
              <a:t>. На этом установка и настройка </a:t>
            </a:r>
            <a:r>
              <a:rPr lang="en-US" sz="2000" dirty="0"/>
              <a:t>PostgreSQL</a:t>
            </a:r>
            <a:r>
              <a:rPr lang="ru-RU" sz="2000" dirty="0"/>
              <a:t> завершена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FA884-BC8C-44EF-8DBE-C8D6C7E2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Установка 1С 8.3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EF7F-01A5-4FA1-96E9-E4580B91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ru-RU" sz="2000" dirty="0"/>
              <a:t>Поставим пакеты клиента, которые вы запросили у производителя для </a:t>
            </a:r>
            <a:r>
              <a:rPr lang="ru-RU" sz="2000" dirty="0" err="1"/>
              <a:t>linux</a:t>
            </a:r>
            <a:r>
              <a:rPr lang="ru-RU" sz="2000" dirty="0"/>
              <a:t>, данной командой:</a:t>
            </a:r>
          </a:p>
          <a:p>
            <a:r>
              <a:rPr lang="ru-RU" sz="2000" dirty="0"/>
              <a:t>Измените файл, добавьте </a:t>
            </a:r>
            <a:r>
              <a:rPr lang="ru-RU" sz="2000" dirty="0" err="1"/>
              <a:t>ip</a:t>
            </a:r>
            <a:r>
              <a:rPr lang="ru-RU" sz="2000" dirty="0"/>
              <a:t>-адрес сервера и его имя.</a:t>
            </a:r>
          </a:p>
          <a:p>
            <a:r>
              <a:rPr lang="ru-RU" sz="2000" dirty="0"/>
              <a:t>Введем ваш </a:t>
            </a:r>
            <a:r>
              <a:rPr lang="ru-RU" sz="2000" dirty="0" err="1"/>
              <a:t>Ip</a:t>
            </a:r>
            <a:r>
              <a:rPr lang="ru-RU" sz="2000" dirty="0"/>
              <a:t>-адрес сервера</a:t>
            </a:r>
          </a:p>
          <a:p>
            <a:r>
              <a:rPr lang="ru-RU" sz="2000" dirty="0"/>
              <a:t>Далее программа установиться на наш компьютер, проверить это можно в: Меню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ru-RU" sz="2000" dirty="0"/>
              <a:t>Офис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ru-RU" sz="2000" dirty="0"/>
              <a:t>1С:Предприятие.</a:t>
            </a:r>
          </a:p>
          <a:p>
            <a:r>
              <a:rPr lang="ru-RU" sz="2000" dirty="0"/>
              <a:t>На нашем производстве не имеется купленная лицензия 1С:Предприятия, что не позволяет нам установить ее на наше предприятие.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552C6C-B042-4339-B77A-448A5E29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Autofit/>
          </a:bodyPr>
          <a:lstStyle/>
          <a:p>
            <a:pPr algn="ctr"/>
            <a:r>
              <a:rPr lang="ru-RU" sz="3600" b="1" dirty="0"/>
              <a:t>Внесение изменений в установленную конфигурацию в соответствии с темой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0456F-F0B5-4909-B6C0-C539556E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 fontScale="70000" lnSpcReduction="20000"/>
          </a:bodyPr>
          <a:lstStyle/>
          <a:p>
            <a:r>
              <a:rPr lang="ru-RU" dirty="0"/>
              <a:t>Для работы используется конфигурация 1С «Перепродажа и доставка», предоставляемая учебным предприятием, в которой разработано следующее:</a:t>
            </a:r>
          </a:p>
          <a:p>
            <a:pPr lvl="1"/>
            <a:r>
              <a:rPr lang="ru-RU" dirty="0"/>
              <a:t>Разработан справочник «Партии» содержащий наименование партий</a:t>
            </a:r>
            <a:endParaRPr lang="en-US" dirty="0"/>
          </a:p>
          <a:p>
            <a:pPr lvl="1"/>
            <a:r>
              <a:rPr lang="ru-RU" dirty="0"/>
              <a:t>Разработан регистр сведений «Цены номенклатуры», который хранит в себе цены товаров в партиях</a:t>
            </a:r>
            <a:endParaRPr lang="en-US" dirty="0"/>
          </a:p>
          <a:p>
            <a:pPr lvl="1"/>
            <a:r>
              <a:rPr lang="ru-RU" dirty="0"/>
              <a:t>Доработана табличная часть «Товары» в документе «Приходная накладная», добавили туда реквизит «Сумма»</a:t>
            </a:r>
          </a:p>
          <a:p>
            <a:pPr lvl="1"/>
            <a:r>
              <a:rPr lang="ru-RU" dirty="0"/>
              <a:t>Разработан отчет «Поступление товаров», в котором отображается какой партией, сколько товара и у какого поставщика. </a:t>
            </a:r>
          </a:p>
          <a:p>
            <a:pPr lvl="1"/>
            <a:r>
              <a:rPr lang="ru-RU" dirty="0"/>
              <a:t>Разработан отчет «Продажи товаров», в котором отображается какой товар с какой партии списан, его цену, количество </a:t>
            </a:r>
          </a:p>
          <a:p>
            <a:pPr lvl="1"/>
            <a:r>
              <a:rPr lang="ru-RU" dirty="0"/>
              <a:t>Разработан отчет «Остатки по товарам», в котором отображается сколько товара осталось на складе, его наименование </a:t>
            </a:r>
          </a:p>
          <a:p>
            <a:pPr lvl="1"/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BBDC8-9590-49A0-BDE1-4E4A3C17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685800"/>
            <a:ext cx="8959893" cy="14636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/>
              <a:t>Администрирование 1С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1F0A8-672B-4B0B-AEAC-F90428AA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ru-RU" sz="2000" dirty="0"/>
              <a:t>В процессе доработки конфигурации было создано 2 роли: Администратор и менеджер по закупкам. Неиспользуемые объекты не были включены в подсистемы (скрыты), но были сохранены в конфигурации.</a:t>
            </a:r>
          </a:p>
          <a:p>
            <a:r>
              <a:rPr lang="ru-RU" sz="2000" dirty="0"/>
              <a:t>Во время доработки конфигурации, мы изменили и добавили несколько пунктов в конфигурации, и она стала иметь другой вид и функционал, для сравнения изменений в нашей конфигурации, по сравнению с конфигурацией, выданной предприятием использован инструмент «Сравнить конфигурации». 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0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956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курсовая работа по теме : СОПРОВОЖДЕНИЕ И ОБСЛУЖИВАНИЕ ПРОГРАММНОГО ОБЕСПЕЧЕНИЯ КОМПЬЮТЕРНОЙ СИСТЕМЫ НА ПЛАТФОРМЕ 1С:ПРЕДПРИЯТИЯ 8 – Адаптация конфигурации «партионный учет товаров. метод списания партий - фифо» </vt:lpstr>
      <vt:lpstr>Введение</vt:lpstr>
      <vt:lpstr>Исследование предметной области</vt:lpstr>
      <vt:lpstr>Описание предметной области</vt:lpstr>
      <vt:lpstr>Установка RedOS</vt:lpstr>
      <vt:lpstr>Установка PostgreSQL для 1С</vt:lpstr>
      <vt:lpstr>Установка 1С 8.3</vt:lpstr>
      <vt:lpstr>Внесение изменений в установленную конфигурацию в соответствии с темой работы</vt:lpstr>
      <vt:lpstr>Администрирование 1С</vt:lpstr>
      <vt:lpstr>Обеспечение защиты, аутентификация, копии баз данных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: СОПРОВОЖДЕНИЕ И ОБСЛУЖИВАНИЕ ПРОГРАММНОГО ОБЕСПЕЧЕНИЯ КОМПЬЮТЕРНОЙ СИСТЕМЫ НА ПЛАТФОРМЕ 1С:ПРЕДПРИЯТИЯ 8 – Адаптация конфигурации «партионный учет товаров. метод списания партий - фифо» </dc:title>
  <dc:creator> </dc:creator>
  <cp:lastModifiedBy> </cp:lastModifiedBy>
  <cp:revision>9</cp:revision>
  <dcterms:created xsi:type="dcterms:W3CDTF">2022-04-22T17:00:11Z</dcterms:created>
  <dcterms:modified xsi:type="dcterms:W3CDTF">2022-04-27T17:33:35Z</dcterms:modified>
</cp:coreProperties>
</file>