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3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5"/>
    <p:restoredTop sz="94681"/>
  </p:normalViewPr>
  <p:slideViewPr>
    <p:cSldViewPr snapToGrid="0" snapToObjects="1">
      <p:cViewPr varScale="1">
        <p:scale>
          <a:sx n="115" d="100"/>
          <a:sy n="115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E7CC-5840-9943-BB4C-19D09B549EDF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A7980-7F4C-8D4B-AD5B-5412C3EE7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77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72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55166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386294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52446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241227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217986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80757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269775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359597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abrégé de cours - Enseignant</a:t>
            </a:r>
          </a:p>
        </p:txBody>
      </p:sp>
    </p:spTree>
    <p:extLst>
      <p:ext uri="{BB962C8B-B14F-4D97-AF65-F5344CB8AC3E}">
        <p14:creationId xmlns:p14="http://schemas.microsoft.com/office/powerpoint/2010/main" val="118309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semaine + vide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04605" y="141390"/>
            <a:ext cx="11121584" cy="1411949"/>
          </a:xfrm>
        </p:spPr>
        <p:txBody>
          <a:bodyPr anchor="t">
            <a:noAutofit/>
          </a:bodyPr>
          <a:lstStyle>
            <a:lvl1pPr>
              <a:defRPr sz="4267" cap="small" baseline="0"/>
            </a:lvl1pPr>
          </a:lstStyle>
          <a:p>
            <a:r>
              <a:rPr lang="fr-FR" dirty="0"/>
              <a:t>Cliquez et modifiez le titre sur deux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5283" y="1689339"/>
            <a:ext cx="10154735" cy="13929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3733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5734205" y="2557453"/>
            <a:ext cx="6457795" cy="430054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/>
              <a:t>Espace réservé vidéo</a:t>
            </a:r>
          </a:p>
        </p:txBody>
      </p:sp>
    </p:spTree>
    <p:extLst>
      <p:ext uri="{BB962C8B-B14F-4D97-AF65-F5344CB8AC3E}">
        <p14:creationId xmlns:p14="http://schemas.microsoft.com/office/powerpoint/2010/main" val="266202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liste semaines +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04606" y="141390"/>
            <a:ext cx="11314357" cy="885524"/>
          </a:xfrm>
        </p:spPr>
        <p:txBody>
          <a:bodyPr>
            <a:noAutofit/>
          </a:bodyPr>
          <a:lstStyle>
            <a:lvl1pPr>
              <a:defRPr sz="4000" cap="small" baseline="0"/>
            </a:lvl1pPr>
          </a:lstStyle>
          <a:p>
            <a:r>
              <a:rPr lang="fr-FR" dirty="0"/>
              <a:t>Indiquez le titre du cours sur une ligne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1162" y="1026913"/>
            <a:ext cx="7427713" cy="5339903"/>
          </a:xfrm>
          <a:prstGeom prst="rect">
            <a:avLst/>
          </a:prstGeom>
        </p:spPr>
        <p:txBody>
          <a:bodyPr>
            <a:normAutofit/>
          </a:bodyPr>
          <a:lstStyle>
            <a:lvl1pPr marL="355591" indent="-355591" algn="l">
              <a:lnSpc>
                <a:spcPct val="140000"/>
              </a:lnSpc>
              <a:spcBef>
                <a:spcPts val="0"/>
              </a:spcBef>
              <a:spcAft>
                <a:spcPts val="533"/>
              </a:spcAft>
              <a:buFont typeface="+mj-lt"/>
              <a:buAutoNum type="arabicPeriod"/>
              <a:tabLst>
                <a:tab pos="355591" algn="l"/>
              </a:tabLst>
              <a:defRPr lang="fr-FR" sz="2667" kern="1200" baseline="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Ajoutez la liste des semaines du cours</a:t>
            </a:r>
          </a:p>
          <a:p>
            <a:endParaRPr lang="fr-FR" dirty="0"/>
          </a:p>
        </p:txBody>
      </p:sp>
      <p:sp>
        <p:nvSpPr>
          <p:cNvPr id="6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7748875" y="3655039"/>
            <a:ext cx="4443125" cy="319282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/>
              <a:t>Espace réservé vidéo</a:t>
            </a:r>
          </a:p>
        </p:txBody>
      </p:sp>
    </p:spTree>
    <p:extLst>
      <p:ext uri="{BB962C8B-B14F-4D97-AF65-F5344CB8AC3E}">
        <p14:creationId xmlns:p14="http://schemas.microsoft.com/office/powerpoint/2010/main" val="28578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maine + liste séquences sema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3863" y="161693"/>
            <a:ext cx="11174776" cy="792487"/>
          </a:xfrm>
        </p:spPr>
        <p:txBody>
          <a:bodyPr/>
          <a:lstStyle/>
          <a:p>
            <a:r>
              <a:rPr lang="fr-FR" dirty="0"/>
              <a:t>Indiquez le titre de la semaine</a:t>
            </a:r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862" y="976815"/>
            <a:ext cx="8638137" cy="49851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3411" indent="-243411">
              <a:lnSpc>
                <a:spcPct val="130000"/>
              </a:lnSpc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667" baseline="0">
                <a:solidFill>
                  <a:srgbClr val="4C4C4C"/>
                </a:solidFill>
              </a:defRPr>
            </a:lvl1pPr>
            <a:lvl2pPr marL="700600" indent="-457189" defTabSz="596885">
              <a:buClr>
                <a:srgbClr val="E1001A"/>
              </a:buClr>
              <a:buSzPct val="70000"/>
              <a:buFont typeface="+mj-lt"/>
              <a:buAutoNum type="arabicPeriod"/>
              <a:defRPr sz="2133">
                <a:solidFill>
                  <a:srgbClr val="4C4C4C"/>
                </a:solidFill>
              </a:defRPr>
            </a:lvl2pPr>
            <a:lvl3pPr marL="939777" indent="-457189">
              <a:buClr>
                <a:schemeClr val="bg2"/>
              </a:buClr>
              <a:buSzPct val="70000"/>
              <a:buFont typeface="+mj-lt"/>
              <a:buAutoNum type="arabicPeriod"/>
              <a:defRPr sz="2133">
                <a:solidFill>
                  <a:srgbClr val="4C4C4C"/>
                </a:solidFill>
              </a:defRPr>
            </a:lvl3pPr>
            <a:lvl4pPr marL="939777" indent="-457189" defTabSz="719649">
              <a:buClr>
                <a:schemeClr val="bg2"/>
              </a:buClr>
              <a:buSzPct val="70000"/>
              <a:buFont typeface="+mj-lt"/>
              <a:buAutoNum type="arabicPeriod"/>
              <a:defRPr sz="2133">
                <a:solidFill>
                  <a:srgbClr val="4C4C4C"/>
                </a:solidFill>
              </a:defRPr>
            </a:lvl4pPr>
            <a:lvl5pPr marL="939777" indent="-457189">
              <a:buClr>
                <a:srgbClr val="E1001A"/>
              </a:buClr>
              <a:buSzPct val="70000"/>
              <a:buFont typeface="+mj-lt"/>
              <a:buAutoNum type="arabicPeriod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Indiquez les titres des séquences</a:t>
            </a:r>
          </a:p>
          <a:p>
            <a:pPr lvl="0"/>
            <a:r>
              <a:rPr lang="fr-FR" dirty="0"/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3801" y="6440400"/>
            <a:ext cx="6510039" cy="38708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67" cap="sm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Indiquez le titre du cours</a:t>
            </a:r>
          </a:p>
        </p:txBody>
      </p:sp>
      <p:sp>
        <p:nvSpPr>
          <p:cNvPr id="10" name="Espace réservé pour une image  3"/>
          <p:cNvSpPr>
            <a:spLocks noGrp="1"/>
          </p:cNvSpPr>
          <p:nvPr>
            <p:ph type="pic" sz="quarter" idx="14" hasCustomPrompt="1"/>
          </p:nvPr>
        </p:nvSpPr>
        <p:spPr>
          <a:xfrm>
            <a:off x="8832000" y="4458000"/>
            <a:ext cx="3360000" cy="24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/>
              <a:t>Espace réservé vidéo</a:t>
            </a:r>
          </a:p>
        </p:txBody>
      </p:sp>
    </p:spTree>
    <p:extLst>
      <p:ext uri="{BB962C8B-B14F-4D97-AF65-F5344CB8AC3E}">
        <p14:creationId xmlns:p14="http://schemas.microsoft.com/office/powerpoint/2010/main" val="22408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863" y="181431"/>
            <a:ext cx="11214132" cy="792487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609600" y="1158583"/>
            <a:ext cx="11214131" cy="4059679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800"/>
              </a:spcBef>
              <a:defRPr sz="2667">
                <a:solidFill>
                  <a:srgbClr val="4C4C4C"/>
                </a:solidFill>
              </a:defRPr>
            </a:lvl1pPr>
            <a:lvl2pPr marL="476239" indent="-232828" defTabSz="596885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2400">
                <a:solidFill>
                  <a:srgbClr val="4C4C4C"/>
                </a:solidFill>
              </a:defRPr>
            </a:lvl2pPr>
            <a:lvl3pPr marL="721766" indent="-239178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3pPr>
            <a:lvl4pPr marL="721766" indent="-239178" defTabSz="719649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4pPr>
            <a:lvl5pPr marL="721766" indent="-239178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8832000" y="4458000"/>
            <a:ext cx="3360000" cy="24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/>
              <a:t>Espace réservé vidéo</a:t>
            </a:r>
          </a:p>
        </p:txBody>
      </p:sp>
    </p:spTree>
    <p:extLst>
      <p:ext uri="{BB962C8B-B14F-4D97-AF65-F5344CB8AC3E}">
        <p14:creationId xmlns:p14="http://schemas.microsoft.com/office/powerpoint/2010/main" val="38671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35818" y="1158583"/>
            <a:ext cx="5646743" cy="405967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800"/>
              </a:spcBef>
              <a:defRPr sz="2667">
                <a:solidFill>
                  <a:srgbClr val="4C4C4C"/>
                </a:solidFill>
              </a:defRPr>
            </a:lvl1pPr>
            <a:lvl2pPr marL="476239" indent="-232828" defTabSz="596885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2400">
                <a:solidFill>
                  <a:srgbClr val="4C4C4C"/>
                </a:solidFill>
              </a:defRPr>
            </a:lvl2pPr>
            <a:lvl3pPr marL="721766" indent="-239178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3pPr>
            <a:lvl4pPr marL="721766" indent="-239178" defTabSz="719649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4pPr>
            <a:lvl5pPr marL="721766" indent="-239178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251272" y="1147560"/>
            <a:ext cx="5612448" cy="329941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800"/>
              </a:spcBef>
              <a:defRPr sz="2667">
                <a:solidFill>
                  <a:srgbClr val="4C4C4C"/>
                </a:solidFill>
              </a:defRPr>
            </a:lvl1pPr>
            <a:lvl2pPr marL="476239" indent="-232828" defTabSz="596885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2400">
                <a:solidFill>
                  <a:srgbClr val="4C4C4C"/>
                </a:solidFill>
              </a:defRPr>
            </a:lvl2pPr>
            <a:lvl3pPr marL="721766" indent="-239178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3pPr>
            <a:lvl4pPr marL="721766" indent="-239178" defTabSz="719649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4pPr>
            <a:lvl5pPr marL="721766" indent="-239178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pour une image  3"/>
          <p:cNvSpPr>
            <a:spLocks noGrp="1"/>
          </p:cNvSpPr>
          <p:nvPr>
            <p:ph type="pic" sz="quarter" idx="12" hasCustomPrompt="1"/>
          </p:nvPr>
        </p:nvSpPr>
        <p:spPr>
          <a:xfrm>
            <a:off x="8832000" y="4472065"/>
            <a:ext cx="3360000" cy="24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/>
              <a:t>Espace réservé vidéo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93863" y="181431"/>
            <a:ext cx="11214132" cy="792487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86643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130192"/>
            <a:ext cx="5478227" cy="95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rgbClr val="4C4C4C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01037" y="1130192"/>
            <a:ext cx="5511543" cy="95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rgbClr val="4C4C4C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596581" y="2179095"/>
            <a:ext cx="5491468" cy="405967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800"/>
              </a:spcBef>
              <a:defRPr sz="2667">
                <a:solidFill>
                  <a:srgbClr val="4C4C4C"/>
                </a:solidFill>
              </a:defRPr>
            </a:lvl1pPr>
            <a:lvl2pPr marL="476239" indent="-232828" defTabSz="596885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2400">
                <a:solidFill>
                  <a:srgbClr val="4C4C4C"/>
                </a:solidFill>
              </a:defRPr>
            </a:lvl2pPr>
            <a:lvl3pPr marL="721766" indent="-239178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3pPr>
            <a:lvl4pPr marL="721766" indent="-239178" defTabSz="719649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4pPr>
            <a:lvl5pPr marL="721766" indent="-239178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301037" y="2171913"/>
            <a:ext cx="5522695" cy="405967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800"/>
              </a:spcBef>
              <a:defRPr sz="2667">
                <a:solidFill>
                  <a:srgbClr val="4C4C4C"/>
                </a:solidFill>
              </a:defRPr>
            </a:lvl1pPr>
            <a:lvl2pPr marL="476239" indent="-232828" defTabSz="596885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2400">
                <a:solidFill>
                  <a:srgbClr val="4C4C4C"/>
                </a:solidFill>
              </a:defRPr>
            </a:lvl2pPr>
            <a:lvl3pPr marL="721766" indent="-239178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3pPr>
            <a:lvl4pPr marL="721766" indent="-239178" defTabSz="719649">
              <a:spcBef>
                <a:spcPts val="8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4pPr>
            <a:lvl5pPr marL="721766" indent="-239178">
              <a:spcBef>
                <a:spcPts val="8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2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93863" y="181431"/>
            <a:ext cx="11214132" cy="792487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8118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video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2094599" y="1107787"/>
            <a:ext cx="8064000" cy="576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/>
              <a:t>Espace réservé vidéo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93863" y="181431"/>
            <a:ext cx="11214132" cy="792487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54407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contenu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93863" y="181431"/>
            <a:ext cx="11214132" cy="792487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163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lein écran ou contenu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66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4606" y="141390"/>
            <a:ext cx="11214132" cy="792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39449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lang="fr-FR" sz="3733" b="1" kern="1200" dirty="0">
          <a:solidFill>
            <a:srgbClr val="E1001A"/>
          </a:solidFill>
          <a:latin typeface="Arial"/>
          <a:ea typeface="+mj-ea"/>
          <a:cs typeface="Arial"/>
        </a:defRPr>
      </a:lvl1pPr>
    </p:titleStyle>
    <p:bodyStyle>
      <a:lvl1pPr marL="241294" indent="-241294" algn="l" defTabSz="609585" rtl="0" eaLnBrk="1" latinLnBrk="0" hangingPunct="1">
        <a:spcBef>
          <a:spcPct val="20000"/>
        </a:spcBef>
        <a:buClr>
          <a:srgbClr val="D3001C"/>
        </a:buClr>
        <a:buFont typeface="Arial"/>
        <a:buChar char="•"/>
        <a:defRPr lang="fr-FR" sz="2400" kern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lang="fr-FR" sz="3733" kern="0" dirty="0" smtClean="0">
          <a:solidFill>
            <a:srgbClr val="606060"/>
          </a:solidFill>
          <a:latin typeface="+mn-lt"/>
          <a:ea typeface="ＭＳ Ｐゴシック" pitchFamily="23" charset="-128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594769" indent="-304792" algn="l" defTabSz="609585" rtl="0" eaLnBrk="1" latinLnBrk="0" hangingPunct="1">
        <a:spcBef>
          <a:spcPct val="20000"/>
        </a:spcBef>
        <a:buClr>
          <a:srgbClr val="D3001C"/>
        </a:buClr>
        <a:buFont typeface="Arial"/>
        <a:buChar char="»"/>
        <a:tabLst/>
        <a:defRPr lang="fr-FR" sz="2133" kern="0" baseline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4606" y="192190"/>
            <a:ext cx="11314357" cy="885524"/>
          </a:xfrm>
        </p:spPr>
        <p:txBody>
          <a:bodyPr/>
          <a:lstStyle/>
          <a:p>
            <a:r>
              <a:rPr lang="fr-FR" sz="4267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3. </a:t>
            </a:r>
            <a:r>
              <a:rPr lang="fr-FR" sz="3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8106" y="1418866"/>
            <a:ext cx="10745121" cy="51259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1.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au MOOC et aux outils Python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premier programme en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Programmation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asynchrone </a:t>
            </a:r>
            <a:r>
              <a:rPr lang="mr-IN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Sujets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b="1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b="1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b="1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b="1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Semaine 7. L'écosystème data science Python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782709" y="6384935"/>
            <a:ext cx="10040047" cy="690832"/>
          </a:xfrm>
        </p:spPr>
        <p:txBody>
          <a:bodyPr/>
          <a:lstStyle/>
          <a:p>
            <a:r>
              <a:rPr lang="fr-FR" dirty="0"/>
              <a:t>Python 3 : des fondamentaux aux concepts avancés du langage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928079" y="1047979"/>
            <a:ext cx="9263921" cy="5318837"/>
          </a:xfrm>
        </p:spPr>
        <p:txBody>
          <a:bodyPr>
            <a:normAutofit lnSpcReduction="1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ésentation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générale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 le type </a:t>
            </a:r>
            <a:r>
              <a:rPr lang="fr-FR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ndarray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reshaping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et indexation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broadcasting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introduction aux </a:t>
            </a:r>
            <a:r>
              <a:rPr lang="en-US" dirty="0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aux indexes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 err="1" smtClean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opérations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avancées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des dates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et des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séries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temporelles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33374" y="5822684"/>
            <a:ext cx="2531337" cy="1009141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33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6625" y="5881602"/>
            <a:ext cx="3913481" cy="959656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300" dirty="0" smtClean="0">
                <a:solidFill>
                  <a:schemeClr val="bg1"/>
                </a:solidFill>
              </a:rPr>
              <a:t>   Arnaud Legout</a:t>
            </a:r>
            <a:endParaRPr lang="fr-FR" sz="23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2" y="6291135"/>
            <a:ext cx="1190649" cy="5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Templates-Moocs">
  <a:themeElements>
    <a:clrScheme name="Personnalisée 2">
      <a:dk1>
        <a:srgbClr val="000000"/>
      </a:dk1>
      <a:lt1>
        <a:srgbClr val="FFFFFF"/>
      </a:lt1>
      <a:dk2>
        <a:srgbClr val="4C4C4C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 lnSpcReduction="10000"/>
      </a:bodyPr>
      <a:lstStyle>
        <a:defPPr>
          <a:defRPr sz="16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778</Words>
  <Application>Microsoft Office PowerPoint</Application>
  <PresentationFormat>Grand écran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Wingdings</vt:lpstr>
      <vt:lpstr>1_1Templates-Moocs</vt:lpstr>
      <vt:lpstr>Python 3. des fondamentaux aux concepts avancés du langage  </vt:lpstr>
      <vt:lpstr>Semaine 7. L'écosystème data science Python </vt:lpstr>
      <vt:lpstr>Semaine 7. L'écosystème data science Python </vt:lpstr>
      <vt:lpstr>Semaine 7. L'écosystème data science Python </vt:lpstr>
      <vt:lpstr>Semaine 7. L'écosystème data science Python </vt:lpstr>
      <vt:lpstr>Semaine 7. L'écosystème data science Python </vt:lpstr>
      <vt:lpstr>Semaine 7. L'écosystème data science Python </vt:lpstr>
      <vt:lpstr>Semaine 7. L'écosystème data science Python </vt:lpstr>
      <vt:lpstr>Semaine 7. L'écosystème data science Python </vt:lpstr>
      <vt:lpstr>Semaine 7. L'écosystème data science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3. des fondamentaux aux concepts avancés du langage  </dc:title>
  <dc:creator>Microsoft Office User</dc:creator>
  <cp:lastModifiedBy>Arnaud Legout</cp:lastModifiedBy>
  <cp:revision>11</cp:revision>
  <dcterms:created xsi:type="dcterms:W3CDTF">2018-07-13T10:59:12Z</dcterms:created>
  <dcterms:modified xsi:type="dcterms:W3CDTF">2018-07-13T13:47:43Z</dcterms:modified>
</cp:coreProperties>
</file>