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9" r:id="rId3"/>
    <p:sldId id="294" r:id="rId4"/>
    <p:sldId id="303" r:id="rId5"/>
    <p:sldId id="311" r:id="rId6"/>
    <p:sldId id="304" r:id="rId7"/>
    <p:sldId id="306" r:id="rId8"/>
    <p:sldId id="308" r:id="rId9"/>
    <p:sldId id="305" r:id="rId10"/>
    <p:sldId id="310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0AD53"/>
    <a:srgbClr val="946C26"/>
    <a:srgbClr val="669EE0"/>
    <a:srgbClr val="8FC3FF"/>
    <a:srgbClr val="356194"/>
    <a:srgbClr val="8397B1"/>
    <a:srgbClr val="222A49"/>
    <a:srgbClr val="524E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350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lides.sage-fox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‹N°›</a:t>
            </a:fld>
            <a:endParaRPr lang="en-US"/>
          </a:p>
        </p:txBody>
      </p:sp>
      <p:pic>
        <p:nvPicPr>
          <p:cNvPr id="17" name="Picture 16">
            <a:hlinkClick r:id="rId15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ChangeAspect="1"/>
          </p:cNvSpPr>
          <p:nvPr/>
        </p:nvSpPr>
        <p:spPr>
          <a:xfrm>
            <a:off x="0" y="1118661"/>
            <a:ext cx="11423742" cy="2044913"/>
          </a:xfrm>
          <a:custGeom>
            <a:avLst/>
            <a:gdLst>
              <a:gd name="connsiteX0" fmla="*/ 0 w 5108222"/>
              <a:gd name="connsiteY0" fmla="*/ 0 h 914400"/>
              <a:gd name="connsiteX1" fmla="*/ 4651022 w 5108222"/>
              <a:gd name="connsiteY1" fmla="*/ 0 h 914400"/>
              <a:gd name="connsiteX2" fmla="*/ 5108222 w 5108222"/>
              <a:gd name="connsiteY2" fmla="*/ 457200 h 914400"/>
              <a:gd name="connsiteX3" fmla="*/ 4651022 w 5108222"/>
              <a:gd name="connsiteY3" fmla="*/ 914400 h 914400"/>
              <a:gd name="connsiteX4" fmla="*/ 0 w 5108222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222" h="914400">
                <a:moveTo>
                  <a:pt x="0" y="0"/>
                </a:moveTo>
                <a:lnTo>
                  <a:pt x="4651022" y="0"/>
                </a:lnTo>
                <a:cubicBezTo>
                  <a:pt x="4903527" y="0"/>
                  <a:pt x="5108222" y="204695"/>
                  <a:pt x="5108222" y="457200"/>
                </a:cubicBezTo>
                <a:cubicBezTo>
                  <a:pt x="5108222" y="709705"/>
                  <a:pt x="4903527" y="914400"/>
                  <a:pt x="4651022" y="914400"/>
                </a:cubicBezTo>
                <a:lnTo>
                  <a:pt x="0" y="91440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819" y="1410619"/>
            <a:ext cx="10186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Montserrat" panose="00000500000000000000" pitchFamily="2" charset="0"/>
              </a:rPr>
              <a:t>Projet Patchistiks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855200" y="5853657"/>
            <a:ext cx="2143680" cy="371181"/>
            <a:chOff x="7741573" y="5853657"/>
            <a:chExt cx="4257307" cy="371181"/>
          </a:xfrm>
        </p:grpSpPr>
        <p:grpSp>
          <p:nvGrpSpPr>
            <p:cNvPr id="31" name="Group 30"/>
            <p:cNvGrpSpPr/>
            <p:nvPr/>
          </p:nvGrpSpPr>
          <p:grpSpPr>
            <a:xfrm>
              <a:off x="7747177" y="6133398"/>
              <a:ext cx="3913632" cy="91440"/>
              <a:chOff x="4883665" y="4359681"/>
              <a:chExt cx="3840480" cy="9144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EF342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8397B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B5B5B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62768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2C374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7741573" y="5853657"/>
              <a:ext cx="4257307" cy="282568"/>
              <a:chOff x="6373810" y="5866756"/>
              <a:chExt cx="4865493" cy="322934"/>
            </a:xfrm>
          </p:grpSpPr>
          <p:sp>
            <p:nvSpPr>
              <p:cNvPr id="22" name="Rounded Rectangle 9"/>
              <p:cNvSpPr/>
              <p:nvPr/>
            </p:nvSpPr>
            <p:spPr>
              <a:xfrm>
                <a:off x="6373810" y="5881913"/>
                <a:ext cx="4472722" cy="307777"/>
              </a:xfrm>
              <a:prstGeom prst="rect">
                <a:avLst/>
              </a:prstGeom>
              <a:solidFill>
                <a:srgbClr val="34738D">
                  <a:alpha val="7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TextBox 22">
                <a:hlinkClick r:id="rId3"/>
              </p:cNvPr>
              <p:cNvSpPr txBox="1">
                <a:spLocks noChangeAspect="1"/>
              </p:cNvSpPr>
              <p:nvPr/>
            </p:nvSpPr>
            <p:spPr>
              <a:xfrm>
                <a:off x="6508328" y="5866756"/>
                <a:ext cx="4730975" cy="3165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  <a:cs typeface="Estrangelo Edessa" panose="03080600000000000000" pitchFamily="66" charset="0"/>
                  </a:rPr>
                  <a:t>Par Florent TOMPS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03644B-0517-4C25-81A9-88734284C62D}"/>
              </a:ext>
            </a:extLst>
          </p:cNvPr>
          <p:cNvSpPr/>
          <p:nvPr/>
        </p:nvSpPr>
        <p:spPr>
          <a:xfrm>
            <a:off x="5261641" y="276956"/>
            <a:ext cx="1668715" cy="769441"/>
          </a:xfrm>
          <a:prstGeom prst="rect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MLD</a:t>
            </a:r>
            <a:endParaRPr lang="en-US" sz="4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1366B692-252C-4A69-975D-47BAA9E8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5" y="1223571"/>
            <a:ext cx="8467729" cy="5492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4" y="1223570"/>
            <a:ext cx="8467729" cy="54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7C3D3F0-D0A4-4876-946C-FED03D67850D}"/>
              </a:ext>
            </a:extLst>
          </p:cNvPr>
          <p:cNvSpPr/>
          <p:nvPr/>
        </p:nvSpPr>
        <p:spPr>
          <a:xfrm>
            <a:off x="5181600" y="276957"/>
            <a:ext cx="1828800" cy="769441"/>
          </a:xfrm>
          <a:prstGeom prst="rect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  <a:ea typeface="Open Sans" pitchFamily="34" charset="0"/>
                <a:cs typeface="Open Sans" pitchFamily="34" charset="0"/>
              </a:rPr>
              <a:t>MCD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BC1E5C23-C120-4FDC-8078-E6B67C84ACE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046398"/>
            <a:ext cx="0" cy="581160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BEBB93B-196D-4EAF-9B23-C798CA40EF23}"/>
              </a:ext>
            </a:extLst>
          </p:cNvPr>
          <p:cNvSpPr/>
          <p:nvPr/>
        </p:nvSpPr>
        <p:spPr>
          <a:xfrm>
            <a:off x="4319068" y="276957"/>
            <a:ext cx="3553864" cy="769441"/>
          </a:xfrm>
          <a:prstGeom prst="rect">
            <a:avLst/>
          </a:prstGeom>
          <a:solidFill>
            <a:srgbClr val="333E5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Conclusion</a:t>
            </a:r>
          </a:p>
        </p:txBody>
      </p:sp>
      <p:sp>
        <p:nvSpPr>
          <p:cNvPr id="10" name="Signe Plus 9">
            <a:extLst>
              <a:ext uri="{FF2B5EF4-FFF2-40B4-BE49-F238E27FC236}">
                <a16:creationId xmlns="" xmlns:a16="http://schemas.microsoft.com/office/drawing/2014/main" id="{0CF1F3DE-E8B7-4685-BB70-6F7127EF3C83}"/>
              </a:ext>
            </a:extLst>
          </p:cNvPr>
          <p:cNvSpPr/>
          <p:nvPr/>
        </p:nvSpPr>
        <p:spPr>
          <a:xfrm>
            <a:off x="2790545" y="1046398"/>
            <a:ext cx="914400" cy="9144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="" xmlns:a16="http://schemas.microsoft.com/office/drawing/2014/main" id="{F983F54A-5C1A-4969-9F07-43B73A2DBCA4}"/>
              </a:ext>
            </a:extLst>
          </p:cNvPr>
          <p:cNvSpPr/>
          <p:nvPr/>
        </p:nvSpPr>
        <p:spPr>
          <a:xfrm>
            <a:off x="8478177" y="1023037"/>
            <a:ext cx="914400" cy="914400"/>
          </a:xfrm>
          <a:prstGeom prst="mathMinus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883B7E9D-2549-46C9-8B7D-0C6220170753}"/>
              </a:ext>
            </a:extLst>
          </p:cNvPr>
          <p:cNvSpPr txBox="1"/>
          <p:nvPr/>
        </p:nvSpPr>
        <p:spPr>
          <a:xfrm>
            <a:off x="1374556" y="2334828"/>
            <a:ext cx="1990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Recherche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019EBB33-9EE1-4555-9BA4-4EDE9615D427}"/>
              </a:ext>
            </a:extLst>
          </p:cNvPr>
          <p:cNvSpPr txBox="1"/>
          <p:nvPr/>
        </p:nvSpPr>
        <p:spPr>
          <a:xfrm>
            <a:off x="5432750" y="3713672"/>
            <a:ext cx="1990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  <a:latin typeface="Montserrat" panose="00000500000000000000" pitchFamily="2" charset="0"/>
              </a:rPr>
              <a:t>Liberté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757C4085-53B1-44BD-B6F8-B648807852D7}"/>
              </a:ext>
            </a:extLst>
          </p:cNvPr>
          <p:cNvSpPr txBox="1"/>
          <p:nvPr/>
        </p:nvSpPr>
        <p:spPr>
          <a:xfrm>
            <a:off x="8935377" y="2334828"/>
            <a:ext cx="258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FF5050"/>
                </a:solidFill>
                <a:latin typeface="Montserrat" panose="00000500000000000000" pitchFamily="2" charset="0"/>
              </a:rPr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32096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Florent TOMPS</a:t>
            </a: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27 ans</a:t>
            </a: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Electrotechnique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( partie système automatisé)</a:t>
            </a:r>
          </a:p>
          <a:p>
            <a:pPr marL="0" indent="0">
              <a:buNone/>
            </a:pPr>
            <a:endParaRPr lang="fr-FR" dirty="0" smtClean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Informatique, jeux vidéos, animation, graphisme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49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Moi</a:t>
            </a:r>
            <a:r>
              <a:rPr lang="en-US" sz="4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sz="4400" b="1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oui</a:t>
            </a:r>
            <a:r>
              <a:rPr lang="en-US" sz="4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moi</a:t>
            </a:r>
            <a:endParaRPr lang="en-US" sz="4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7205133" y="2068763"/>
            <a:ext cx="1238251" cy="1371601"/>
            <a:chOff x="5403850" y="2404837"/>
            <a:chExt cx="928688" cy="1028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38" name="Freeform 22"/>
            <p:cNvSpPr>
              <a:spLocks/>
            </p:cNvSpPr>
            <p:nvPr/>
          </p:nvSpPr>
          <p:spPr bwMode="auto">
            <a:xfrm rot="5400000">
              <a:off x="5715794" y="2816793"/>
              <a:ext cx="515938" cy="717550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0" y="0"/>
                </a:cxn>
                <a:cxn ang="0">
                  <a:pos x="325" y="199"/>
                </a:cxn>
                <a:cxn ang="0">
                  <a:pos x="325" y="452"/>
                </a:cxn>
                <a:cxn ang="0">
                  <a:pos x="0" y="322"/>
                </a:cxn>
              </a:cxnLst>
              <a:rect l="0" t="0" r="r" b="b"/>
              <a:pathLst>
                <a:path w="325" h="452">
                  <a:moveTo>
                    <a:pt x="0" y="322"/>
                  </a:moveTo>
                  <a:lnTo>
                    <a:pt x="0" y="0"/>
                  </a:lnTo>
                  <a:lnTo>
                    <a:pt x="325" y="199"/>
                  </a:lnTo>
                  <a:lnTo>
                    <a:pt x="325" y="452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515C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39" name="Freeform 23"/>
            <p:cNvSpPr>
              <a:spLocks/>
            </p:cNvSpPr>
            <p:nvPr/>
          </p:nvSpPr>
          <p:spPr bwMode="auto">
            <a:xfrm rot="5400000">
              <a:off x="509825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263"/>
                </a:cxn>
                <a:cxn ang="0">
                  <a:pos x="0" y="128"/>
                </a:cxn>
                <a:cxn ang="0">
                  <a:pos x="323" y="0"/>
                </a:cxn>
                <a:cxn ang="0">
                  <a:pos x="648" y="130"/>
                </a:cxn>
                <a:cxn ang="0">
                  <a:pos x="323" y="263"/>
                </a:cxn>
              </a:cxnLst>
              <a:rect l="0" t="0" r="r" b="b"/>
              <a:pathLst>
                <a:path w="648" h="263">
                  <a:moveTo>
                    <a:pt x="323" y="263"/>
                  </a:moveTo>
                  <a:lnTo>
                    <a:pt x="0" y="128"/>
                  </a:lnTo>
                  <a:lnTo>
                    <a:pt x="323" y="0"/>
                  </a:lnTo>
                  <a:lnTo>
                    <a:pt x="648" y="130"/>
                  </a:lnTo>
                  <a:lnTo>
                    <a:pt x="323" y="263"/>
                  </a:lnTo>
                  <a:close/>
                </a:path>
              </a:pathLst>
            </a:custGeom>
            <a:solidFill>
              <a:srgbClr val="15203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0" name="Freeform 24"/>
            <p:cNvSpPr>
              <a:spLocks/>
            </p:cNvSpPr>
            <p:nvPr/>
          </p:nvSpPr>
          <p:spPr bwMode="auto">
            <a:xfrm rot="5400000">
              <a:off x="5718969" y="2304031"/>
              <a:ext cx="512763" cy="714375"/>
            </a:xfrm>
            <a:custGeom>
              <a:avLst/>
              <a:gdLst/>
              <a:ahLst/>
              <a:cxnLst>
                <a:cxn ang="0">
                  <a:pos x="323" y="322"/>
                </a:cxn>
                <a:cxn ang="0">
                  <a:pos x="0" y="450"/>
                </a:cxn>
                <a:cxn ang="0">
                  <a:pos x="0" y="192"/>
                </a:cxn>
                <a:cxn ang="0">
                  <a:pos x="323" y="0"/>
                </a:cxn>
                <a:cxn ang="0">
                  <a:pos x="323" y="322"/>
                </a:cxn>
              </a:cxnLst>
              <a:rect l="0" t="0" r="r" b="b"/>
              <a:pathLst>
                <a:path w="323" h="450">
                  <a:moveTo>
                    <a:pt x="323" y="322"/>
                  </a:moveTo>
                  <a:lnTo>
                    <a:pt x="0" y="450"/>
                  </a:lnTo>
                  <a:lnTo>
                    <a:pt x="0" y="192"/>
                  </a:lnTo>
                  <a:lnTo>
                    <a:pt x="323" y="0"/>
                  </a:lnTo>
                  <a:lnTo>
                    <a:pt x="323" y="322"/>
                  </a:lnTo>
                  <a:close/>
                </a:path>
              </a:pathLst>
            </a:custGeom>
            <a:solidFill>
              <a:srgbClr val="333E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2550" y="1658130"/>
            <a:ext cx="1073151" cy="2163233"/>
            <a:chOff x="4824412" y="2096862"/>
            <a:chExt cx="804863" cy="1622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41" name="Freeform 25"/>
            <p:cNvSpPr>
              <a:spLocks/>
            </p:cNvSpPr>
            <p:nvPr/>
          </p:nvSpPr>
          <p:spPr bwMode="auto">
            <a:xfrm rot="5400000">
              <a:off x="4893469" y="2181794"/>
              <a:ext cx="820738" cy="650875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147"/>
                </a:cxn>
                <a:cxn ang="0">
                  <a:pos x="517" y="0"/>
                </a:cxn>
                <a:cxn ang="0">
                  <a:pos x="517" y="336"/>
                </a:cxn>
                <a:cxn ang="0">
                  <a:pos x="0" y="410"/>
                </a:cxn>
              </a:cxnLst>
              <a:rect l="0" t="0" r="r" b="b"/>
              <a:pathLst>
                <a:path w="517" h="410">
                  <a:moveTo>
                    <a:pt x="0" y="410"/>
                  </a:moveTo>
                  <a:lnTo>
                    <a:pt x="0" y="147"/>
                  </a:lnTo>
                  <a:lnTo>
                    <a:pt x="517" y="0"/>
                  </a:lnTo>
                  <a:lnTo>
                    <a:pt x="517" y="33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4454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 rot="5400000">
              <a:off x="48974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417"/>
                </a:cxn>
                <a:cxn ang="0">
                  <a:pos x="0" y="336"/>
                </a:cxn>
                <a:cxn ang="0">
                  <a:pos x="0" y="0"/>
                </a:cxn>
                <a:cxn ang="0">
                  <a:pos x="503" y="149"/>
                </a:cxn>
                <a:cxn ang="0">
                  <a:pos x="505" y="417"/>
                </a:cxn>
                <a:cxn ang="0">
                  <a:pos x="505" y="417"/>
                </a:cxn>
              </a:cxnLst>
              <a:rect l="0" t="0" r="r" b="b"/>
              <a:pathLst>
                <a:path w="505" h="417">
                  <a:moveTo>
                    <a:pt x="505" y="417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503" y="149"/>
                  </a:lnTo>
                  <a:lnTo>
                    <a:pt x="505" y="417"/>
                  </a:lnTo>
                  <a:lnTo>
                    <a:pt x="505" y="417"/>
                  </a:lnTo>
                  <a:close/>
                </a:path>
              </a:pathLst>
            </a:custGeom>
            <a:solidFill>
              <a:srgbClr val="6272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 rot="5400000">
              <a:off x="4148931" y="2772343"/>
              <a:ext cx="1622425" cy="27146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1022" y="81"/>
                </a:cxn>
                <a:cxn ang="0">
                  <a:pos x="517" y="171"/>
                </a:cxn>
                <a:cxn ang="0">
                  <a:pos x="0" y="74"/>
                </a:cxn>
                <a:cxn ang="0">
                  <a:pos x="517" y="0"/>
                </a:cxn>
              </a:cxnLst>
              <a:rect l="0" t="0" r="r" b="b"/>
              <a:pathLst>
                <a:path w="1022" h="171">
                  <a:moveTo>
                    <a:pt x="517" y="0"/>
                  </a:moveTo>
                  <a:lnTo>
                    <a:pt x="1022" y="81"/>
                  </a:lnTo>
                  <a:lnTo>
                    <a:pt x="517" y="171"/>
                  </a:lnTo>
                  <a:lnTo>
                    <a:pt x="0" y="7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263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8617" y="2068763"/>
            <a:ext cx="1244601" cy="1371601"/>
            <a:chOff x="2811462" y="2404837"/>
            <a:chExt cx="933451" cy="102870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244" name="Freeform 28"/>
            <p:cNvSpPr>
              <a:spLocks/>
            </p:cNvSpPr>
            <p:nvPr/>
          </p:nvSpPr>
          <p:spPr bwMode="auto">
            <a:xfrm rot="5400000">
              <a:off x="2914650" y="2814412"/>
              <a:ext cx="515938" cy="722313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455"/>
                </a:cxn>
                <a:cxn ang="0">
                  <a:pos x="325" y="253"/>
                </a:cxn>
                <a:cxn ang="0">
                  <a:pos x="325" y="0"/>
                </a:cxn>
                <a:cxn ang="0">
                  <a:pos x="0" y="130"/>
                </a:cxn>
              </a:cxnLst>
              <a:rect l="0" t="0" r="r" b="b"/>
              <a:pathLst>
                <a:path w="325" h="455">
                  <a:moveTo>
                    <a:pt x="0" y="130"/>
                  </a:moveTo>
                  <a:lnTo>
                    <a:pt x="0" y="455"/>
                  </a:lnTo>
                  <a:lnTo>
                    <a:pt x="325" y="253"/>
                  </a:lnTo>
                  <a:lnTo>
                    <a:pt x="325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52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 rot="5400000">
              <a:off x="302180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0" y="135"/>
                </a:cxn>
                <a:cxn ang="0">
                  <a:pos x="323" y="263"/>
                </a:cxn>
                <a:cxn ang="0">
                  <a:pos x="648" y="133"/>
                </a:cxn>
                <a:cxn ang="0">
                  <a:pos x="323" y="0"/>
                </a:cxn>
              </a:cxnLst>
              <a:rect l="0" t="0" r="r" b="b"/>
              <a:pathLst>
                <a:path w="648" h="263">
                  <a:moveTo>
                    <a:pt x="323" y="0"/>
                  </a:moveTo>
                  <a:lnTo>
                    <a:pt x="0" y="135"/>
                  </a:lnTo>
                  <a:lnTo>
                    <a:pt x="323" y="263"/>
                  </a:lnTo>
                  <a:lnTo>
                    <a:pt x="648" y="1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C70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6" name="Freeform 30"/>
            <p:cNvSpPr>
              <a:spLocks/>
            </p:cNvSpPr>
            <p:nvPr/>
          </p:nvSpPr>
          <p:spPr bwMode="auto">
            <a:xfrm rot="5400000">
              <a:off x="2914650" y="2301650"/>
              <a:ext cx="512763" cy="719138"/>
            </a:xfrm>
            <a:custGeom>
              <a:avLst/>
              <a:gdLst/>
              <a:ahLst/>
              <a:cxnLst>
                <a:cxn ang="0">
                  <a:pos x="323" y="128"/>
                </a:cxn>
                <a:cxn ang="0">
                  <a:pos x="0" y="0"/>
                </a:cxn>
                <a:cxn ang="0">
                  <a:pos x="0" y="258"/>
                </a:cxn>
                <a:cxn ang="0">
                  <a:pos x="323" y="453"/>
                </a:cxn>
                <a:cxn ang="0">
                  <a:pos x="323" y="128"/>
                </a:cxn>
              </a:cxnLst>
              <a:rect l="0" t="0" r="r" b="b"/>
              <a:pathLst>
                <a:path w="323" h="453">
                  <a:moveTo>
                    <a:pt x="323" y="128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323" y="453"/>
                  </a:lnTo>
                  <a:lnTo>
                    <a:pt x="323" y="128"/>
                  </a:lnTo>
                  <a:close/>
                </a:path>
              </a:pathLst>
            </a:custGeom>
            <a:solidFill>
              <a:srgbClr val="EF34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92650" y="1658130"/>
            <a:ext cx="1073151" cy="2163233"/>
            <a:chOff x="3519487" y="2096862"/>
            <a:chExt cx="804863" cy="16224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247" name="Freeform 31"/>
            <p:cNvSpPr>
              <a:spLocks/>
            </p:cNvSpPr>
            <p:nvPr/>
          </p:nvSpPr>
          <p:spPr bwMode="auto">
            <a:xfrm rot="5400000">
              <a:off x="3434557" y="2181794"/>
              <a:ext cx="820738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  <a:cxn ang="0">
                  <a:pos x="517" y="410"/>
                </a:cxn>
                <a:cxn ang="0">
                  <a:pos x="517" y="74"/>
                </a:cxn>
                <a:cxn ang="0">
                  <a:pos x="0" y="0"/>
                </a:cxn>
              </a:cxnLst>
              <a:rect l="0" t="0" r="r" b="b"/>
              <a:pathLst>
                <a:path w="517" h="410">
                  <a:moveTo>
                    <a:pt x="0" y="0"/>
                  </a:moveTo>
                  <a:lnTo>
                    <a:pt x="0" y="263"/>
                  </a:lnTo>
                  <a:lnTo>
                    <a:pt x="517" y="410"/>
                  </a:lnTo>
                  <a:lnTo>
                    <a:pt x="5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7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8" name="Freeform 32"/>
            <p:cNvSpPr>
              <a:spLocks/>
            </p:cNvSpPr>
            <p:nvPr/>
          </p:nvSpPr>
          <p:spPr bwMode="auto">
            <a:xfrm rot="5400000">
              <a:off x="34496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0" y="81"/>
                </a:cxn>
                <a:cxn ang="0">
                  <a:pos x="0" y="417"/>
                </a:cxn>
                <a:cxn ang="0">
                  <a:pos x="503" y="270"/>
                </a:cxn>
                <a:cxn ang="0">
                  <a:pos x="505" y="0"/>
                </a:cxn>
                <a:cxn ang="0">
                  <a:pos x="505" y="0"/>
                </a:cxn>
              </a:cxnLst>
              <a:rect l="0" t="0" r="r" b="b"/>
              <a:pathLst>
                <a:path w="505" h="417">
                  <a:moveTo>
                    <a:pt x="505" y="0"/>
                  </a:moveTo>
                  <a:lnTo>
                    <a:pt x="0" y="81"/>
                  </a:lnTo>
                  <a:lnTo>
                    <a:pt x="0" y="417"/>
                  </a:lnTo>
                  <a:lnTo>
                    <a:pt x="503" y="27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1B5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9" name="Freeform 33"/>
            <p:cNvSpPr>
              <a:spLocks/>
            </p:cNvSpPr>
            <p:nvPr/>
          </p:nvSpPr>
          <p:spPr bwMode="auto">
            <a:xfrm rot="5400000">
              <a:off x="3377406" y="2772343"/>
              <a:ext cx="1622425" cy="2714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17" y="171"/>
                </a:cxn>
                <a:cxn ang="0">
                  <a:pos x="1022" y="90"/>
                </a:cxn>
                <a:cxn ang="0">
                  <a:pos x="517" y="0"/>
                </a:cxn>
                <a:cxn ang="0">
                  <a:pos x="0" y="97"/>
                </a:cxn>
              </a:cxnLst>
              <a:rect l="0" t="0" r="r" b="b"/>
              <a:pathLst>
                <a:path w="1022" h="171">
                  <a:moveTo>
                    <a:pt x="0" y="97"/>
                  </a:moveTo>
                  <a:lnTo>
                    <a:pt x="517" y="171"/>
                  </a:lnTo>
                  <a:lnTo>
                    <a:pt x="1022" y="90"/>
                  </a:lnTo>
                  <a:lnTo>
                    <a:pt x="51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5B79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09168" y="1241145"/>
            <a:ext cx="948267" cy="3014133"/>
            <a:chOff x="4206876" y="1784124"/>
            <a:chExt cx="711200" cy="2260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250" name="Freeform 34"/>
            <p:cNvSpPr>
              <a:spLocks/>
            </p:cNvSpPr>
            <p:nvPr/>
          </p:nvSpPr>
          <p:spPr bwMode="auto">
            <a:xfrm rot="5400000">
              <a:off x="3998913" y="3125562"/>
              <a:ext cx="1127125" cy="71120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0" y="0"/>
                </a:cxn>
                <a:cxn ang="0">
                  <a:pos x="710" y="78"/>
                </a:cxn>
                <a:cxn ang="0">
                  <a:pos x="710" y="369"/>
                </a:cxn>
                <a:cxn ang="0">
                  <a:pos x="0" y="448"/>
                </a:cxn>
              </a:cxnLst>
              <a:rect l="0" t="0" r="r" b="b"/>
              <a:pathLst>
                <a:path w="710" h="448">
                  <a:moveTo>
                    <a:pt x="0" y="448"/>
                  </a:moveTo>
                  <a:lnTo>
                    <a:pt x="0" y="0"/>
                  </a:lnTo>
                  <a:lnTo>
                    <a:pt x="710" y="78"/>
                  </a:lnTo>
                  <a:lnTo>
                    <a:pt x="710" y="36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51" name="Freeform 35"/>
            <p:cNvSpPr>
              <a:spLocks/>
            </p:cNvSpPr>
            <p:nvPr/>
          </p:nvSpPr>
          <p:spPr bwMode="auto">
            <a:xfrm rot="5400000">
              <a:off x="3995738" y="1995262"/>
              <a:ext cx="1133475" cy="711200"/>
            </a:xfrm>
            <a:custGeom>
              <a:avLst/>
              <a:gdLst/>
              <a:ahLst/>
              <a:cxnLst>
                <a:cxn ang="0">
                  <a:pos x="714" y="0"/>
                </a:cxn>
                <a:cxn ang="0">
                  <a:pos x="714" y="448"/>
                </a:cxn>
                <a:cxn ang="0">
                  <a:pos x="0" y="369"/>
                </a:cxn>
                <a:cxn ang="0">
                  <a:pos x="0" y="83"/>
                </a:cxn>
                <a:cxn ang="0">
                  <a:pos x="714" y="0"/>
                </a:cxn>
              </a:cxnLst>
              <a:rect l="0" t="0" r="r" b="b"/>
              <a:pathLst>
                <a:path w="714" h="448">
                  <a:moveTo>
                    <a:pt x="714" y="0"/>
                  </a:moveTo>
                  <a:lnTo>
                    <a:pt x="714" y="448"/>
                  </a:lnTo>
                  <a:lnTo>
                    <a:pt x="0" y="369"/>
                  </a:lnTo>
                  <a:lnTo>
                    <a:pt x="0" y="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9" name="Group 81"/>
          <p:cNvGrpSpPr/>
          <p:nvPr/>
        </p:nvGrpSpPr>
        <p:grpSpPr>
          <a:xfrm flipH="1" flipV="1">
            <a:off x="7258012" y="3897013"/>
            <a:ext cx="1461718" cy="995810"/>
            <a:chOff x="3376482" y="1459073"/>
            <a:chExt cx="455253" cy="221445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146553" y="1688656"/>
            <a:ext cx="2623176" cy="1170864"/>
            <a:chOff x="1879600" y="3087314"/>
            <a:chExt cx="4564985" cy="703168"/>
          </a:xfrm>
        </p:grpSpPr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42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Mon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ressenti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Mes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axes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d’amelioration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333E5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Conclusion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6910" y="1994326"/>
            <a:ext cx="2623176" cy="955422"/>
            <a:chOff x="1879600" y="3087314"/>
            <a:chExt cx="4564985" cy="573784"/>
          </a:xfrm>
        </p:grpSpPr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1879600" y="3365359"/>
              <a:ext cx="4564985" cy="295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MCD</a:t>
              </a:r>
            </a:p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MLD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 err="1" smtClean="0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Modélisation</a:t>
              </a:r>
              <a:endParaRPr lang="en-US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01541" y="4823651"/>
            <a:ext cx="2623176" cy="1386311"/>
            <a:chOff x="1879600" y="3087314"/>
            <a:chExt cx="4564985" cy="832556"/>
          </a:xfrm>
        </p:grpSpPr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1879600" y="3365360"/>
              <a:ext cx="4564985" cy="554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Patchistiks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Pour qui?</a:t>
              </a:r>
            </a:p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Arborescence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 err="1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Présentation</a:t>
              </a:r>
              <a:endParaRPr lang="en-US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856907" y="4623085"/>
            <a:ext cx="2623176" cy="1386307"/>
            <a:chOff x="1879600" y="3087314"/>
            <a:chExt cx="4564985" cy="832553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554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Couleurs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Zoning</a:t>
              </a:r>
            </a:p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Wireframe 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 smtClean="0">
                  <a:solidFill>
                    <a:schemeClr val="bg1"/>
                  </a:solidFill>
                  <a:latin typeface="Montserrat" panose="00000500000000000000" pitchFamily="2" charset="0"/>
                  <a:ea typeface="Open Sans" pitchFamily="34" charset="0"/>
                  <a:cs typeface="Open Sans" pitchFamily="34" charset="0"/>
                </a:rPr>
                <a:t>Design</a:t>
              </a:r>
              <a:endParaRPr lang="en-US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18281" y="4634754"/>
            <a:ext cx="2623176" cy="1170862"/>
            <a:chOff x="1879600" y="3087314"/>
            <a:chExt cx="4564985" cy="703167"/>
          </a:xfrm>
        </p:grpSpPr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425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Use Case</a:t>
              </a:r>
            </a:p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Diagrammes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d’activité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Diagramme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 de sequence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42961" y="3087314"/>
              <a:ext cx="3182571" cy="219659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UML</a:t>
              </a:r>
            </a:p>
          </p:txBody>
        </p:sp>
      </p:grpSp>
      <p:grpSp>
        <p:nvGrpSpPr>
          <p:cNvPr id="79" name="Group 81"/>
          <p:cNvGrpSpPr/>
          <p:nvPr/>
        </p:nvGrpSpPr>
        <p:grpSpPr>
          <a:xfrm rot="8196604" flipH="1" flipV="1">
            <a:off x="8183709" y="1645999"/>
            <a:ext cx="724076" cy="635278"/>
            <a:chOff x="3376482" y="1459073"/>
            <a:chExt cx="455253" cy="221445"/>
          </a:xfrm>
        </p:grpSpPr>
        <p:cxnSp>
          <p:nvCxnSpPr>
            <p:cNvPr id="80" name="Straight Connector 7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1"/>
          <p:cNvGrpSpPr/>
          <p:nvPr/>
        </p:nvGrpSpPr>
        <p:grpSpPr>
          <a:xfrm flipV="1">
            <a:off x="3145508" y="3897013"/>
            <a:ext cx="1770095" cy="995810"/>
            <a:chOff x="3280437" y="1459073"/>
            <a:chExt cx="551298" cy="221445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3280437" y="1459073"/>
              <a:ext cx="31327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1"/>
          <p:cNvGrpSpPr/>
          <p:nvPr/>
        </p:nvGrpSpPr>
        <p:grpSpPr>
          <a:xfrm rot="13403396" flipV="1">
            <a:off x="3008213" y="1570056"/>
            <a:ext cx="806411" cy="1097276"/>
            <a:chOff x="3376482" y="1457904"/>
            <a:chExt cx="507024" cy="382489"/>
          </a:xfrm>
        </p:grpSpPr>
        <p:cxnSp>
          <p:nvCxnSpPr>
            <p:cNvPr id="89" name="Straight Connector 88"/>
            <p:cNvCxnSpPr/>
            <p:nvPr/>
          </p:nvCxnSpPr>
          <p:spPr>
            <a:xfrm flipH="1" flipV="1">
              <a:off x="3596048" y="1457904"/>
              <a:ext cx="287458" cy="38248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rot="5400000" flipH="1">
            <a:off x="5871634" y="4531725"/>
            <a:ext cx="365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Sommaire</a:t>
            </a:r>
            <a:endParaRPr lang="en-US" sz="4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Présentation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F62D349E-0828-4D2D-8700-FDB39AB3388D}"/>
              </a:ext>
            </a:extLst>
          </p:cNvPr>
          <p:cNvSpPr/>
          <p:nvPr/>
        </p:nvSpPr>
        <p:spPr>
          <a:xfrm>
            <a:off x="4425950" y="266694"/>
            <a:ext cx="3306233" cy="769441"/>
          </a:xfrm>
          <a:prstGeom prst="rect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  <a:ea typeface="Open Sans" pitchFamily="34" charset="0"/>
                <a:cs typeface="Open Sans" pitchFamily="34" charset="0"/>
              </a:rPr>
              <a:t>Présentation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697C6A14-515C-40E6-95E2-E81DFDE9FD61}"/>
              </a:ext>
            </a:extLst>
          </p:cNvPr>
          <p:cNvSpPr txBox="1"/>
          <p:nvPr/>
        </p:nvSpPr>
        <p:spPr>
          <a:xfrm>
            <a:off x="1024467" y="1749398"/>
            <a:ext cx="1010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Patchistiks</a:t>
            </a:r>
            <a:r>
              <a:rPr lang="fr-FR" sz="2500" dirty="0">
                <a:solidFill>
                  <a:schemeClr val="bg1"/>
                </a:solidFill>
              </a:rPr>
              <a:t>, c’est quoi ?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="" xmlns:a16="http://schemas.microsoft.com/office/drawing/2014/main" id="{D09AFECC-E701-41A3-8713-133B0C4B6860}"/>
              </a:ext>
            </a:extLst>
          </p:cNvPr>
          <p:cNvSpPr txBox="1"/>
          <p:nvPr/>
        </p:nvSpPr>
        <p:spPr>
          <a:xfrm>
            <a:off x="1024466" y="3569698"/>
            <a:ext cx="1010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Pourquoi ?</a:t>
            </a:r>
          </a:p>
        </p:txBody>
      </p:sp>
    </p:spTree>
    <p:extLst>
      <p:ext uri="{BB962C8B-B14F-4D97-AF65-F5344CB8AC3E}">
        <p14:creationId xmlns:p14="http://schemas.microsoft.com/office/powerpoint/2010/main" val="12015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BF478D6-E759-4BC9-8FEA-703ABDFC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2307923"/>
            <a:ext cx="11040533" cy="307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62D349E-0828-4D2D-8700-FDB39AB3388D}"/>
              </a:ext>
            </a:extLst>
          </p:cNvPr>
          <p:cNvSpPr/>
          <p:nvPr/>
        </p:nvSpPr>
        <p:spPr>
          <a:xfrm>
            <a:off x="4425950" y="266694"/>
            <a:ext cx="3306233" cy="769441"/>
          </a:xfrm>
          <a:prstGeom prst="rect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 err="1">
                <a:solidFill>
                  <a:schemeClr val="bg1"/>
                </a:solidFill>
                <a:latin typeface="Candara" panose="020E0502030303020204" pitchFamily="34" charset="0"/>
                <a:ea typeface="Open Sans" pitchFamily="34" charset="0"/>
                <a:cs typeface="Open Sans" pitchFamily="34" charset="0"/>
              </a:rPr>
              <a:t>Présentation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5924A1-36BD-4BF2-9E3B-632B828201CB}"/>
              </a:ext>
            </a:extLst>
          </p:cNvPr>
          <p:cNvSpPr/>
          <p:nvPr/>
        </p:nvSpPr>
        <p:spPr>
          <a:xfrm>
            <a:off x="5181600" y="271961"/>
            <a:ext cx="1828800" cy="769441"/>
          </a:xfrm>
          <a:prstGeom prst="rect">
            <a:avLst/>
          </a:prstGeom>
          <a:solidFill>
            <a:srgbClr val="8397B1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UML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1CFB23C-EDE6-465F-84E0-20203F9B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4" y="1210735"/>
            <a:ext cx="4336991" cy="54440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90F6555F-B434-439C-9509-DC73DBEC94E6}"/>
              </a:ext>
            </a:extLst>
          </p:cNvPr>
          <p:cNvSpPr txBox="1"/>
          <p:nvPr/>
        </p:nvSpPr>
        <p:spPr>
          <a:xfrm>
            <a:off x="483627" y="1527663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UseCase</a:t>
            </a:r>
            <a:endParaRPr lang="fr-FR" sz="3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E1E2F7AC-C694-4732-A616-E16DCF65A231}"/>
              </a:ext>
            </a:extLst>
          </p:cNvPr>
          <p:cNvSpPr txBox="1"/>
          <p:nvPr/>
        </p:nvSpPr>
        <p:spPr>
          <a:xfrm>
            <a:off x="483626" y="2081661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Connexion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D9CB3687-49FB-4A6C-A7FF-BFF6BFE28B13}"/>
              </a:ext>
            </a:extLst>
          </p:cNvPr>
          <p:cNvSpPr txBox="1"/>
          <p:nvPr/>
        </p:nvSpPr>
        <p:spPr>
          <a:xfrm>
            <a:off x="483625" y="2635659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Favoris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5F8EDEF-CB0A-4BCE-8974-6CECB158BC66}"/>
              </a:ext>
            </a:extLst>
          </p:cNvPr>
          <p:cNvSpPr txBox="1"/>
          <p:nvPr/>
        </p:nvSpPr>
        <p:spPr>
          <a:xfrm>
            <a:off x="483624" y="3189657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Tri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01BB8160-70A7-4577-9882-38EFE2F1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4" y="1210735"/>
            <a:ext cx="7422034" cy="54440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E8768BA8-B98C-42ED-A0B9-DE12AC370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1" y="1210735"/>
            <a:ext cx="7444128" cy="54440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304EAAEA-0397-46A1-8E65-69AD32EE6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98" y="1210733"/>
            <a:ext cx="7444128" cy="544406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5D7B240B-E767-4005-B5D4-8142C606C573}"/>
              </a:ext>
            </a:extLst>
          </p:cNvPr>
          <p:cNvSpPr txBox="1"/>
          <p:nvPr/>
        </p:nvSpPr>
        <p:spPr>
          <a:xfrm>
            <a:off x="483624" y="3743655"/>
            <a:ext cx="2345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Séquence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5AF771D0-4AE6-4AB7-A865-EDF9FEAAE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95" y="1210729"/>
            <a:ext cx="7444128" cy="54440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144000" y="1686757"/>
            <a:ext cx="2024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Montserrat" panose="00000500000000000000" pitchFamily="2" charset="0"/>
                <a:cs typeface="Mongolian Baiti" panose="03000500000000000000" pitchFamily="66" charset="0"/>
              </a:rPr>
              <a:t>« Tomate »</a:t>
            </a:r>
          </a:p>
          <a:p>
            <a:r>
              <a:rPr lang="fr-FR" sz="150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&gt;Partie </a:t>
            </a:r>
            <a:r>
              <a:rPr lang="fr-FR" sz="1500" dirty="0" err="1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Patchnotes</a:t>
            </a:r>
            <a:endParaRPr lang="fr-FR" sz="1500" dirty="0" smtClean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cs typeface="Mongolian Baiti" panose="03000500000000000000" pitchFamily="66" charset="0"/>
            </a:endParaRPr>
          </a:p>
          <a:p>
            <a:r>
              <a:rPr lang="fr-FR" sz="1600" dirty="0">
                <a:latin typeface="Montserrat" panose="00000500000000000000" pitchFamily="2" charset="0"/>
                <a:cs typeface="Mongolian Baiti" panose="03000500000000000000" pitchFamily="66" charset="0"/>
              </a:rPr>
              <a:t>« </a:t>
            </a:r>
            <a:r>
              <a:rPr lang="fr-FR" sz="1600" dirty="0" smtClean="0">
                <a:latin typeface="Montserrat" panose="00000500000000000000" pitchFamily="2" charset="0"/>
                <a:cs typeface="Mongolian Baiti" panose="03000500000000000000" pitchFamily="66" charset="0"/>
              </a:rPr>
              <a:t>Bleu</a:t>
            </a:r>
            <a:r>
              <a:rPr lang="fr-FR" sz="1600" dirty="0">
                <a:latin typeface="Montserrat" panose="00000500000000000000" pitchFamily="2" charset="0"/>
                <a:cs typeface="Mongolian Baiti" panose="03000500000000000000" pitchFamily="66" charset="0"/>
              </a:rPr>
              <a:t> »</a:t>
            </a:r>
          </a:p>
          <a:p>
            <a:r>
              <a:rPr lang="fr-FR" sz="150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&gt;Partie Compte</a:t>
            </a:r>
            <a:endParaRPr lang="fr-FR" sz="150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cs typeface="Mongolian Baiti" panose="03000500000000000000" pitchFamily="66" charset="0"/>
            </a:endParaRPr>
          </a:p>
          <a:p>
            <a:r>
              <a:rPr lang="fr-FR" sz="1600" dirty="0">
                <a:latin typeface="Montserrat" panose="00000500000000000000" pitchFamily="2" charset="0"/>
                <a:cs typeface="Mongolian Baiti" panose="03000500000000000000" pitchFamily="66" charset="0"/>
              </a:rPr>
              <a:t>« </a:t>
            </a:r>
            <a:r>
              <a:rPr lang="fr-FR" sz="1600" dirty="0" smtClean="0">
                <a:latin typeface="Montserrat" panose="00000500000000000000" pitchFamily="2" charset="0"/>
                <a:cs typeface="Mongolian Baiti" panose="03000500000000000000" pitchFamily="66" charset="0"/>
              </a:rPr>
              <a:t>Cyan</a:t>
            </a:r>
            <a:r>
              <a:rPr lang="fr-FR" sz="1600" dirty="0">
                <a:latin typeface="Montserrat" panose="00000500000000000000" pitchFamily="2" charset="0"/>
                <a:cs typeface="Mongolian Baiti" panose="03000500000000000000" pitchFamily="66" charset="0"/>
              </a:rPr>
              <a:t> »</a:t>
            </a:r>
          </a:p>
          <a:p>
            <a:r>
              <a:rPr lang="fr-FR" sz="1500" dirty="0" smtClean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&gt;Partie Favoris</a:t>
            </a:r>
            <a:endParaRPr lang="fr-FR" sz="150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cs typeface="Mongolian Baiti" panose="03000500000000000000" pitchFamily="66" charset="0"/>
            </a:endParaRPr>
          </a:p>
          <a:p>
            <a:endParaRPr lang="fr-FR" sz="1500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7" grpId="0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7C3D3F0-D0A4-4876-946C-FED03D67850D}"/>
              </a:ext>
            </a:extLst>
          </p:cNvPr>
          <p:cNvSpPr/>
          <p:nvPr/>
        </p:nvSpPr>
        <p:spPr>
          <a:xfrm>
            <a:off x="4951829" y="268490"/>
            <a:ext cx="2288343" cy="769441"/>
          </a:xfrm>
          <a:prstGeom prst="rect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Design</a:t>
            </a:r>
          </a:p>
        </p:txBody>
      </p:sp>
      <p:sp>
        <p:nvSpPr>
          <p:cNvPr id="3" name="Oval 32">
            <a:extLst>
              <a:ext uri="{FF2B5EF4-FFF2-40B4-BE49-F238E27FC236}">
                <a16:creationId xmlns="" xmlns:a16="http://schemas.microsoft.com/office/drawing/2014/main" id="{F65F3873-B65A-4F4C-B0EC-9FEA431DC87D}"/>
              </a:ext>
            </a:extLst>
          </p:cNvPr>
          <p:cNvSpPr>
            <a:spLocks noChangeAspect="1"/>
          </p:cNvSpPr>
          <p:nvPr/>
        </p:nvSpPr>
        <p:spPr>
          <a:xfrm>
            <a:off x="2056097" y="2841278"/>
            <a:ext cx="1935595" cy="1935595"/>
          </a:xfrm>
          <a:prstGeom prst="ellipse">
            <a:avLst/>
          </a:prstGeom>
          <a:solidFill>
            <a:srgbClr val="356194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71">
            <a:extLst>
              <a:ext uri="{FF2B5EF4-FFF2-40B4-BE49-F238E27FC236}">
                <a16:creationId xmlns="" xmlns:a16="http://schemas.microsoft.com/office/drawing/2014/main" id="{98E1C040-4858-492F-B870-C5E24B4267B7}"/>
              </a:ext>
            </a:extLst>
          </p:cNvPr>
          <p:cNvSpPr>
            <a:spLocks noChangeAspect="1"/>
          </p:cNvSpPr>
          <p:nvPr/>
        </p:nvSpPr>
        <p:spPr>
          <a:xfrm>
            <a:off x="3571801" y="2841278"/>
            <a:ext cx="1935595" cy="1935595"/>
          </a:xfrm>
          <a:prstGeom prst="ellipse">
            <a:avLst/>
          </a:prstGeom>
          <a:solidFill>
            <a:srgbClr val="8FC3FF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val 79">
            <a:extLst>
              <a:ext uri="{FF2B5EF4-FFF2-40B4-BE49-F238E27FC236}">
                <a16:creationId xmlns="" xmlns:a16="http://schemas.microsoft.com/office/drawing/2014/main" id="{368C894A-6E25-4544-B418-2185F0189681}"/>
              </a:ext>
            </a:extLst>
          </p:cNvPr>
          <p:cNvSpPr>
            <a:spLocks noChangeAspect="1"/>
          </p:cNvSpPr>
          <p:nvPr/>
        </p:nvSpPr>
        <p:spPr>
          <a:xfrm>
            <a:off x="5087505" y="2841278"/>
            <a:ext cx="1935595" cy="1935595"/>
          </a:xfrm>
          <a:prstGeom prst="ellipse">
            <a:avLst/>
          </a:prstGeom>
          <a:solidFill>
            <a:srgbClr val="669EE0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87">
            <a:extLst>
              <a:ext uri="{FF2B5EF4-FFF2-40B4-BE49-F238E27FC236}">
                <a16:creationId xmlns="" xmlns:a16="http://schemas.microsoft.com/office/drawing/2014/main" id="{DC588E4C-C6ED-4C14-A2F3-653733C098C9}"/>
              </a:ext>
            </a:extLst>
          </p:cNvPr>
          <p:cNvSpPr>
            <a:spLocks noChangeAspect="1"/>
          </p:cNvSpPr>
          <p:nvPr/>
        </p:nvSpPr>
        <p:spPr>
          <a:xfrm>
            <a:off x="6603209" y="2841278"/>
            <a:ext cx="1935595" cy="1935595"/>
          </a:xfrm>
          <a:prstGeom prst="ellipse">
            <a:avLst/>
          </a:prstGeom>
          <a:solidFill>
            <a:srgbClr val="946C26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val 87">
            <a:extLst>
              <a:ext uri="{FF2B5EF4-FFF2-40B4-BE49-F238E27FC236}">
                <a16:creationId xmlns="" xmlns:a16="http://schemas.microsoft.com/office/drawing/2014/main" id="{42DEECDF-CCF3-44E2-8B95-4086E58AAF2A}"/>
              </a:ext>
            </a:extLst>
          </p:cNvPr>
          <p:cNvSpPr>
            <a:spLocks noChangeAspect="1"/>
          </p:cNvSpPr>
          <p:nvPr/>
        </p:nvSpPr>
        <p:spPr>
          <a:xfrm>
            <a:off x="8118913" y="2841277"/>
            <a:ext cx="1935595" cy="1935595"/>
          </a:xfrm>
          <a:prstGeom prst="ellipse">
            <a:avLst/>
          </a:prstGeom>
          <a:solidFill>
            <a:srgbClr val="E0AD53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6673C2A3-3F5D-43C5-A9D9-D4A0295708A8}"/>
              </a:ext>
            </a:extLst>
          </p:cNvPr>
          <p:cNvSpPr txBox="1"/>
          <p:nvPr/>
        </p:nvSpPr>
        <p:spPr>
          <a:xfrm>
            <a:off x="483627" y="1527663"/>
            <a:ext cx="276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Couleurs du site</a:t>
            </a:r>
          </a:p>
        </p:txBody>
      </p:sp>
    </p:spTree>
    <p:extLst>
      <p:ext uri="{BB962C8B-B14F-4D97-AF65-F5344CB8AC3E}">
        <p14:creationId xmlns:p14="http://schemas.microsoft.com/office/powerpoint/2010/main" val="40382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8294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8294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EAF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EA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C9E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C9E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45E2C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5E2C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9B5C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9B5C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1429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429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5F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5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7BE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7BE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4823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823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965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965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22" grpId="0" animBg="1"/>
      <p:bldP spid="22" grpId="1" animBg="1"/>
      <p:bldP spid="2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7C3D3F0-D0A4-4876-946C-FED03D67850D}"/>
              </a:ext>
            </a:extLst>
          </p:cNvPr>
          <p:cNvSpPr/>
          <p:nvPr/>
        </p:nvSpPr>
        <p:spPr>
          <a:xfrm>
            <a:off x="4951829" y="268490"/>
            <a:ext cx="2288343" cy="769441"/>
          </a:xfrm>
          <a:prstGeom prst="rect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Design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6673C2A3-3F5D-43C5-A9D9-D4A0295708A8}"/>
              </a:ext>
            </a:extLst>
          </p:cNvPr>
          <p:cNvSpPr txBox="1"/>
          <p:nvPr/>
        </p:nvSpPr>
        <p:spPr>
          <a:xfrm>
            <a:off x="483627" y="1527663"/>
            <a:ext cx="276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Zoning</a:t>
            </a:r>
            <a:endParaRPr lang="fr-FR" sz="3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90" y="1260886"/>
            <a:ext cx="5017819" cy="52602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9" y="1260884"/>
            <a:ext cx="5017819" cy="52602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6673C2A3-3F5D-43C5-A9D9-D4A0295708A8}"/>
              </a:ext>
            </a:extLst>
          </p:cNvPr>
          <p:cNvSpPr txBox="1"/>
          <p:nvPr/>
        </p:nvSpPr>
        <p:spPr>
          <a:xfrm>
            <a:off x="483627" y="2081661"/>
            <a:ext cx="276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Wireframe</a:t>
            </a:r>
            <a:endParaRPr lang="fr-FR" sz="3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9" y="1277630"/>
            <a:ext cx="5017819" cy="52602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9" y="1284862"/>
            <a:ext cx="5017819" cy="523624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79" y="1260882"/>
            <a:ext cx="5010629" cy="52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03644B-0517-4C25-81A9-88734284C62D}"/>
              </a:ext>
            </a:extLst>
          </p:cNvPr>
          <p:cNvSpPr/>
          <p:nvPr/>
        </p:nvSpPr>
        <p:spPr>
          <a:xfrm>
            <a:off x="5261641" y="276956"/>
            <a:ext cx="1668715" cy="769441"/>
          </a:xfrm>
          <a:prstGeom prst="rect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ctr" defTabSz="1450940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MCD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1366B692-252C-4A69-975D-47BAA9E8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5" y="1223571"/>
            <a:ext cx="8467729" cy="549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4" y="1223570"/>
            <a:ext cx="8467729" cy="54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92</Words>
  <Application>Microsoft Office PowerPoint</Application>
  <PresentationFormat>Grand écran</PresentationFormat>
  <Paragraphs>64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Estrangelo Edessa</vt:lpstr>
      <vt:lpstr>Mongolian Baiti</vt:lpstr>
      <vt:lpstr>Montserrat</vt:lpstr>
      <vt:lpstr>Open Sans</vt:lpstr>
      <vt:lpstr>Office Theme</vt:lpstr>
      <vt:lpstr>Présentation PowerPoint</vt:lpstr>
      <vt:lpstr>Moi, oui moi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/>
  <cp:lastModifiedBy>dev</cp:lastModifiedBy>
  <cp:revision>298</cp:revision>
  <dcterms:created xsi:type="dcterms:W3CDTF">2016-09-28T22:08:47Z</dcterms:created>
  <dcterms:modified xsi:type="dcterms:W3CDTF">2021-12-14T12:43:04Z</dcterms:modified>
</cp:coreProperties>
</file>