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199" d="100"/>
          <a:sy n="199" d="100"/>
        </p:scale>
        <p:origin x="684" y="15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Rasperry Pi Doorbell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Assel Massaurova</a:t>
            </a:r>
            <a:br/>
            <a:r>
              <a:t>Florian Schwarzmayr</a:t>
            </a:r>
            <a:br/>
            <a:r>
              <a:t>Ziyan Wang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Overview</a:t>
            </a:r>
          </a:p>
        </p:txBody>
      </p:sp>
      <p:pic>
        <p:nvPicPr>
          <p:cNvPr id="4" name="Picture 1" descr="assets/overview.svg"/>
          <p:cNvPicPr>
            <a:picLocks noGrp="1"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1986785" y="1044200"/>
            <a:ext cx="5170430" cy="227458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57200" y="3281986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System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14324"/>
            <a:ext cx="8229600" cy="1023197"/>
          </a:xfrm>
        </p:spPr>
        <p:txBody>
          <a:bodyPr/>
          <a:lstStyle/>
          <a:p>
            <a:pPr lvl="0"/>
            <a:r>
              <a:rPr dirty="0"/>
              <a:t>raspberry takes an Image and publishes a message</a:t>
            </a:r>
          </a:p>
          <a:p>
            <a:pPr lvl="0"/>
            <a:r>
              <a:rPr dirty="0"/>
              <a:t>notifier subscribes to the topic and forwards the event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Raspberry 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t>When the button is pressed an image is taken</a:t>
            </a:r>
          </a:p>
          <a:p>
            <a:pPr lvl="0"/>
            <a:r>
              <a:t>A sound is played via the speaker</a:t>
            </a:r>
          </a:p>
          <a:p>
            <a:pPr lvl="0"/>
            <a:r>
              <a:t>FaceRecognition is used to check if there is a face in the frame</a:t>
            </a:r>
          </a:p>
          <a:p>
            <a:pPr lvl="0"/>
            <a:r>
              <a:t>The image is stored to the fileshare</a:t>
            </a:r>
          </a:p>
          <a:p>
            <a:pPr lvl="0"/>
            <a:r>
              <a:t>A message is published via MQTT including the filename</a:t>
            </a:r>
          </a:p>
        </p:txBody>
      </p:sp>
      <p:pic>
        <p:nvPicPr>
          <p:cNvPr id="4" name="Picture 1" descr="assets/rpi2.svg"/>
          <p:cNvPicPr>
            <a:picLocks noGrp="1"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5981700" y="1193800"/>
            <a:ext cx="1371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RPi Components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Notifier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t>The Notifier subscribes to an MQTT Topic</a:t>
            </a:r>
          </a:p>
          <a:p>
            <a:pPr lvl="0"/>
            <a:r>
              <a:t>A message is received</a:t>
            </a:r>
          </a:p>
          <a:p>
            <a:pPr lvl="0"/>
            <a:r>
              <a:t>The image contained in the message is uploaded to pushbullet</a:t>
            </a:r>
          </a:p>
          <a:p>
            <a:pPr lvl="0"/>
            <a:r>
              <a:t>A message is created with the image as an attachment</a:t>
            </a:r>
          </a:p>
          <a:p>
            <a:pPr lvl="0"/>
            <a:r>
              <a:t>The message gets pushed to the pushbullet channel</a:t>
            </a:r>
          </a:p>
        </p:txBody>
      </p:sp>
      <p:pic>
        <p:nvPicPr>
          <p:cNvPr id="4" name="Picture 1" descr="assets/notifier.svg"/>
          <p:cNvPicPr>
            <a:picLocks noGrp="1"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6197600" y="1193800"/>
            <a:ext cx="939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Notification Components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Application Flow</a:t>
            </a:r>
          </a:p>
        </p:txBody>
      </p:sp>
      <p:pic>
        <p:nvPicPr>
          <p:cNvPr id="3" name="Picture 1" descr="presentation_files\figure-pptx\mermaid-figure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84021" y="1079500"/>
            <a:ext cx="6326556" cy="369836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</Words>
  <Application>Microsoft Office PowerPoint</Application>
  <PresentationFormat>Bildschirmpräsentation (16:9)</PresentationFormat>
  <Paragraphs>21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Rasperry Pi Doorbell</vt:lpstr>
      <vt:lpstr>Overview</vt:lpstr>
      <vt:lpstr>Raspberry Pi</vt:lpstr>
      <vt:lpstr>Notifier</vt:lpstr>
      <vt:lpstr>Application Flow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Rasperry Pi Doorbell</dc:title>
  <dc:creator>Assel Massaurova; Florian Schwarzmayr; Ziyan Wang</dc:creator>
  <cp:keywords/>
  <cp:lastModifiedBy>Florian Schwarzmayr</cp:lastModifiedBy>
  <cp:revision>1</cp:revision>
  <dcterms:created xsi:type="dcterms:W3CDTF">2025-06-05T15:23:44Z</dcterms:created>
  <dcterms:modified xsi:type="dcterms:W3CDTF">2025-06-05T15:25:23Z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