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0" r:id="rId13"/>
    <p:sldId id="271" r:id="rId14"/>
    <p:sldId id="284" r:id="rId15"/>
    <p:sldId id="285" r:id="rId16"/>
    <p:sldId id="286" r:id="rId17"/>
    <p:sldId id="287" r:id="rId18"/>
    <p:sldId id="272" r:id="rId19"/>
    <p:sldId id="288" r:id="rId20"/>
    <p:sldId id="273" r:id="rId21"/>
    <p:sldId id="274" r:id="rId22"/>
    <p:sldId id="261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62" r:id="rId33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/>
    <p:restoredTop sz="94804"/>
  </p:normalViewPr>
  <p:slideViewPr>
    <p:cSldViewPr snapToGrid="0">
      <p:cViewPr varScale="1">
        <p:scale>
          <a:sx n="131" d="100"/>
          <a:sy n="131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7:35.011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7130.84375"/>
      <inkml:brushProperty name="anchorY" value="-55948.92578"/>
      <inkml:brushProperty name="scaleFactor" value="0.5"/>
    </inkml:brush>
  </inkml:definitions>
  <inkml:trace contextRef="#ctx0" brushRef="#br0">233 0 24575,'0'74'0,"0"-1"0,0 23 0,0-31 0,0 8 0,0-4 0,0 1 0,0-3-803,0 3 0,0-1 803,0-6 0,0-2 0,0 33 0,0-22 520,0-16-520,0-4 266,-3-2-266,0 6 0,-3-2 0,1 0 820,-2-4-820,1-4 0,0-4 0,0-8 0,3-7 0,1-8 0,2-6 0,0-3 0,0 3 0,0 3 0,0 7 0,0 5 0,0 9 0,0 8 0,0 7 0,0 3 0,0-8 0,0-4 0,0-8 0,0-5 0,0-1 0,2-6 0,0-4 0,0 0 0,0-1 0,1 5 0,2 3 0,1 2 0,1 4 0,-2 2 0,-1 2 0,1 2 0,1-3 0,-1-6 0,-2-6 0,2-5 0,-3-2 0,1-4 0,1-1 0,-2-1 0,2 2 0,0 3 0,1 6 0,2 5 0,-1 1 0,2 2 0,-2 1 0,-1-2 0,0-4 0,0-4 0,-1-5 0,-2 0 0,1 2 0,-3 1 0,2 1 0,1 4 0,-1 4 0,3 3 0,-2 3 0,2-3 0,0-6 0,-2-4 0,-1-5 0,0-1 0,0-2 0,0-2 0,0 0 0,0 2 0,1 0 0,2 2 0,0 6 0,-3-1 0,2 1 0,-2-2 0,3-2 0,-1-1 0,-1-2 0,2-1 0,-3-2 0,1-6 0,-6-15 0,-8-20 0,-5-15 0,-2-9 0,0 6 0,3 7 0,2 10 0,1 7 0,3-1 0,-1 4 0,0-2 0,0 7 0,2 5 0,1 4 0,0 4 0,0 2 0,-1 2 0,0 0 0,1 0 0,-1 0 0,0 0 0,0 0 0,-2 0 0,1 0 0,0 0 0,-2 0 0,1 0 0,2-4 0,0-1 0,3 0 0,-2-1 0,-2 3 0,2-2 0,2-2 0,1 2 0,1 0 0,1-1 0,-2 0 0,2-2 0,0-1 0,1 1 0,5 5 0,3 8 0,2 4 0,0 3 0,-1-1 0,0-1 0,0 1 0,0-1 0,1 0 0,0-2 0,-2-1 0,0-2 0,-1 0 0,-2 0 0,1-1 0,-2 1 0,1-1 0,0 1 0,1 1 0,2 2 0,0 1 0,0 0 0,0-2 0,0 0 0,2 0 0,0-2 0,0 1 0,-3 0 0,0-2 0,0 2 0,0-2 0,0 1 0,1-1 0,-1 1 0,2-1 0,0 1 0,1-1 0,-1 0 0,0 2 0,0 0 0,1 2 0,-2 1 0,-1-2 0,-1-1 0,-2 0 0,-1 1 0,-2 0 0,0 1 0,0 0 0,0 0 0,0-1 0,0 1 0,0 1 0,0 0 0,0 0 0,0 0 0,0-1 0,0-3 0,0-14 0,0-1 0,0-10 0,0 5 0,0 0 0,0-2 0,0 0 0,0 0 0,-2 2 0,0 0 0,-1 2 0,1-4 0,1 2 0,1 2 0,0 1 0,0 2 0,-1 1 0,1 0 0,0 1 0,0 0 0,0 0 0,0 0 0,0-2 0,0 1 0,0 0 0,0 0 0,0 1 0,0-3 0,2 0 0,3-3 0,4 0 0,2 1 0,1 0 0,-2 2 0,-2 0 0,1 3 0,0 2 0,-1 0 0,0-2 0,3-5 0,3-5 0,5-1 0,1 0 0,-2 4 0,-3 3 0,-4 3 0,-3 1 0,-1 3 0,-3 4 0,-1 4 0,-2 3 0,-1 2 0,0 1 0,-2 0 0,-3 2 0,-2 4 0,-3 2 0,1 2 0,0 1 0,0 0 0,-1 1 0,-1 2 0,1-1 0,0 0 0,1-2 0,2-1 0,-1-1 0,3-4 0,3-3 0,-2-3 0,2-1 0,0 3 0,-2 2 0,1 0 0,-1 2 0,-1 0 0,0 2 0,-2 1 0,2 0 0,-2-2 0,2-2 0,1-3 0,0-2 0,2 0 0,0 1 0,1 0 0,-1 0 0,-1-1 0,1 0 0,0 0 0,2 0 0,-2 1 0,0 3 0,-1 2 0,1 1 0,2 2 0,-2-2 0,-1-4 0,1-1 0,0-2 0,0-2 0,-1 1 0,1 0 0,0-1 0,2 2 0,0 0 0,-2-2 0,-2 0 0,-2-4 0,0-3 0,2-3 0,0-1 0,0-1 0,-1 1 0,0 0 0,1-1 0,-1 0 0,1-1 0,-1-2 0,0 0 0,1 0 0,-3 0 0,0 0 0,-1 1 0,0-2 0,-1-3 0,-1-3 0,-3-1 0,1 0 0,0 2 0,1 2 0,2 1 0,0 2 0,2 2 0,1 2 0,2 0 0,1 0 0,-1 1 0,2-2 0,-1 0 0,-1 2 0,0-3 0,-3-1 0,-1 0 0,0-3 0,0 1 0,-2-3 0,0 0 0,1 1 0,1 1 0,3 2 0,2 1 0,3 0 0,0 1 0,0 0 0,0-1 0,0-3 0,0-1 0,0-3 0,0 1 0,0 1 0,0 2 0,0 2 0,0 1 0,0 4 0,0 4 0,0 9 0,1 1 0,1 3 0,2-5 0,0 1 0,0 1 0,1 0 0,-2 0 0,1-1 0,-1-1 0,-1-1 0,1 0 0,-1 2 0,2 0 0,0 0 0,1 1 0,0 0 0,-3 2 0,2 1 0,-1 0 0,2 0 0,-1-3 0,-2-1 0,2 1 0,0 2 0,2 2 0,1 3 0,0-1 0,0 2 0,1-2 0,-1-2 0,0-1 0,-3-3 0,-1-1 0,0 0 0,1 0 0,0 0 0,2 1 0,1 0 0,-2 0 0,2 0 0,-3 0 0,0 0 0,0-1 0,-2 0 0,2 0 0,-1 0 0,1 0 0,0 0 0,0 2 0,2 2 0,0 0 0,0-1 0,-1-1 0,-2-4 0,-1-7 0,-6-8 0,-3-5 0,-3-3 0,-1 0 0,0-1 0,3-2 0,2 2 0,2-1 0,1-2 0,1 0 0,-1-2 0,0 2 0,0 0 0,1 0 0,2 3 0,-1 3 0,1 3 0,-1 3 0,-1 1 0,-2 0 0,0 0 0,-1-3 0,-2-1 0,0-2 0,-3-1 0,1 3 0,2 0 0,1 1 0,0 1 0,0-1 0,-2 1 0,-1 0 0,1 1 0,1-1 0,1 3 0,-2 0 0,-1 1 0,3-1 0,0-1 0,0 1 0,2 1 0,-2 0 0,-1 1 0,1-2 0,0 0 0,0 1 0,1-2 0,0 0 0,-2-1 0,0 0 0,1 0 0,0 2 0,2 1 0,1 4 0,1 3 0,1 4 0,3 3 0,0 1 0,2-2 0,0-2 0,0 1 0,0 0 0,-1 3 0,1-2 0,-2-1 0,3 0 0,-1 1 0,0 1 0,2 0 0,0 0 0,1 0 0,-1 0 0,0 0 0,-1 1 0,0 0 0,2-2 0,-2 0 0,1-2 0,0-2 0,-2 1 0,2-2 0,0 2 0,0 1 0,1-1 0,-2 1 0,1 1 0,1 2 0,1 1 0,1 0 0,1 0 0,-3 1 0,0-1 0,-1-1 0,0-1 0,0-1 0,-2-4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8:55.5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1 875 24575,'18'0'0,"1"0"0,11-2 0,3-4 0,-3-2 0,-2 0 0,-9 1 0,-3 2 0,-3 3 0,0 0 0,-3 1 0,-2-1 0,-3-2 0,0-5 0,-1-3 0,2-5 0,3-4 0,0 0 0,1 0 0,-2 2 0,-2 3 0,-4 3 0,-1 1 0,-1 3 0,0 0 0,-2 1 0,0 0 0,-3-1 0,-1 2 0,0 1 0,-2 2 0,0 0 0,0 0 0,-1 1 0,0-1 0,-1 1 0,1 0 0,0 1 0,-1 2 0,2-1 0,0 1 0,-2 0 0,-1 0 0,-4 2 0,-5 3 0,-1 2 0,-2 3 0,5 0 0,0 0 0,5-1 0,4-1 0,2 0 0,2 0 0,1 0 0,1 1 0,2 0 0,0 1 0,1-1 0,0 0 0,0-1 0,0-1 0,0 1 0,0 2 0,0 6 0,0 6 0,0 6 0,0 4 0,0 2 0,0-1 0,0-2 0,0-6 0,0-7 0,0-5 0,0-3 0,0 0 0,0 0 0,0-1 0,0 1 0,0-1 0,0 0 0,2 0 0,0-1 0,2 0 0,2-1 0,0 1 0,2 1 0,1 2 0,0 1 0,0 1 0,1-2 0,-1-1 0,0-1 0,1-1 0,1 0 0,2 0 0,2 1 0,0-1 0,0-3 0,0 0 0,-2-2 0,-1 0 0,-2-1 0,-1-2 0,-1 0 0,0 0 0,-1 0 0,1 0 0,1 0 0,2 0 0,1 0 0,0 0 0,0 0 0,-3-2 0,1 0 0,-2-1 0,-1 0 0,-2-1 0,1-2 0,1-3 0,1 0 0,-1 0 0,-2-7 0,2-8 0,1-6 0,5-6 0,3 8 0,1-3 0,5-4 0,2-7 0,4-5 0,-2 4 0,-4 7 0,-5 7 0,-3 1 0,-2 0 0,-1-2 0,0-3 0,-2 2 0,1-3 0,-2-1 0,0-2 0,-2-1 0,0 6 0,-1 3 0,-1 6 0,-2 7 0,-2 4 0,0 3 0,0 1 0,0-2 0,0 0 0,0-4 0,0 0 0,0 1 0,0 1 0,0 2 0,0-4 0,0-9 0,2-8 0,4-5 0,2 1 0,3 2 0,-2 3 0,-1 4 0,-3 4 0,-3 6 0,-1 2 0,-1 7 0,0 5 0,0 15 0,3 4 0,-1 10 0,1 1 0,-1 3 0,-2 13 0,0 4 0,0 9 0,0 0 0,0-4 0,0 0 0,0-6 0,0-6 0,0-10 0,0-7 0,0-4 0,-2-1 0,0 4 0,-1 3 0,0 0 0,0 2 0,0-1 0,0 0 0,-2 0 0,2-3 0,1-4 0,-1-4 0,3-2 0,0-1 0,0 0 0,0-1 0,0-2 0,0 0 0,0-1 0,0 0 0,0 0 0,0-1 0,0 0 0,0 0 0,0 0 0,0 1 0,-1 0 0,-2 0 0,1 3 0,-3 2 0,3 1 0,-1 2 0,1 0 0,2-1 0,0-1 0,0-2 0,0-3 0,-2-4 0,0-7 0,-1-8 0,2-8 0,-2-2 0,1-1 0,-1 4 0,-1 1 0,2 2 0,-1 1 0,1-1 0,1 0 0,1 1 0,0 0 0,0 0 0,0 0 0,0 1 0,0-1 0,0 1 0,0-2 0,0-1 0,0-1 0,0-2 0,2 0 0,2-3 0,4-1 0,1 3 0,0 3 0,-3 3 0,0 1 0,-1 1 0,0 0 0,1 1 0,1 2 0,2 2 0,2-1 0,3 0 0,2-1 0,1 0 0,-1 0 0,-3 3 0,1 1 0,-1 0 0,0 1 0,-2-1 0,-1 0 0,-1 1 0,0 2 0,1-1 0,0-1 0,0-1 0,1 1 0,-1 1 0,-1 0 0,1 1 0,-1 0 0,1 0 0,-1 0 0,0 0 0,-1 0 0,-1 0 0,1 0 0,2 0 0,2 1 0,0 1 0,-1 2 0,-1 3 0,-1-2 0,1 1 0,-3 1 0,-2-1 0,-1 1 0,-2 1 0,0 0 0,1 1 0,-1 0 0,1 0 0,-2 0 0,2 3 0,0 0 0,-1 3 0,0 1 0,0 0 0,0 1 0,0 0 0,1 1 0,-3 0 0,1-1 0,-1-1 0,0-3 0,0-1 0,0-3 0,0 0 0,-2 0 0,-1-3 0,-3 0 0,-2-2 0,-1 0 0,0 0 0,-1-1 0,1 1 0,-2-1 0,0-1 0,0 0 0,0-2 0,0 2 0,-3 0 0,-2 2 0,-2 0 0,1 1 0,-1 0 0,0 0 0,-2 2 0,-4 1 0,3 0 0,1-2 0,3-1 0,-1-3 0,-2 0 0,1-1 0,1-1 0,3 0 0,2 0 0,1 0 0,3 0 0,1 0 0,4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0.7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0.8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1.3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1.3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1.5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2.6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2.7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2.7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5.3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24575,'20'0'0,"-2"0"0,1 0 0,-3 1 0,-1 3 0,1 1 0,-2 3 0,-2 5 0,-4 3 0,-3 5 0,-1 5 0,-2 2 0,-1 6 0,-1 1 0,-2 0 0,-3-2 0,-4-1 0,-2 0 0,0-4 0,0 1 0,-1 0 0,1-1 0,0 2 0,1-3 0,2-3 0,0-5 0,1-4 0,2-5 0,2-2 0,1-3 0,2 0 0,1 0 0,8-3 0,5 0 0,7-2 0,1-1 0,-1-3 0,1-3 0,0-1 0,1-1 0,-4 1 0,-2 1 0,-4 1 0,-5 1 0,0 2 0,-2 1 0,0 1 0,-1 1 0,0 0 0,0 0 0,0 0 0,1 0 0,1 0 0,1 1 0,0 1 0,0-1 0,-2 2 0,0-2 0,-1 1 0,-1 0 0,-1-2 0,-2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7.5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28 488 24575,'30'0'0,"7"-1"0,8-3 0,1-4 0,-4-4 0,-3-4 0,1-7 0,-1-5 0,-5 0 0,-6-1 0,-7 1 0,-6-2 0,-3-3 0,-6 1 0,-3-1 0,-2 0 0,-2 2 0,-4 4 0,-4 2 0,-4 7 0,0 3 0,-3 4 0,-5 3 0,-5 1 0,-8 2 0,-8 2 0,0 4 0,-2 5 0,2 8 0,6 7 0,4 4 0,8 3 0,1 7 0,7 9 0,2 10 0,5 10 0,7 2 0,1-1 0,1-4 0,-1-7 0,3-6 0,2-9 0,7-8 0,7-7 0,7-8 0,7-2 0,7-8 0,3-3 0,1-2 0,1-5 0,-4-2 0,-4-4 0,-9-1 0,-9 3 0,-5 0 0,-2 3 0,-3 2 0,1 1 0,-5 1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8:58.8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205 0 24575,'0'34'0,"-2"4"0,-1 27 0,-5 3 0,-4 22 0,2-30 0,0 2 0,0-7 0,0 2-1004,-2 13 0,1 1 1004,1-11 0,2-3 0,1-6 0,0-1 0,-1 4 0,1-3 0,-1 21 578,-1 4-578,2-4 0,1 2 0,0 6 0,-1-3 0,0-5 348,3-4-348,-2-5 0,2-5 0,1-6 0,0-7 1027,3-3-1027,0-3 55,0-4-55,0-5 0,0-6 0,0-5 0,0-3 0,0-7 0,0-2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31.7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1 137 24575,'52'0'0,"9"0"0,9-3 0,5-1 0,-9-1 0,-6 0 0,1 0 0,-10 0 0,-5 1 0,-6 0 0,-11 4 0,-4 0 0,-5 0 0,-3 0 0,-2 0 0,-1 0 0,8-4 0,4-3 0,9-4 0,17-5 0,4 3 0,9-1 0,1 1 0,-6 3 0,-1 2 0,-11 3 0,-9 4 0,-13 1 0,-8 0 0,-5 0 0,-1 0 0,-6 0 0,-2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36.6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24575,'55'0'0,"17"0"0,-12 0 0,5 0-515,4 0 1,1 0 514,-3 0 0,-1 0 0,-5 0 0,-3 0 0,37 0 0,-40 0 0,0 0 0,2 0 0,-1 0 0,-2 0 0,-1 0 0,42 0 301,-19 0-301,-8 0 180,-15 0-180,-16 0 0,-12 0 0,-7 0 130,-4 0 0,-7 0 0,-1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38:19.17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73713.34375"/>
      <inkml:brushProperty name="anchorY" value="-27784.66406"/>
      <inkml:brushProperty name="scaleFactor" value="0.5"/>
    </inkml:brush>
  </inkml:definitions>
  <inkml:trace contextRef="#ctx0" brushRef="#br0">1 1 24575,'62'63'0,"-22"-26"0,5 5 0,3 2 0,23 14-2135,-31-25 1,1 0 2134,1 2 0,-2-1 0,29 24 0,-9-4 1314,-7 1-1314,2 5 0,-1 3 0,-5-4 696,-10-7-696,-10-8 0,-8-10 0,-7-11 2259,-4-9-2259,-3-6 0,-3-3 0,-2-2 0,-1-1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38:30.48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11406.33594"/>
      <inkml:brushProperty name="anchorY" value="-41040.28906"/>
      <inkml:brushProperty name="scaleFactor" value="0.5"/>
    </inkml:brush>
  </inkml:definitions>
  <inkml:trace contextRef="#ctx0" brushRef="#br0">882 0 24575,'-52'34'0,"24"-15"0,-28 27 0,31-20 0,-7 4 0,-11 12 0,-7 8 0,-7 5 0,-2 4 0,8-7 0,6-9 0,5-2 0,5-4 0,-1-2 0,3 1 0,8-7 0,7-7 0,4-5 0,1-1 0,0 0 0,-1 3 0,1-1 0,3-3 0,1-3 0,2-4 0,2 0 0,-1 1 0,0-1 0,2-1 0,-2 1 0,1 0 0,-1 1 0,-4 1 0,1 0 0,0 2 0,-1 0 0,4-1 0,0-1 0,2-2 0,0-1 0,1 1 0,0-1 0,2 0 0,1 0 0,0 0 0,0-3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38:32.728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28399.05469"/>
      <inkml:brushProperty name="anchorY" value="-46816.97656"/>
      <inkml:brushProperty name="scaleFactor" value="0.5"/>
    </inkml:brush>
  </inkml:definitions>
  <inkml:trace contextRef="#ctx0" brushRef="#br0">1 1 24575,'0'57'0,"0"0"0,0 0 0,0 12 0,0 2 0,0-1 0,0 7 0,0 2 0,1-7 0,4-11 0,0-9 0,2-8 0,-1-11 0,-4-10 0,0-7 0,-1-5 0,1-2 0,0-1 0,0 2 0,-2 4 0,0-1 0,0 0 0,0-1 0,0-1 0,0-2 0,0 0 0,0-2 0,0 0 0,0-1 0,0 1 0,0 0 0,0 0 0,0 0 0,0 0 0,0 0 0,0-1 0,0-3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38:35.54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48366.28125"/>
      <inkml:brushProperty name="anchorY" value="-55170.98047"/>
      <inkml:brushProperty name="scaleFactor" value="0.5"/>
    </inkml:brush>
  </inkml:definitions>
  <inkml:trace contextRef="#ctx0" brushRef="#br0">1 50 24575,'46'0'0,"-9"0"0,22 0 0,-10 0 0,2 0 0,0 0 0,5 0 0,-11 0 0,-5 0 0,-5 0 0,0 0 0,-1 2 0,-4 0 0,-2 0 0,-5 0 0,3-2 0,1 0 0,-1 0 0,0 0 0,-2 0 0,0 0 0,1 0 0,0 0 0,1 0 0,-4 0 0,-4 0 0,-2 0 0,-4 0 0,-2 0 0,-2 0 0,3 0 0,7 0 0,4 0 0,4 0 0,2 0 0,-6 0 0,1 0 0,-6 0 0,-5 0 0,-2 0 0,-4 0 0,1 0 0,2-3 0,6-2 0,3-3 0,2-2 0,-1 1 0,-2 1 0,-1 1 0,-3 2 0,-3 3 0,-6 1 0,-1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59:13.75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1 0 24575,'0'40'0,"0"-14"0,0 25 0,1-14 0,3 4 0,1 1 0,1-4 0,-1-8 0,-1-7 0,0-5 0,-2-6 0,0-3 0,-1-3 0,2-3 0,2-1 0,0-2 0,2 0 0,-1 0 0,1 0 0,0 0 0,0 0 0,-1 0 0,1 0 0,2 0 0,2 1 0,5 1 0,5 1 0,6 1 0,3 0 0,3 1 0,0-3 0,-1 0 0,-2-2 0,-5 0 0,-6 0 0,-3 0 0,-1 0 0,1 0 0,2 0 0,6 0 0,2 0 0,4 0 0,3 0 0,3 0 0,-1 0 0,2 0 0,1 0 0,0 0 0,6 0 0,-1 0 0,-5 0 0,-1 0 0,-4 0 0,-4 0 0,1 0 0,0 0 0,-2 0 0,1 0 0,1 0 0,3 0 0,7 0 0,2 0 0,1 0 0,1 0 0,-1 0 0,0 0 0,-4 0 0,-4 0 0,-5 0 0,1 0 0,1 0 0,1 0 0,-1 0 0,-3 0 0,0 0 0,-1 0 0,3 0 0,-1 0 0,-5 0 0,1 0 0,-3 0 0,4 0 0,2 0 0,0 0 0,-1 0 0,-2 0 0,0 0 0,2 0 0,0 0 0,2 0 0,-3 0 0,-1 0 0,0 0 0,1 0 0,5 0 0,1 0 0,3 0 0,1 0 0,0 0 0,0 0 0,-4 0 0,-4 0 0,-2 0 0,0 0 0,0 0 0,3 0 0,-1 0 0,2 0 0,2 0 0,2 0 0,1 0 0,0 0 0,-2 0 0,-1 0 0,0 0 0,2 0 0,2 0 0,-2 0 0,-1-1 0,-2-2 0,-3 1 0,-1 0 0,-3 2 0,0-1 0,-3 1 0,-3 0 0,-1 0 0,-1 0 0,3 0 0,2 0 0,5 0 0,4 0 0,0 0 0,2 0 0,-1 0 0,-4-1 0,-1 0 0,-3-3 0,-4 0 0,1 0 0,-5 0 0,-3 1 0,-2 0 0,-1 1 0,1-1 0,1 2 0,0 1 0,2 0 0,1 0 0,3 0 0,3 0 0,0 0 0,-1 0 0,-4 0 0,-1 0 0,-4 0 0,-2 0 0,0 0 0,-3 0 0,0 0 0,1 0 0,1 0 0,2 0 0,2 0 0,0 0 0,1 0 0,0 0 0,0 0 0,2 0 0,-2 0 0,0 2 0,-1 0 0,-1 1 0,0-1 0,-1 0 0,-1 0 0,-1-2 0,-2 2 0,-2 0 0,1-1 0,0-1 0,1-5 0,3-6 0,1-4 0,0-3 0,2 0 0,-2-2 0,3 0 0,-1-1 0,-1 3 0,-2 3 0,-2 3 0,-2 4 0,-1 3 0,-2 0 0,-1 0 0,-1-2 0,0-2 0,0-3 0,0-2 0,0-1 0,0-1 0,0 1 0,0-1 0,0 1 0,0 2 0,0 1 0,0 3 0,0 5 0,0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59:24.809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1529.31836"/>
      <inkml:brushProperty name="anchorY" value="-10574.04004"/>
      <inkml:brushProperty name="scaleFactor" value="0.5"/>
    </inkml:brush>
  </inkml:definitions>
  <inkml:trace contextRef="#ctx0" brushRef="#br0">0 0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59:24.83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2249.66797"/>
      <inkml:brushProperty name="anchorY" value="-21473.26563"/>
      <inkml:brushProperty name="scaleFactor" value="0.5"/>
    </inkml:brush>
  </inkml:definitions>
  <inkml:trace contextRef="#ctx0" brushRef="#br0">0 0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59:29.402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2970.01563"/>
      <inkml:brushProperty name="anchorY" value="-32372.49219"/>
      <inkml:brushProperty name="scaleFactor" value="0.5"/>
    </inkml:brush>
  </inkml:definitions>
  <inkml:trace contextRef="#ctx0" brushRef="#br0">26 32 24575,'0'63'0,"0"-21"0,0 33 0,0-26 0,0 11 0,0 8 0,0-8 0,0-6 0,0-16 0,0-14 0,0 0 0,0-8 0,0-1 0,0 0 0,0-1 0,0 3 0,2 1 0,2 4 0,1 0 0,1 0 0,-1 1 0,0-1 0,-1-2 0,0-3 0,-1-5 0,0-3 0,-2-5 0,1-25 0,-2-1 0,0-18 0,0 9 0,0 2 0,0-3 0,0-5 0,0-1 0,0-1 0,0 6 0,0 6 0,0 7 0,0 4 0,0 3 0,0 4 0,0 1 0,0 3 0,0-1 0,0 0 0,0 0 0,0-2 0,0-3 0,0-3 0,0-3 0,0 0 0,0 1 0,0 3 0,0 2 0,-1 2 0,-1 1 0,1 1 0,-1 0 0,0 0 0,-1 0 0,0 1 0,-2-1 0,1 2 0,1-1 0,-1 0 0,-1 0 0,1 0 0,0 1 0,0 0 0,2 0 0,0 0 0,2-1 0,0 0 0,-1 2 0,-1-1 0,1 0 0,-2 2 0,1-1 0,1-2 0,-2-1 0,1-1 0,0-1 0,1 1 0,1 0 0,0 1 0,0 1 0,0-1 0,0 1 0,0-3 0,0 1 0,0-1 0,1 2 0,1 1 0,4 0 0,3 0 0,4-2 0,3-2 0,3 1 0,1 0 0,-1 4 0,-2 1 0,-3 1 0,-4 2 0,0 1 0,-3 0 0,-1 0 0,1 0 0,3 0 0,1 0 0,1 3 0,0 4 0,1 3 0,1 4 0,-1 0 0,-3-2 0,-3-2 0,-1 1 0,0 3 0,0 8 0,-1 9 0,-3 8 0,-5 2 0,-5 2 0,-5-2 0,-5-1 0,3-4 0,0-5 0,1-4 0,1-3 0,0-2 0,3-1 0,2-5 0,0-4 0,2-3 0,2-3 0,1-4 0,1-5 0,1-8 0,4-5 0,4-3 0,7-2 0,5 0 0,3 0 0,1 0 0,-3 2 0,-1 4 0,-5 3 0,-3 2 0,-2 5 0,-2 1 0,-1 2 0,0 2 0,-1 0 0,2 0 0,2 0 0,5 0 0,2 0 0,0 0 0,1 3 0,-2 4 0,-2 4 0,-2 3 0,-2 2 0,-3 0 0,0 2 0,-3 5 0,-1 1 0,-1 4 0,-1 3 0,0 1 0,0 1 0,-2-1 0,-2-3 0,-1-6 0,-2-4 0,1-5 0,1-3 0,-2 0 0,-2-1 0,-1-3 0,-4 1 0,-1-1 0,-1 1 0,-3-2 0,-5-3 0,1-1 0,-1-2 0,2 0 0,1 0 0,-1 0 0,2 0 0,2 0 0,4 0 0,3 0 0,2 0 0,3 0 0,1 0 0,-2 0 0,-1 0 0,0 0 0,-1 0 0,2 0 0,0 0 0,4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9:05.8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0 260 24575,'0'-19'0,"0"-1"0,3-2 0,1 2 0,2 5 0,3 5 0,-1 5 0,2 2 0,-2 0 0,3 1 0,5-2 0,5-3 0,4 1 0,-1 1 0,-1 1 0,-4 4 0,-3-1 0,-4 1 0,-4 0 0,-1 0 0,1 0 0,0 0 0,1 0 0,0 0 0,0 0 0,-1 2 0,-1 0 0,-3 3 0,0 1 0,2-1 0,-1 3 0,3 0 0,1 1 0,0 2 0,3 3 0,0 3 0,1 3 0,0 3 0,-3 0 0,-1-2 0,0-1 0,-3-3 0,-1 1 0,-2 2 0,-2 3 0,0 1 0,-1 0 0,0-1 0,0-2 0,0-3 0,0-3 0,-2-3 0,-2-1 0,0-1 0,-2-2 0,-1-2 0,0-3 0,-2-2 0,1-1 0,0 0 0,0 0 0,0 0 0,-2 0 0,-2 0 0,-2 0 0,-1 0 0,0 0 0,-3 0 0,3 0 0,-2 2 0,4 1 0,2-1 0,1 0 0,1-2 0,0 0 0,0 0 0,0 0 0,-1 0 0,1 0 0,0 0 0,-1 0 0,2 0 0,0 0 0,-1 0 0,3-1 0,1-4 0,5 1 0,20-1 0,31 0 0,21-3 0,17-9 0,-8-6 0,-20 3 0,-13 4 0,-20 6 0,-5 3 0,-3-2 0,1 0 0,0 1 0,-3 0 0,0 0 0,-1 0 0,-2 0 0,-4 1 0,-1 1 0,-2 0 0,0 0 0,-2 1 0,0 0 0,1-5 0,3-7 0,5-5 0,6-7 0,4-1 0,0 1 0,-1 2 0,-6 7 0,-2 4 0,-4 5 0,-1 2 0,-3-1 0,-2 1 0,-3-2 0,-4 2 0,-2 3 0,-1 2 0,-2 1 0,0 1 0,-2 2 0,0 0 0,-2 0 0,-2 0 0,-2 0 0,-1 0 0,0 0 0,0 2 0,3 0 0,0 3 0,4 0 0,0 0 0,-2 0 0,-5 2 0,-7 1 0,-6 2 0,-5 3 0,3 1 0,2-1 0,4 2 0,6-2 0,1-1 0,2 2 0,1 1 0,0 6 0,2 3 0,0 3 0,1 3 0,0 1 0,1 2 0,4 0 0,4 0 0,1-5 0,1-3 0,0 0 0,0 1 0,0 3 0,0-1 0,0-4 0,2-4 0,5-4 0,5-3 0,5-3 0,2-3 0,1-2 0,2-3 0,2-2 0,0 0 0,0 0 0,-5 0 0,-3 0 0,-4 0 0,-2-4 0,4-15 0,3-18 0,2-8 0,1-7 0,-2 3 0,-1-1 0,-1-4 0,-1 7 0,-2 7 0,-2 10 0,-1 9 0,-2 8 0,-1 5 0,-3 7 0,-1 3 0,-2 4 0,-1 1 0,0 1 0,0 1 0,0 0 0,0 2 0,0 6 0,0 4 0,3 5 0,0-2 0,1-1 0,3 2 0,0-1 0,2 2 0,1-3 0,0-3 0,0-4 0,-1-3 0,1-5 0,-1-3 0,2-3 0,1-2 0,1 0 0,2 0 0,-2 0 0,0 0 0,-1-2 0,-2 0 0,-1 0 0,0-2 0,-2-1 0,-2-1 0,-2-2 0,-2 0 0,3 2 0,2 2 0,1-1 0,1 2 0,2 0 0,-1-1 0,2-1 0,6-3 0,5 0 0,9 1 0,7 0 0,4-1 0,6-3 0,-3 0 0,-2-1 0,-7 1 0,-4-3 0,-1-5 0,-3-3 0,-3-1 0,-4 0 0,-5 3 0,-1-1 0,1 0 0,-2 3 0,-3 2 0,-4 3 0,-1 0 0,-3 4 0,-1 0 0,-2 1 0,0 0 0,-1 1 0,-4 1 0,-4 1 0,-5 2 0,-3 1 0,-5 2 0,-1 0 0,-6 0 0,-5 0 0,-13 0 0,-12 2 0,-6 9 0,2 7 0,5 9 0,3 7 0,6 0 0,6-2 0,12-5 0,7-3 0,4 0 0,4 2 0,4 0 0,5 1 0,3 1 0,1-1 0,2-3 0,1 0 0,0-4 0,1-3 0,4 0 0,8-1 0,8-2 0,7 0 0,3-4 0,0-3 0,-1-4 0,1-2 0,3-4 0,2-5 0,0-8 0,0-12 0,0-10 0,-2-5 0,-1-3 0,-4 3 0,-7 6 0,-4 5 0,-4 7 0,-3 6 0,-3 4 0,-4 4 0,0 4 0,0 3 0,0 11 0,0 22 0,4 27-6784,4 31 6784,-5-39 0,2 3 0,3 7 0,0 3-488,1 4 0,0 3 488,1 4 0,0 3 0,1 6 0,0 1-609,-1 1 0,-1 1 609,-1-1 0,-1-1 0,1-2 0,-2 0 0,-2-1 0,-2-2-209,-1-11 1,-1-3 208,-1-5 0,-2-4 0,-1 30 5491,0-20-5491,0-2 1271,-10-3-1271,-7-6 1891,-11-10-1891,-12-12 742,-2-14-742,-3-7 0,4-6 0,5-6 0,0-28 0,7-31 0,10-36-569,12 38 0,3-1 569,4-1 0,0 0 0,0-2 0,0-2 0,0-4 0,0-1-733,0-6 1,0 0 732,3 1 0,1-1 0,4 2 0,3 2-274,1 12 0,3 3 274,1 6 0,3 3 0,14-28 0,-5 14 0,-3 8 1019,-6 8-1019,-2 8 1504,-4 10-1504,-2 9 628,0 9-628,-4 2 0,-2 2 0,-3-4 0,-2-3 0,0-1 0,0-2 0,0-2 0,0-2 0,0 2 0,0 0 0,0 3 0,0 0 0,0 0 0,2-2 0,2-3 0,7-3 0,6-4 0,4 1 0,1 4 0,-7 5 0,-2 4 0,-3 3 0,-1 1 0,0 0 0,3-2 0,3-1 0,5-6 0,4-6 0,4-6 0,0-2 0,-1 2 0,-2-1 0,-3 2 0,-3 3 0,-3 3 0,-5 6 0,-5 2 0,-1 2 0,-3 2 0,-2 0 0,1-1 0,-1-1 0,0 1 0,0 0 0,-2 5 0,-2 2 0,-2 3 0,-2 4 0,-3 4 0,-3 6 0,-4 5 0,0 2 0,1 0 0,-1-2 0,0 1 0,0 1 0,0 4 0,-1 3 0,1 4 0,1 3 0,3-2 0,5-2 0,1-2 0,3-4 0,2-1 0,1-1 0,2 0 0,0 0 0,0 0 0,0-3 0,0 0 0,0 0 0,2 0 0,5-1 0,4-3 0,6-3 0,5-4 0,4-2 0,8-2 0,3-2 0,0 0 0,1-1 0,-3-3 0,-4-2 0,-7-2 0,-6-1 0,-6 2 0,-1 2 0,-1 2 0,0 0 0,0 1 0,-5 1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59:38.77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55890.96484"/>
      <inkml:brushProperty name="anchorY" value="-55806.82422"/>
      <inkml:brushProperty name="scaleFactor" value="0.5"/>
    </inkml:brush>
  </inkml:definitions>
  <inkml:trace contextRef="#ctx0" brushRef="#br0">305 0 24575,'-34'0'0,"12"0"0,-19 0 0,16 0 0,5 0 0,0 0 0,5 0 0,5 0 0,-1 2 0,4 1 0,-1 1 0,1 2 0,1 3 0,-1 4 0,-1 5 0,-1 3 0,-1-1 0,2-2 0,0-1 0,2-4 0,2-3 0,-1-2 0,2-1 0,1 3 0,0 3 0,0 6 0,0 5 0,0 2 0,2 3 0,0-2 0,0-3 0,-1-3 0,1-5 0,0-4 0,0-3 0,0-2 0,1-1 0,2 1 0,1 1 0,3 0 0,2-2 0,3 1 0,0 0 0,1-2 0,0-2 0,0-1 0,0-2 0,0 0 0,1-3 0,1-4 0,1-4 0,-2-4 0,1 0 0,-1-1 0,0-2 0,0 0 0,0-3 0,-1 1 0,-2 0 0,1-1 0,-1 2 0,0-2 0,0 3 0,-2 1 0,-2 4 0,-1 3 0,-2 3 0,-1 3 0,-1 0 0,-1 0 0,-1-2 0,0 0 0,0 1 0,0-2 0,0 1 0,0-1 0,0-2 0,0 1 0,0-1 0,-1 3 0,0 1 0,-1 2 0,1 12 0,0-1 0,1 9 0,0-4 0,0-2 0,0 0 0,0-1 0,0 0 0,0 1 0,0 3 0,0 1 0,0 1 0,0-2 0,0-2 0,0-1 0,0-3 0,0-1 0,0-1 0,0-1 0,0 1 0,0 0 0,2-1 0,0 1 0,2 0 0,1 2 0,1 2 0,1 3 0,-1-1 0,0-2 0,-1 0 0,-2-2 0,0 1 0,0-3 0,0-1 0,1-2 0,0-2 0,1-1 0,0 0 0,1 0 0,-1 0 0,1 0 0,0 0 0,0 0 0,0 0 0,0 0 0,-3 0 0,-1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59:46.37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67305.6875"/>
      <inkml:brushProperty name="anchorY" value="-66914.32031"/>
      <inkml:brushProperty name="scaleFactor" value="0.5"/>
    </inkml:brush>
  </inkml:definitions>
  <inkml:trace contextRef="#ctx0" brushRef="#br0">115 473 24575,'-10'8'0,"2"-2"0,3 4 0,1-3 0,-1 1 0,1 0 0,0 0 0,1-2 0,0-1 0,0-1 0,1-1 0,-2 1 0,-1 2 0,1-1 0,-1 2 0,2-1 0,-1 0 0,1 0 0,0-1 0,0-1 0,1-1 0,1 1 0,0 1 0,0 2 0,-2 1 0,0 4 0,-1 3 0,0 0 0,2 1 0,1-2 0,-1-3 0,1-1 0,-1-1 0,1-1 0,0-1 0,1 1 0,0 1 0,0 3 0,0 1 0,0 2 0,0 1 0,1-1 0,2-1 0,1-4 0,1 0 0,0-2 0,-1 1 0,-1-2 0,-1-2 0,1-2 0,1 0 0,0 0 0,1 0 0,0 1 0,1 0 0,1 1 0,1 1 0,1 0 0,1 0 0,-2-2 0,0 0 0,-2-3 0,-1 1 0,1-2 0,-1 0 0,0 0 0,1 0 0,0 0 0,2 0 0,1-3 0,2-3 0,3-3 0,1-1 0,-1-1 0,1 0 0,-3 2 0,-2 1 0,-2 2 0,-1 2 0,-1 1 0,-1 0 0,1-11 0,9-16 0,11-15 0,11-12 0,0 4 0,-3 3 0,-6 0 0,0-6 0,0-8 0,-1-3 0,-4 2 0,-8 13 0,-5 8 0,-5 11 0,-2 8 0,-3 6 0,0 5 0,-2 2 0,-4 2 0,-3 0 0,-1 1 0,-2 0 0,2 2 0,1 0 0,3 1 0,2 0 0,2 0 0,1 1 0,-1 0 0,1 0 0,0-1 0,1-1 0,0 1 0,-2 2 0,1 2 0,-1 11 0,2 7 0,3 8 0,2 2 0,2 3 0,1 3 0,0 4 0,0 2 0,1 1 0,-3-3 0,-1-3 0,-3-3 0,-2-8 0,0 1 0,0-2 0,0 2 0,0 5 0,0 3 0,0 4 0,0 0 0,0 0 0,0-1 0,0-2 0,0-3 0,0 0 0,1-5 0,1-4 0,0-2 0,2-6 0,-2-1 0,0-2 0,-2-2 0,0-1 0,1 0 0,1 0 0,0 0 0,-1-1 0,-1 1 0,0-1 0,0 0 0,0 1 0,0-1 0,0 2 0,0-2 0,0 1 0,0-1 0,0 2 0,0 4 0,0 3 0,-1 2 0,-1-1 0,0-1 0,0-1 0,0-3 0,0-1 0,1-2 0,0-1 0,1-3 0,0-10 0,0-5 0,0-12 0,0-3 0,0-3 0,0-1 0,0 2 0,0 4 0,0 1 0,0 4 0,0 2 0,0 4 0,0 2 0,0 3 0,0 1 0,0 2 0,0 1 0,0-1 0,0 0 0,0-3 0,0-3 0,0-1 0,0-2 0,0-1 0,0 0 0,0 1 0,0 4 0,0 3 0,0 0 0,1 1 0,1-1 0,0 0 0,1 1 0,-1 1 0,-1 0 0,1 1 0,0 0 0,-1 5 0,0 8 0,-1 3 0,0 10 0,0-2 0,0 0 0,0-3 0,0-2 0,0-2 0,0-3 0,0-1 0,0-1 0,0-4 0,5-10 0,3-3 0,5-12 0,1 4 0,2-2 0,-1 3 0,-1 2 0,-1 0 0,-4 3 0,0-1 0,-2 2 0,0 1 0,-1 4 0,-1 0 0,0 2 0,-1-4 0,0 1 0,2-2 0,-1 0 0,0 0 0,0-1 0,-2 2 0,0 2 0,0 1 0,-1 1 0,1-1 0,-1-1 0,2-3 0,3 0 0,1-2 0,1 1 0,-1 1 0,-2 3 0,0 2 0,-1 4 0,-3 2 0,0 2 0,-4 3 0,-2 1 0,-2 3 0,-4 2 0,-1 1 0,0-1 0,2-1 0,1-2 0,2-1 0,-2 3 0,1 1 0,-2 4 0,2 2 0,-1 0 0,1 1 0,-1-2 0,1-3 0,2-3 0,1-5 0,1-1 0,1-1 0,2-1 0,3 1 0,3 0 0,3 3 0,1 2 0,0 0 0,0 0 0,1 0 0,-3-1 0,0 0 0,-1-2 0,-1-1 0,-1 0 0,0-1 0,-1 0 0,0 0 0,0 1 0,-1 0 0,1-1 0,0 0 0,0-2 0,0-1 0,0 0 0,-1 1 0,1 0 0,0-1 0,0 1 0,0-1 0,1 0 0,-1 0 0,0 0 0,0 0 0,0 0 0,1 0 0,1 0 0,2 1 0,-1 0 0,0-1 0,0 0 0,-2-1 0,1 1 0,0-1 0,0 1 0,0-1 0,-1 1 0,-2-1 0,-1 1 0,-1-1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59:52.818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79886.71094"/>
      <inkml:brushProperty name="anchorY" value="-77905.39063"/>
      <inkml:brushProperty name="scaleFactor" value="0.5"/>
    </inkml:brush>
  </inkml:definitions>
  <inkml:trace contextRef="#ctx0" brushRef="#br0">1 137 24575,'0'63'0,"0"-30"0,0 51 0,0-43 0,2 4 0,1-4 0,1-13 0,0-2 0,-1-9 0,-1-3 0,0-3 0,-1-4 0,0-2 0,1 0 0,1-2 0,1 1 0,0 1 0,2 1 0,3 1 0,3 1 0,1 1 0,0-1 0,2-1 0,1-2 0,2-1 0,3-3 0,1-3 0,3-5 0,1-5 0,-1-4 0,-1-1 0,-6 1 0,-1-1 0,-4 1 0,-1-2 0,-2-1 0,-4-2 0,1-6 0,0-5 0,1-4 0,1-1 0,-1 1 0,0 2 0,0 5 0,-2 6 0,-2 3 0,-3 4 0,-1 1 0,0 0 0,0 1 0,0-2 0,0 4 0,0 0 0,0 1 0,0 3 0,-1 1 0,-1 5 0,-2 7 0,0 9 0,-1 6 0,2 6 0,-2 4 0,1 1 0,1 3 0,1-3 0,1-3 0,1-3 0,0-3 0,0-3 0,0-1 0,0-3 0,1 1 0,1-1 0,4-2 0,1 2 0,3 1 0,1 0 0,1 0 0,0-2 0,-1-1 0,-3-2 0,-1-1 0,-2-3 0,1-1 0,7-4 0,3-4 0,10-4 0,-1-4 0,3-5 0,0-3 0,3-2 0,1-3 0,-4 1 0,-5 1 0,-7 6 0,-5 2 0,-4 5 0,-1 0 0,1 2 0,-2 1 0,-2-1 0,-1-1 0,-2-3 0,2-3 0,0-4 0,0 0 0,1 2 0,-2 1 0,1 2 0,0 1 0,0 0 0,0 2 0,-1 3 0,-1 0 0,0 0 0,0 1 0,0-1 0,0 1 0,0-1 0,0 1 0,-1 1 0,0-1 0,-1 1 0,0 0 0,0 0 0,0-2 0,1-3 0,1-1 0,-1-1 0,1 0 0,-1-1 0,0-2 0,-2 2 0,0 2 0,1 1 0,0 3 0,2 2 0,0 15 0,0 4 0,0 17 0,0-6 0,1 4 0,3 2 0,1 2 0,3 5 0,0-1 0,0-2 0,0 0 0,1-3 0,-2-1 0,1 0 0,-1-5 0,0-2 0,0 0 0,-1-1 0,2 5 0,-2 0 0,0 1 0,0 5 0,1 5 0,0 0 0,-1 0 0,-1-6 0,-1-4 0,1 0 0,-1-3 0,-2-2 0,2-4 0,-2-5 0,0-4 0,-1-1 0,1-1 0,0 1 0,-1-1 0,1 0 0,-2-1 0,0 0 0,0 0 0,0-1 0,0-3 0,0-4 0,0-14 0,0-4 0,-2-11 0,0 0 0,-1-2 0,-3-2 0,0-1 0,-1 1 0,-3 0 0,0 2 0,1 4 0,0 1 0,3-1 0,0-5 0,1-3 0,1-1 0,1 2 0,0 2 0,1 2 0,2 4 0,0 2 0,0 3 0,0 4 0,-1 3 0,-1 1 0,0 0 0,0 0 0,-1 1 0,-1-1 0,-1-2 0,0-2 0,0 0 0,-2-1 0,2 3 0,0 0 0,2 1 0,1 2 0,1 0 0,0-1 0,1 0 0,0-1 0,0-1 0,1 1 0,4-1 0,2 1 0,3 1 0,0 0 0,0 0 0,0 1 0,-1-1 0,1 0 0,0 1 0,0 1 0,0 2 0,-2 2 0,-2 2 0,-2 1 0,-1 0 0,-2-1 0,2 0 0,0-2 0,1 1 0,2-1 0,0 0 0,0 1 0,1 0 0,0 1 0,0 1 0,-2 0 0,0 0 0,0 1 0,0 0 0,1 2 0,0 0 0,0 0 0,2 1 0,2 1 0,1 4 0,3 3 0,-1 2 0,1 0 0,-2 1 0,-2 0 0,-1-2 0,-3 0 0,0-3 0,-2-2 0,-2 1 0,1 1 0,-1 3 0,0 0 0,-1 4 0,-1 3 0,0 5 0,0 3 0,0 1 0,0 0 0,0-4 0,0-2 0,0-5 0,-1-2 0,0-1 0,-3 0 0,-2 0 0,-1 0 0,-3-1 0,2 1 0,-2-2 0,0 0 0,-1-1 0,-2-1 0,1 1 0,-2 0 0,4 0 0,1-3 0,3-3 0,0-1 0,0-2 0,1 0 0,-1 0 0,-1 0 0,-4 0 0,-5 0 0,0 0 0,-1 0 0,3 0 0,1-1 0,1 0 0,3-1 0,2-1 0,3 2 0,2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0:08.052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15811.625"/>
      <inkml:brushProperty name="anchorY" value="-114100.21875"/>
      <inkml:brushProperty name="scaleFactor" value="0.5"/>
    </inkml:brush>
  </inkml:definitions>
  <inkml:trace contextRef="#ctx0" brushRef="#br0">18 59 24575,'9'-23'0,"-4"8"0,-2-1 0,-4 12 0,-1 4 0,2 7 0,3-1 0,1 2 0,1-3 0,1 0 0,-4-2 0,-8-1 0,1-2 0,-7 0 0,6 0 0,0 1 0,1 2 0,0 1 0,2 2 0,1 0 0,1 0 0,1-1 0,0 0 0,1 0 0,1-3 0,3 0 0,0-1 0,0 0 0,-2 2 0,-1-1 0,1 1 0,1-2 0,1-1 0,1 0 0,-1 0 0,0 0 0,0 0 0,1 0 0,-1-1 0,-3-1 0,-2-2 0,-3 2 0,-3 1 0,1 1 0,-1 0 0,1 1 0,22 0 0,3 1 0,18-1 0,-9-1 0,-6 0 0,-4 0 0,-2 0 0,3 0 0,-1-1 0,-2-1 0,-4 0 0,-5 1 0,-1 0 0,-1 1 0,0 0 0,1 0 0,5 0 0,4-1 0,4-1 0,1-1 0,1-1 0,1 0 0,-1 1 0,-1 0 0,-3 2 0,-5 0 0,-5-1 0,-1 1 0,-2 0 0,1 0 0,-2 1 0,-13-1 0,4 1 0,-13 0 0,5 0 0,-5 0 0,-1 0 0,1 0 0,4 0 0,1 0 0,0 0 0,-1 1 0,-1 5 0,0 7 0,1 6 0,0 6 0,2 4 0,0-1 0,0-1 0,3 0 0,0-5 0,3-1 0,1 0 0,1-3 0,2 2 0,1-2 0,1-1 0,-1-3 0,1-2 0,0-2 0,0-2 0,0 0 0,0 0 0,0 1 0,3 1 0,4 1 0,6 2 0,7 1 0,4 1 0,1-1 0,2-2 0,-3-3 0,-1-3 0,2-3 0,-2-1 0,3-2 0,1 0 0,-3 0 0,-1-3 0,-4-2 0,-3-4 0,0-2 0,-4-1 0,-2 0 0,-1 2 0,-3 2 0,-1 0 0,1 1 0,0 0 0,-1 1 0,0 1 0,-3 2 0,-1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0:00.642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92427.17188"/>
      <inkml:brushProperty name="anchorY" value="-89054.50781"/>
      <inkml:brushProperty name="scaleFactor" value="0.5"/>
    </inkml:brush>
  </inkml:definitions>
  <inkml:trace contextRef="#ctx0" brushRef="#br0">388 22 24575,'-51'17'0,"14"2"0,-21 16 0,23-3 0,2 1 0,2 2 0,2-1 0,2-1 0,3-2 0,6-5 0,4 0 0,2-1 0,4 0 0,2 3 0,3 2 0,2-2 0,0 0 0,3-3 0,3-3 0,5-2 0,4-3 0,5-4 0,2-4 0,1-4 0,2-2 0,-1-2 0,0-5 0,1-10 0,1-13 0,2-12 0,-1-4 0,-4 3 0,-2 6 0,-2 1 0,-2 2 0,2-1 0,-2 5 0,-3 5 0,-2 7 0,-2 2 0,-3 2 0,-3 1 0,-1 1 0,-2 1 0,0-1 0,0 2 0,0 0 0,0 0 0,0 4 0,0 15 0,1 4 0,3 16 0,2 0 0,2 5 0,0-2 0,-1 6 0,1 0 0,0 9 0,1 3 0,0-1 0,0 4 0,0-4 0,0 4 0,1-2 0,1-3 0,0-6 0,0-6 0,0-4 0,-2-3 0,0-1 0,0 0 0,-1 0 0,-2-1 0,-1-1 0,-3 0 0,-2 3 0,-3 0 0,-5 1 0,-4-1 0,-6-1 0,-2-1 0,-1-1 0,-1-2 0,0-3 0,1-6 0,-2-4 0,-2-5 0,1-5 0,1-2 0,1-7 0,0-4 0,-2-9 0,0-6 0,4-3 0,5-1 0,8 0 0,3-7 0,4 1 0,-1-7 0,5-1 0,5 4 0,10-5 0,10-2 0,4-1 0,4-4 0,2 2 0,-3 4 0,-1 1 0,-5 4 0,-5 7 0,-7 1 0,-2 2 0,-4-1 0,0-3 0,1-3 0,-1-3 0,-1 0 0,0 0 0,-2 5 0,-1 8 0,-2 5 0,-1 5 0,-2 5 0,0 2 0,1 0 0,0-1 0,3-4 0,3-2 0,2-2 0,2-1 0,-1-2 0,-1 5 0,-2 2 0,-1 3 0,-2 4 0,-3 0 0,-1 1 0,-1-1 0,-2-2 0,0 0 0,0-3 0,0 0 0,0-1 0,0 1 0,0 0 0,0 2 0,0 1 0,0 1 0,0 2 0,-1 1 0,-3 1 0,-3 1 0,-3 1 0,-3 2 0,-2 0 0,-1-1 0,-2 1 0,-1 2 0,2 1 0,3 2 0,2 2 0,3 2 0,0 3 0,0 2 0,2 5 0,0 2 0,3 5 0,2 3 0,2-2 0,-1 0 0,1-6 0,0-2 0,0-2 0,0-1 0,0-1 0,3-3 0,3-1 0,4-2 0,4-2 0,4-3 0,-1-2 0,0-2 0,0 0 0,-2 1 0,3 0 0,0 1 0,-2 1 0,-1-1 0,-5 0 0,-1-1 0,-3-1 0,1 0 0,-2 0 0,0 0 0,0 0 0,0 0 0,1 0 0,0 0 0,1-2 0,-1-3 0,2-5 0,4-3 0,2-3 0,2-2 0,-2 3 0,-2 3 0,-2 3 0,0 1 0,0-1 0,-1 2 0,-1 1 0,-3 1 0,0 0 0,-1-1 0,-1-2 0,1-2 0,0-2 0,2-4 0,-1 1 0,0-3 0,0-2 0,0 0 0,-2 0 0,0 4 0,-2 3 0,1 5 0,-1 1 0,0 3 0,-1 15 0,2 6 0,2 14 0,2 3 0,1 0 0,1-1 0,-1-2 0,-2-3 0,-1-1 0,-2-1 0,0-1 0,0-5 0,0-3 0,0-5 0,-2-3 0,0-2 0,1-2 0,2-3 0,1-3 0,0-4 0,0-4 0,1-4 0,0-2 0,2-2 0,0-5 0,-1 0 0,2-1 0,2-2 0,4-2 0,5-4 0,4-3 0,0-1 0,-2 3 0,-2 3 0,-5 6 0,-3 6 0,-3 6 0,-3 4 0,1 1 0,1 1 0,1 0 0,-1 1 0,-1 0 0,1 2 0,-1 0 0,0 2 0,0 0 0,0 0 0,0 1 0,-1 6 0,1 11 0,1 11 0,0 7 0,-2 11 0,-3-2 0,-1 4 0,-1 3 0,0-3 0,0-3 0,0-10 0,0-8 0,0-6 0,0-3 0,0-4 0,0-4 0,1-3 0,2-4 0,3-2 0,3-1 0,5-4 0,3-4 0,4-5 0,1-6 0,-1-2 0,-1-1 0,-2-1 0,-5 1 0,-1 1 0,-4 3 0,-2 2 0,-3 2 0,-2 1 0,-1 0 0,0-1 0,0 1 0,0 2 0,0 1 0,0 3 0,1 1 0,2 1 0,1 3 0,1 1 0,2 0 0,5 2 0,2 1 0,3 4 0,-1 1 0,-1 0 0,1-1 0,0-2 0,3-1 0,1-1 0,-2-3 0,2 1 0,-2-4 0,0-4 0,2-4 0,-3-2 0,0-2 0,-1-3 0,-2 0 0,0-2 0,-2 3 0,-2 1 0,-2 2 0,-4 3 0,-2 1 0,-2 1 0,0 0 0,0 2 0,-1-1 0,-3 1 0,-2 1 0,-3-1 0,-1 2 0,-2 1 0,-1 0 0,0 2 0,2 2 0,-1 0 0,2 0 0,-3-1 0,-2 5 0,-1 6 0,-5 5 0,2 6 0,1 1 0,0 1 0,4 0 0,1-1 0,2 0 0,3-2 0,3-2 0,3 1 0,2 0 0,0 3 0,0-2 0,0 0 0,3 0 0,5-1 0,7 0 0,4-2 0,5-4 0,-2-3 0,1-2 0,0-1 0,-1-2 0,4-1 0,-1-1 0,1-3 0,1 1 0,-2-1 0,2-4 0,0-2 0,-4-3 0,1-4 0,-3-2 0,-1-4 0,1-2 0,-5-1 0,-1-1 0,-5 0 0,-2 0 0,-2-1 0,-2-1 0,-2 1 0,-2 2 0,0 3 0,0 1 0,0-1 0,0 2 0,0 3 0,0 3 0,1 2 0,2 2 0,3 4 0,5 1 0,2 2 0,0 0 0,-1 0 0,-1 4 0,-1 7 0,0 8 0,0 9 0,-3 3 0,-3 1 0,-2 0 0,-1 0 0,-1-3 0,0-5 0,0-3 0,0-3 0,0-2 0,0-1 0,0-4 0,0-3 0,0-3 0,-4-15 0,0-2 0,-3-12 0,2 0 0,0-1 0,3 0 0,0 0 0,1 3 0,1 0 0,0 4 0,0 1 0,0 1 0,0 2 0,0-1 0,0 1 0,2 0 0,2 0 0,4 1 0,5-1 0,4 0 0,1 2 0,1 1 0,-2 1 0,-1 3 0,0 1 0,-3 1 0,-2 1 0,-3 1 0,0 1 0,0-1 0,0 1 0,0 1 0,-3-1 0,0 2 0,1 0 0,-1 0 0,1-1 0,0-1 0,0-3 0,0-1 0,0 2 0,0 0 0,-1 0 0,0 1 0,0-3 0,1 1 0,1 1 0,3 3 0,2 0 0,0 1 0,2 2 0,-3 0 0,-1 3 0,-3 1 0,0-1 0,-2-3 0,-1 1 0,0-2 0,0 2 0,-1 1 0,1-1 0,-1 1 0,-1 0 0,-1 0 0,0 1 0,0-3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0:02.91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04080.98438"/>
      <inkml:brushProperty name="anchorY" value="-101290.02344"/>
      <inkml:brushProperty name="scaleFactor" value="0.5"/>
    </inkml:brush>
  </inkml:definitions>
  <inkml:trace contextRef="#ctx0" brushRef="#br0">0 0 24575,'5'83'0,"0"-33"0,5 39 0,-2-51 0,-1-7 0,-2-8 0,-2-7 0,-1-6 0,0-3 0,-2-2 0,0-1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0:16.669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28101.05469"/>
      <inkml:brushProperty name="anchorY" value="-126557.26563"/>
      <inkml:brushProperty name="scaleFactor" value="0.5"/>
    </inkml:brush>
  </inkml:definitions>
  <inkml:trace contextRef="#ctx0" brushRef="#br0">400 389 24575,'49'-23'0,"0"1"0,5-8 0,-1 2 0,-1-2 0,-11-4 0,-6 4 0,-10 3 0,-8 2 0,-8 5 0,-6 1 0,-1-3 0,-7 1 0,-9 1 0,-16 3 0,-11 7 0,-12 2 0,-6 6 0,6 1 0,-3 6 0,8 8 0,3 8 0,-2 12 0,6 6 0,3 9 0,5 3 0,9 5 0,7 1 0,10-4 0,2 1 0,5-10 0,0-3 0,2 1 0,1-2 0,4 1 0,2-4 0,1-3 0,0 1 0,-3 6 0,0 6 0,-3 5 0,-1-3 0,-1 1 0,-2-1 0,0 0 0,0 6 0,0-5 0,0-4 0,0-8 0,0-11 0,0-7 0,0-8 0,0-4 0,0-3 0,0-5 0,0-13 0,0-17 0,0-17 0,0-10 0,-2 0 0,-1 11 0,-1 8 0,-1 10 0,2 3 0,-2 1 0,1 3 0,2 3 0,0 6 0,1 1 0,1 2 0,0-1 0,0 0 0,0 1 0,0 1 0,0 1 0,0 1 0,-1 2 0,-3 1 0,-3 1 0,-6 1 0,-3 1 0,-6 0 0,-5 2 0,0 1 0,0 3 0,7 0 0,4 0 0,4 0 0,3-1 0,4-2 0,8-1 0,13-3 0,10-5 0,5-3 0,1-3 0,-2-1 0,1 1 0,1-1 0,-1 3 0,-3 1 0,-4 3 0,-7 2 0,-2 1 0,-5 2 0,-2 1 0,-1 0 0,-2 0 0,2 0 0,5-2 0,6-2 0,4-1 0,2-3 0,-4 3 0,-4 0 0,-4 2 0,-4 2 0,-2 0 0,-1 4 0,-3 2 0,-2 4 0,0 3 0,0 2 0,-1 3 0,-1 1 0,0 2 0,0 4 0,1 3 0,-2-1 0,0 3 0,-1 3 0,2 1 0,0 7 0,1 0 0,1-1 0,0-3 0,0-5 0,0-7 0,1-8 0,5-4 0,5-6 0,9-3 0,5-1 0,6-1 0,4-4 0,-2-4 0,-2-2 0,-7-4 0,-5 1 0,-3-2 0,-5 0 0,-1-1 0,-3-2 0,-2-2 0,-1-4 0,-1-3 0,-3-1 0,-1-1 0,-4 1 0,-6 3 0,-3 4 0,-2 4 0,3 4 0,3 3 0,-1 3 0,-1 2 0,-4 0 0,-3 2 0,-1 0 0,-1 2 0,1-1 0,2 1 0,3 0 0,4 0 0,4 0 0,3-1 0,1-1 0,1-2 0,2-2 0,0 1 0,4-2 0,7 1 0,7-2 0,8 1 0,0 0 0,1 1 0,1 2 0,-3 1 0,0 1 0,-5 0 0,-6 0 0,-3 2 0,-4 0 0,0 0 0,-1 0 0,-1 0 0,0 1 0,1 2 0,3 6 0,2 5 0,5 4 0,2 4 0,2 2 0,2-1 0,-3 1 0,-2-4 0,-2-2 0,-6-4 0,-2-4 0,-2-2 0,1 0 0,-1-2 0,-2 1 0,-1-1 0,-2 0 0,1 0 0,-1 0 0,0 0 0,0 0 0,0-1 0,0 1 0,0-1 0,0 1 0,0 1 0,0 0 0,0 0 0,0 0 0,0-4 0,0-16 0,0 1 0,0-12 0,0 7 0,2 0 0,0-1 0,-1 1 0,1-1 0,0 3 0,0 0 0,1 1 0,0 0 0,3-4 0,0-1 0,1 1 0,-1-1 0,1 2 0,1 0 0,1-2 0,-1 4 0,-1 2 0,-2 4 0,-1 2 0,-1 2 0,-1 2 0,2 2 0,2 1 0,1 0 0,2 0 0,4 0 0,3 0 0,-3 0 0,-1 0 0,-4 0 0,-1 0 0,1 0 0,-2 0 0,0 1 0,-1 3 0,0 6 0,0 5 0,1 4 0,0 1 0,0 0 0,0 1 0,-1 3 0,-1 4 0,0 0 0,0 0 0,-2-3 0,0-4 0,-2-1 0,0-2 0,0-4 0,0-1 0,0-1 0,0-1 0,0 4 0,0 1 0,0 0 0,0-1 0,0-1 0,2-2 0,-1 0 0,2-3 0,0-2 0,0 0 0,1-2 0,-3-3 0,2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0:23.21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53373.65625"/>
      <inkml:brushProperty name="anchorY" value="-152773.40625"/>
      <inkml:brushProperty name="scaleFactor" value="0.5"/>
    </inkml:brush>
  </inkml:definitions>
  <inkml:trace contextRef="#ctx0" brushRef="#br0">10 0 24575,'-4'87'0,"3"-44"0,-1 6 0,0 2 0,2 1 0,0 2 0,0-1 0,0-5 0,0-14 0,1 2 0,2-3 0,3 0 0,2-1 0,-1-4 0,1-4 0,-3-2 0,-1-4 0,-3-2 0,-1-2 0,0 0 0,0 3 0,0 2 0,0 0 0,0-1 0,0-4 0,0-2 0,0-2 0,0-3 0,0 0 0,0-2 0,1 1 0,3 0 0,3 0 0,4 0 0,4 3 0,2 1 0,2 3 0,0-1 0,-3-1 0,-1-3 0,2-1 0,-1-2 0,3-2 0,0-3 0,0 1 0,-2-4 0,-3-2 0,-4-2 0,-2 0 0,-1 1 0,-4 3 0,-1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0:25.41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66365.07813"/>
      <inkml:brushProperty name="anchorY" value="-166064.5"/>
      <inkml:brushProperty name="scaleFactor" value="0.5"/>
    </inkml:brush>
  </inkml:definitions>
  <inkml:trace contextRef="#ctx0" brushRef="#br0">0 104 24575,'54'-15'0,"-26"9"0,32-13 0,-38 13 0,-5 1 0,-2 2 0,-4 1 0,-1 1 0,-3 0 0,-2 0 0,0-1 0,-1 1 0,0 0 0,1 1 0,1 0 0,-1 0 0,0 0 0,0 0 0,0 0 0,1 0 0,0 0 0,0 0 0,1 0 0,-3-1 0,1-1 0,-1-1 0,0 0 0,1-1 0,0-2 0,1 1 0,0 0 0,-1 0 0,-1 2 0,-2 1 0,-1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0:28.048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79285.29688"/>
      <inkml:brushProperty name="anchorY" value="-178885.14063"/>
      <inkml:brushProperty name="scaleFactor" value="0.5"/>
    </inkml:brush>
  </inkml:definitions>
  <inkml:trace contextRef="#ctx0" brushRef="#br0">0 0 24575,'0'100'0,"0"-39"0,1 5 0,0 1 0,4 13 0,0 3 0,2-3 0,-2-7 0,-1-5 0,-2-7 0,-2-7 0,0-13 0,0-10 0,0-5 0,0-5 0,0-1 0,0 1 0,0-3 0,0-1 0,2-2 0,-1-5 0,1-2 0,0-1 0,1-1 0,1-1 0,1 0 0,1-1 0,-1-1 0,6-1 0,3-2 0,8-3 0,10-5 0,-1-5 0,6-4 0,-5 0 0,-1 0 0,-1 2 0,-5 2 0,-2 1 0,-6 3 0,-3 3 0,-3 1 0,-4 2 0,-4 2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9:39.781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02950.64063"/>
      <inkml:brushProperty name="anchorY" value="-281123.90625"/>
      <inkml:brushProperty name="scaleFactor" value="0.5"/>
    </inkml:brush>
  </inkml:definitions>
  <inkml:trace contextRef="#ctx0" brushRef="#br0">793 295 24575,'3'72'0,"0"0"0,-1 0 0,0-10 0,-1 3-1146,1 23 0,2 11 0,-2-10 1146,-2-14 0,0-4 0,1 18 0,-1 3 0,0-7 0,0-2 0,0-9 0,0-1 0,0 11 0,0 1 0,0-9 0,0 1 0,0 13 0,0 3 0,0 0 0,0-1 0,0-6 0,0-2 0,0-1 0,0-1 0,-1-2 0,2-1 0,0-5 0,2-4 0,0-9 0,1-2 0,3-3 0,2-2 222,3-3 1,2-2-223,-1 2 0,1-1 0,14 45 704,-5-21-704,-4-19 0,-5-17 0,-6-18 0,-4-39 0,-3-33 0,-9-44 0,-1 31 0,-3-5-476,-6-13 1,-1-4 475,3 17 0,-1-3 0,0-2-1006,-3-9 1,-1-1-1,1-3 1006,-1-7 0,0-2 0,1 1 0,0 5 0,1 0 0,0 3 0,3 3 0,0 3 0,0 0-591,3 8 0,0 1 0,1 2 591,-3-23 0,3 2 0,-1 5 0,2 3 0,2 16 0,2 3 0,4 11 0,1 2 0,-3-42 0,5 4 0,0-7 0,0 3 1330,0-3-1330,-3 5 0,-5 5 3145,-9 7-3145,-4 15 2410,0 10-2410,1 11 0,6 11 0,2 6 0,-1 8 872,1 4-872,1 0 273,3 0-273,4 6 0,2 8 0,2 8 0,0 13 0,0 8 0,3 19 0,8 23 0,8 26-820,-5-31 0,1 3 820,0 2 0,1 1 0,1 11 0,1 1 0,0-4 0,-1-1 0,-3-8 0,0 0 0,0 0 0,-1-3 0,-4-16 0,0-2 0,4 46-319,-1-12 319,0-9 0,-2 5 0,3 5 0,2 9 0,-4 2 0,-4-44 0,1 0 0,6 46 0,-3-10 0,1 1 0,-3-11 0,-2-6 0,1-3 0,-3-13 0,-1-14 0,0-11 1612,-1-10-1612,1 2 347,-1 5-347,-3 7 0,2 6 0,2 6 0,3 14 0,5 9 0,2 13 0,4 1 0,-1-7 0,-3-8 0,-1-11 0,-2-11 0,-2-7 0,0-10 0,-3-8 0,-1-2 0,2-3 0,-3 7 0,3 6 0,-2 7 0,-1 6 0,0 2 0,-4-3 0,3-2 0,1-6 0,0-9 0,-1-5 0,-3-4 0,0-3 0,3 1 0,0 1 0,0-1 0,0 1 0,0-4 0,1-1 0,0-1 0,-4-1 0,-6-1 0,0-5 0,-2-4 0,1-3 0,3-5 0,1-3 0,1-1 0,-3 1 0,-2 3 0,-4-1 0,-3-2 0,-1 3 0,1 0 0,4 1 0,-5-2 0,-3-5 0,-8-1 0,-5-2 0,-2-3 0,-9-1 0,-11-9 0,-9-6 0,-6-6 0,5 0 0,4 4 0,11 3 0,6 9 0,11 2 0,8 8 0,8 6 0,5 1 0,1 5 0,-3-2 0,-3-4 0,-9-5 0,-5-8 0,-2-4 0,-2 4 0,6 5 0,4 5 0,4 4 0,6-1 0,6 2 0,7 5 0,10 8 0,12 10 0,7 9 0,9 10 0,9 15 0,6 8 0,8 11 0,-3-6 0,2-1 0,1-1 0,3-2 0,2 4 0,-6-3 0,-3-1 0,-6-1 0,-2-5 0,-7-3 0,-5-6 0,-6-8 0,-8-3 0,-4-6 0,-3-3 0,-1-2 0,-1-4 0,0-2 0,0-9 0,-1-16 0,3-19 0,11-35 0,-8 21 0,2-2-492,5-8 1,1 0 491,3-5 0,1 0-724,2-5 1,1 0 723,-1 3 0,-1 1 0,-1 1 0,0 1 0,-1 2 0,0 2 0,14-29 0,2 5-142,-6 10 142,-7 14 0,1 3 0,-8 9 902,-5 10-902,-2 10 1509,-7 5-1509,-2 7 40,-3 8 0,-4 2 0,0 4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0:32.31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92419.40625"/>
      <inkml:brushProperty name="anchorY" value="-192086.0625"/>
      <inkml:brushProperty name="scaleFactor" value="0.5"/>
    </inkml:brush>
  </inkml:definitions>
  <inkml:trace contextRef="#ctx0" brushRef="#br0">0 254 24575,'63'-17'0,"-33"8"0,25-10 0,-39 12 0,-1 1 0,-3 1 0,-3 1 0,-2 2 0,-1 1 0,-1-1 0,-1 0 0,1-3 0,3-2 0,9-5 0,10-6 0,5-2 0,4 0 0,-7 4 0,-4 2 0,-3 2 0,-6 4 0,-2 1 0,-11 9 0,3-3 0,-3 0 0,7-4 0,5-5 0,-3 3 0,-2 0 0,-3 3 0,-2 2 0,1 1 0,-2 2 0,1 5 0,-2 6 0,-1 10 0,-1 12 0,-1 6 0,0 10 0,0 2 0,0 3 0,0 4 0,0-4 0,0 0 0,0-9 0,-1-7 0,-1-10 0,0-8 0,0-8 0,2-3 0,0-2 0,0 1 0,0 0 0,0-1 0,3 0 0,3-2 0,4-3 0,3-1 0,0-2 0,0-2 0,0-5 0,0-7 0,3-10 0,3-5 0,1-5 0,1-3 0,-3-2 0,0-3 0,-3 1 0,-2 3 0,-3 4 0,-3 4 0,0 7 0,-2 2 0,-2 3 0,0 1 0,-3 4 0,0 4 0,0 0 0,0 0 0,0 0 0,0-1 0,0 1 0,0 0 0,0-1 0,0 0 0,0-1 0,2 1 0,-1 2 0,1-2 0,0-2 0,-2 0 0,0 1 0,0 1 0,0 2 0,0 1 0,0 0 0,0 3 0,0 19 0,0 9 0,0 19 0,0-2 0,0 4 0,3 0 0,7 8 0,5 2 0,9 4 0,7 4 0,4 1 0,-1-1 0,-2-1 0,-7-5 0,-6-8 0,-2 5 0,-8-5 0,-3 6 0,-2 6 0,-11-2 0,-12-1 0,-14-6 0,-7-12 0,-5-7 0,6-10 0,3-5 0,3-3 0,4-4 0,1-3 0,0-3 0,2-3 0,5-12 0,4-12 0,8-14 0,4-15 0,3-10 0,2-2 0,3 4 0,5 4 0,10 5 0,7-1 0,4 4 0,-2 5 0,-6 10 0,0 0 0,0 2 0,-3 6 0,0-1 0,-1 2 0,0-1 0,1-3 0,-1 0 0,-3 2 0,-2 4 0,-2 3 0,-3 5 0,-1 4 0,-3 2 0,-1 3 0,1 1 0,1 1 0,-1 2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0:37.232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05998.67188"/>
      <inkml:brushProperty name="anchorY" value="-205255.54688"/>
      <inkml:brushProperty name="scaleFactor" value="0.5"/>
    </inkml:brush>
  </inkml:definitions>
  <inkml:trace contextRef="#ctx0" brushRef="#br0">0 1 24575,'0'66'0,"0"-27"0,0 55 0,2-41 0,2 14 0,3 3 0,3 3 0,-1-6 0,-1-6 0,-2-5 0,-1-6 0,-2-3 0,1-7 0,-1-5 0,1-2 0,-1-4 0,0-6 0,-1-6 0,0-4 0,0-2 0,-1-5 0,1-8 0,-1-11 0,0-8 0,-1-8 0,0 1 0,0 0 0,0-1 0,-1 1 0,-1-2 0,0-1 0,0 1 0,2 2 0,0 4 0,0 6 0,-1 0 0,1 2 0,0-2 0,0-3 0,0 0 0,0-2 0,0 1 0,0 1 0,0 1 0,0 2 0,0 2 0,0 2 0,0 3 0,0-1 0,0 0 0,-1-1 0,0-1 0,-1 2 0,-1 0 0,1 0 0,0 2 0,0-1 0,2 2 0,0 0 0,0 0 0,-1-1 0,0-2 0,-2 2 0,0 0 0,-1 3 0,1 0 0,0 1 0,-1 2 0,1 0 0,0 1 0,1-2 0,0 0 0,-1-1 0,0-2 0,0 0 0,0 0 0,1 0 0,1 3 0,0 0 0,-1-1 0,1 0 0,-1 0 0,2-1 0,2 0 0,5-2 0,4 0 0,6-2 0,2 0 0,0 1 0,0 3 0,-1 2 0,-4 1 0,-1 2 0,-3 1 0,-1 1 0,-1 0 0,-1 0 0,0 0 0,-1 0 0,2 0 0,1 0 0,3 0 0,-1 0 0,1 1 0,-2 2 0,0 3 0,0 5 0,0 3 0,-1 3 0,-2 1 0,1 0 0,-1-2 0,-1-2 0,-1-3 0,-2-1 0,-1 0 0,-2 3 0,0 1 0,0 3 0,-2 2 0,-3 2 0,-3 4 0,-8 2 0,-3 2 0,-1-3 0,-2-1 0,6-6 0,2-4 0,4-4 0,2-3 0,1-2 0,2 0 0,-1-1 0,-2-2 0,-4-1 0,-1 0 0,-2-2 0,1 0 0,1 2 0,2-1 0,2 2 0,0-1 0,1 0 0,5-1 0,12-1 0,-3 1 0,11-3 0,-9-1 0,2-1 0,1-2 0,0 0 0,-1 0 0,-2 0 0,-1 1 0,0 0 0,0 0 0,3 0 0,0-1 0,1 1 0,0-1 0,1 1 0,1 0 0,1 0 0,-2 1 0,-2 0 0,-1 2 0,-3 2 0,0 0 0,-1-1 0,-1-1 0,0 1 0,0-1 0,1 2 0,0 0 0,1 0 0,1 0 0,2 0 0,2 0 0,1 1 0,-1 1 0,-2-1 0,-2 0 0,0-1 0,-1 0 0,3 0 0,2 0 0,2-1 0,1-3 0,-1-5 0,3-4 0,0-3 0,0 0 0,0 0 0,-2 2 0,2-1 0,-2 2 0,-1 2 0,-2 2 0,-4 1 0,0-1 0,-1 0 0,1-3 0,-1-1 0,0-1 0,0-1 0,0-2 0,1 1 0,0-2 0,-2 2 0,-1 2 0,-2 1 0,-2 3 0,0 2 0,0 2 0,-2 2 0,-3 0 0,-2 1 0,-2 1 0,1 0 0,1 2 0,1-1 0,-1 1 0,1 0 0,-2 0 0,0 0 0,0 3 0,-2 3 0,0 4 0,-1 2 0,-1-1 0,3-1 0,1-2 0,3-1 0,3 1 0,0 1 0,2 5 0,0 3 0,0 0 0,0 1 0,0-1 0,0-1 0,0 0 0,0-1 0,1-2 0,2-1 0,2 0 0,1 0 0,0-1 0,0-1 0,-1-1 0,1 1 0,1 2 0,1 0 0,2 0 0,1-2 0,1-1 0,3 0 0,2-2 0,3 0 0,-1-2 0,0-1 0,1-2 0,2-2 0,5 0 0,-1 0 0,2 0 0,-1 0 0,-2-4 0,0-1 0,-3-3 0,-3 0 0,-5 4 0,-4-1 0,-3 2 0,0 0 0,-1 0 0,-2 1 0,-2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1: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0 407 24575,'1'-16'0,"2"1"0,1 5 0,3-2 0,2 0 0,3 0 0,1 0 0,-2 6 0,-1 1 0,-4 3 0,0 2 0,0 0 0,2 0 0,3-2 0,3 0 0,3 0 0,0-1 0,-1 2 0,1-1 0,-2-1 0,3 1 0,1-2 0,1 1 0,3-1 0,-1 0 0,1 2 0,-1 0 0,-3 2 0,0 0 0,-2 0 0,-2 0 0,1 0 0,-2 0 0,0 0 0,0 0 0,0 0 0,-2 0 0,0 0 0,-1 0 0,-1 0 0,1 0 0,1 0 0,-2 0 0,3 0 0,1 0 0,2 0 0,1 0 0,0 0 0,-2 0 0,0 0 0,0 0 0,-2 0 0,0 0 0,1 0 0,1 0 0,0 0 0,2 0 0,2 0 0,-1 0 0,2 2 0,-3 0 0,1 1 0,-1 2 0,-2-1 0,2 1 0,-1 0 0,0-2 0,0 0 0,0-1 0,0-2 0,0 0 0,1 0 0,-1 0 0,-1 0 0,0 0 0,-1 0 0,0 0 0,0 0 0,-2 0 0,0 0 0,-1 0 0,2 0 0,0 0 0,0 0 0,0 0 0,1 0 0,3 0 0,3 0 0,1 0 0,1-1 0,1-3 0,-1-1 0,1-2 0,0-1 0,-1 1 0,-3-1 0,-2-1 0,0-1 0,-2 0 0,3-1 0,0-2 0,-2 0 0,0-1 0,-3 0 0,-1 2 0,-2 0 0,-1 0 0,-2 2 0,-1-2 0,0 0 0,-2-2 0,0-2 0,0 1 0,-2 0 0,0 3 0,0 2 0,-2 2 0,0 2 0,0 4 0,0 12 0,0-2 0,0 12 0,1-8 0,0-1 0,2-1 0,0-2 0,-1 0 0,-1-2 0,0-1 0,0-1 0,2-2 0,-1 1 0,1 1 0,0 0 0,0 1 0,1-1 0,1 1 0,1-1 0,-1 2 0,-2-1 0,1-1 0,0-1 0,1 0 0,1 1 0,0 0 0,0 0 0,0 0 0,0-1 0,0-1 0,0 1 0,0-2 0,0 1 0,-1 0 0,0 0 0,0-1 0,1 0 0,2 1 0,1 0 0,5 1 0,1 1 0,2-2 0,0-1 0,-1 0 0,1 1 0,-2 0 0,3 1 0,0-1 0,-2 0 0,0-2 0,-2 0 0,-1 0 0,-4 0 0,-2 0 0,-1 0 0,-1 0 0,0 0 0,1 0 0,1 0 0,3 0 0,1 0 0,2 0 0,3 0 0,-1 0 0,2 0 0,-1 0 0,-2 0 0,-1 0 0,-2 0 0,-1 0 0,-2 0 0,-1 0 0,0 0 0,0 0 0,3 0 0,3 0 0,1 0 0,1 0 0,2 0 0,0 0 0,4 0 0,2 0 0,2 0 0,2 0 0,1 0 0,0 0 0,-1 0 0,-5 0 0,-1 0 0,-4 0 0,0 0 0,1 0 0,-1 0 0,-2 0 0,0 0 0,-1 2 0,-1 0 0,1-1 0,-1 1 0,-1-2 0,0 0 0,2 1 0,1 0 0,4 1 0,-1 1 0,2-1 0,-2 1 0,0 2 0,2 0 0,-2 1 0,-1-2 0,0 0 0,0 1 0,2 2 0,3 0 0,0 0 0,1 1 0,-1-1 0,0 0 0,1 1 0,-1-1 0,-3-1 0,-2-2 0,-2 0 0,0 1 0,1 1 0,1 1 0,-2 0 0,0 0 0,-1 0 0,-1 0 0,1-1 0,-1 1 0,-1-1 0,2-1 0,-1 1 0,1 0 0,-1 1 0,-1-1 0,-1 1 0,0 0 0,1-1 0,-3 1 0,0-1 0,-2-1 0,0 1 0,0 0 0,0 1 0,-1 2 0,-1 2 0,-1 1 0,-1 1 0,1 3 0,-2 1 0,-1 1 0,-1-1 0,0-2 0,0-1 0,0-2 0,0-1 0,0-2 0,0-2 0,1-2 0,0-2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1:40.5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696 475 24575,'0'26'0,"1"0"0,2 1 0,5 7 0,3 5 0,5 14 0,1 9 0,1 17 0,-1 8 0,-3 3 0,0 3 0,-4-16 0,1-2 0,-1-8 0,-1-9 0,0-6 0,0-12 0,-2-12 0,-1-9 0,-2-7 0,-1-3 0,-2-2 0,1-1 0,-1 0 0,1-6 0,-1-18 0,-2-19 0,-1-18 0,-1-6 0,-1 3 0,1 6 0,-3 4 0,-3-8 0,-2-3 0,-3-6 0,-1 1 0,0 11 0,0 10 0,2 9 0,1 5 0,1 4 0,1 1 0,-2 2 0,1-1 0,-1 1 0,1 1 0,0 2 0,0 1 0,2 2 0,-1 0 0,3 3 0,1 4 0,1 0 0,2 2 0,-2 0 0,1 3 0,-1 2 0,-2 1 0,-5 1 0,-3 0 0,-4 0 0,-4 0 0,-7 0 0,-11 0 0,-12 0 0,-9 0 0,0 0 0,2 0 0,2 2 0,6 2 0,5 1 0,8 1 0,13-2 0,9-2 0,6-1 0,12-1 0,11-5 0,15-7 0,18-11 0,10-8 0,2 0 0,7-4 0,1-3 0,-4 0 0,3 1 0,-7 5 0,-7 6 0,-6 3 0,-11 5 0,-9 6 0,-7 4 0,-6 3 0,-4 2 0,-2 1 0,0 1 0,1 1 0,1-2 0,6-7 0,10-4 0,13-9 0,11-6 0,1 2 0,-1 0 0,-9 6 0,-7 4 0,-3 1 0,-5 6 0,-4 1 0,-6 3 0,-4 4 0,-5 1 0,-2 2 0,-1-1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1:50.3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1 200 24575,'0'20'0,"0"3"0,1 4 0,3-1 0,1-3 0,2-4 0,-1 0 0,0 1 0,3 1 0,0-1 0,0-3 0,-1-4 0,-2-5 0,0-2 0,2-3 0,3-1 0,4-2 0,10 0 0,5-3 0,9-6 0,3-5 0,-3-6 0,1-5 0,-7-3 0,-2-4 0,-7 5 0,-7 2 0,-5 0 0,-1 0 0,-2-4 0,-4 4 0,-2 3 0,-2 3 0,-1 2 0,0 3 0,0 2 0,0 3 0,-1 2 0,-1 2 0,0 1 0,-1-1 0,0 2 0,-1 1 0,0 2 0,1 7 0,2 6 0,1 9 0,0 6 0,0 4 0,0 2 0,0 2 0,0-1 0,0-4 0,0-4 0,1 0 0,2 1 0,3 4 0,1-1 0,2 2 0,1 2 0,2 0 0,0 1 0,-1 1 0,-1 0 0,-3-3 0,0-1 0,0-4 0,-1 0 0,-2 5 0,-1 1 0,-1-2 0,0 3 0,0-3 0,0 0 0,-2 1 0,0-6 0,0-2 0,-1-2 0,-3 1 0,-2-2 0,-3-2 0,-4-5 0,-3-6 0,-1-4 0,-3-3 0,0-3 0,0-3 0,1-6 0,0-7 0,0-7 0,-1-4 0,1-2 0,0-2 0,4-1 0,3 1 0,6-4 0,3-1 0,3 0 0,1 4 0,3 7 0,4 3 0,3 3 0,2 1 0,-1 5 0,-2 2 0,-1 3 0,-3 5 0,0 1 0,0 2 0,-1 0 0,3 0 0,13-10 0,15-14 0,13-13 0,6-9 0,-8 3 0,-11 7 0,-9 9 0,-5 2 0,1-1 0,0-4 0,1-4 0,-6 1 0,-5 2 0,-2 3 0,-4 2 0,-3 3 0,-2 5 0,-2 4 0,0 4 0,0 0 0,0 2 0,0-1 0,0 2 0,0 0 0,0 2 0,0 0 0,0-1 0,0 0 0,0 0 0,0-1 0,0 1 0,-1 1 0,-2 3 0,0-1 0,0 1 0,2-3 0,1-1 0,-1-1 0,-1 0 0,-1-2 0,0 1 0,0-1 0,0 0 0,-1 0 0,1 1 0,0 2 0,0-1 0,1 4 0,1 17 0,1 4 0,0 17 0,1-3 0,3 10 0,2 4 0,2 6 0,1 3 0,0-3 0,0 4 0,0 1 0,1-3 0,-2-7 0,1-5 0,-2-8 0,0-2 0,0 1 0,1-2 0,0 4 0,0-4 0,-1-3 0,1-2 0,-2-5 0,-1-3 0,-1-5 0,-2-4 0,1-3 0,-1-1 0,0 1 0,0-4 0,0-7 0,-1-7 0,-1-9 0,0-3 0,0-5 0,0-3 0,-1 2 0,-3 1 0,-4 1 0,-5 0 0,-1-2 0,-2 3 0,2-1 0,3 4 0,-1 1 0,2 0 0,1 3 0,0-2 0,3 4 0,1 1 0,0 0 0,2-1 0,-1-5 0,0 1 0,2-1 0,0 0 0,1 2 0,1 1 0,0 0 0,0 4 0,0 3 0,0 3 0,0 3 0,0 0 0,0 1 0,0-1 0,0 1 0,0 0 0,0-1 0,0-2 0,0-1 0,0-1 0,0-1 0,0 0 0,-1 1 0,-1 3 0,0 1 0,1 1 0,1-2 0,0 0 0,0-2 0,0-1 0,1-1 0,3-2 0,3 1 0,3-1 0,1 2 0,-1 1 0,-1 3 0,-2 2 0,-1 1 0,0 2 0,0 2 0,2 1 0,3 0 0,3 0 0,3 0 0,1 0 0,2 0 0,0 0 0,-2 0 0,-3 0 0,-3 0 0,-4 0 0,0 1 0,2 3 0,-1 5 0,-1 5 0,-2 5 0,0 5 0,-2 3 0,-2 2 0,0 2 0,-2-3 0,0-2 0,0-3 0,-1-2 0,-2-3 0,-1-4 0,-2-2 0,-1-3 0,1-1 0,-2-2 0,1 0 0,-2-1 0,1-2 0,1-1 0,0 0 0,0-1 0,1 0 0,-1 0 0,0-1 0,0 0 0,0 1 0,-1 0 0,0 2 0,0 1 0,1 0 0,4-2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1:52.8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172 220 24575,'11'-1'0,"0"-1"0,-3-1 0,-1 0 0,0-2 0,-2 0 0,-1-2 0,-1-5 0,-2 0 0,2-4 0,-1-3 0,0-4 0,0 0 0,-2 2 0,0 3 0,0 6 0,0 3 0,0 3 0,0 0 0,-2 2 0,-3-1 0,-2 2 0,-4 1 0,-1 1 0,-1 0 0,-1 1 0,1 0 0,0 0 0,0 0 0,0 0 0,2 0 0,2 0 0,2 0 0,1 0 0,-1 0 0,0 0 0,-2 3 0,-1 5 0,1 3 0,1 3 0,1-1 0,1-1 0,-1 1 0,1 2 0,1 1 0,1 0 0,2 0 0,1-1 0,0 1 0,1-1 0,0 0 0,0 0 0,0 2 0,2 3 0,2 0 0,3 0 0,3 0 0,0 1 0,1-1 0,-1 0 0,-1-5 0,0-3 0,0 0 0,-1-3 0,2 0 0,0-1 0,0-1 0,1-1 0,1-2 0,1-3 0,1 0 0,1-1 0,-1 0 0,1 0 0,2 0 0,-1-2 0,3-2 0,0-3 0,0-1 0,-1-1 0,-3 2 0,-4 0 0,-1 1 0,-2 1 0,-2 2 0,0 2 0,-1 1 0,-1 0 0,-1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1:59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32 640 24575,'19'-2'0,"5"-1"0,16-8 0,12-10 0,13-11 0,6-12 0,-10 2 0,-13 3 0,-9 5 0,-9 1 0,0-6 0,-5-3 0,-8 0 0,-7 1 0,-5 5 0,-6 3 0,-14-3 0,-8 7 0,-8 3 0,-12 4 0,0 9 0,-6 2 0,-2 5 0,4 4 0,1 1 0,5 1 0,6 8 0,4 11 0,7 6 0,7 13 0,6 5 0,9 4 0,0 11 0,1 4 0,2-1 0,6 9 0,5 3 0,6 3 0,0 7 0,-4-10 0,-1-2 0,-1 1 0,-1-5 0,2 16 0,-4-2 0,0-3 0,-3 2 0,-1-12 0,3 3 0,-1-5 0,1-9 0,0-11 0,-2-8 0,0-6 0,-2-4 0,0-6 0,-1-6 0,1-4 0,-1-7 0,-1-11 0,-1-14 0,-1-13 0,2-6 0,0-1 0,0 4 0,2-2 0,-2 4 0,1 4 0,-1 2 0,-2 8 0,0 2 0,0 4 0,0 3 0,0 2 0,0-1 0,0-1 0,0 0 0,0-1 0,0-1 0,-2 0 0,-2-3 0,-3 1 0,-5-4 0,-1 0 0,-1 1 0,0 2 0,2 2 0,0 2 0,3 2 0,3 2 0,2 3 0,3 0 0,-1 0 0,2-1 0,-1 0 0,1-1 0,0 1 0,0 0 0,0 0 0,-2 1 0,-2 2 0,-3 2 0,-3 1 0,-1 0 0,-2 0 0,-2 0 0,-1-2 0,0 1 0,1-1 0,3-1 0,2 2 0,1-1 0,2 1 0,0 0 0,1 1 0,1-1 0,1-2 0,3-1 0,3-3 0,9-2 0,16-8 0,11-4 0,18-7 0,2-1 0,-6 5 0,-1-1 0,-11 5 0,-3 2 0,-4 3 0,-7 4 0,-9 3 0,-5 4 0,-3 2 0,3 1 0,1 0 0,3 0 0,1-1 0,-1 0 0,-1 0 0,-4 1 0,-2-1 0,-2 0 0,-2 1 0,-2-2 0,-1-1 0,-1 0 0,2 1 0,1 2 0,0 0 0,0-1 0,0-1 0,0 0 0,1 1 0,1-1 0,0 0 0,0 0 0,0 1 0,0 0 0,-2 1 0,-2 0 0,-10 1 0,-4 1 0,-10 4 0,1 1 0,-2 2 0,0-2 0,3-1 0,4-2 0,4-1 0,5 1 0,2-1 0,0 2 0,0 2 0,0 3 0,2 4 0,0 4 0,2 1 0,-1 2 0,0-1 0,-2 1 0,1-2 0,1-2 0,0-3 0,2-1 0,0 1 0,0 1 0,0 1 0,0 0 0,0 1 0,0 0 0,0-2 0,1-3 0,1 0 0,2-3 0,2-1 0,1-1 0,1-3 0,1-1 0,1-1 0,0-1 0,1-2 0,-1-2 0,1-4 0,-3-5 0,2-4 0,-1-4 0,1-3 0,1-3 0,-1 0 0,0 3 0,-1 3 0,-1 5 0,-2 3 0,-1 3 0,-1 3 0,-3 2 0,-1-1 0,0 1 0,0-1 0,0 3 0,0 20 0,0 0 0,1 13 0,1-3 0,1 2 0,1 1 0,0 2 0,1-2 0,2-1 0,0-2 0,-1-4 0,-1-5 0,-1-4 0,0-3 0,3-1 0,1-1 0,1 0 0,2-3 0,1-2 0,1-2 0,0-2 0,3 0 0,-1 0 0,-1 0 0,-1 0 0,-2 0 0,-3 0 0,1-1 0,-3 0 0,1-2 0,-4 1 0,0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2:01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107 1 24575,'-12'1'0,"0"4"0,1 1 0,1 4 0,2-1 0,1 2 0,-1 6 0,0 3 0,-1 5 0,3 2 0,0 1 0,1 1 0,2 2 0,1-1 0,2-2 0,0-4 0,0-2 0,0-3 0,0-1 0,0 0 0,2 0 0,4 0 0,4 0 0,4 1 0,3-2 0,-1-3 0,0-2 0,-4-3 0,-3-2 0,-2 0 0,-2-3 0,1 0 0,2-3 0,1 0 0,4-1 0,5-5 0,2-5 0,3-5 0,-3-2 0,-2 2 0,-2 1 0,-3 3 0,-3 0 0,-1 3 0,-2 2 0,-3 3 0,-2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2:04.3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36 292 24575,'31'0'0,"0"-2"0,-3 0 0,-1-3 0,-2-3 0,0-2 0,0-3 0,-3-4 0,-4-1 0,-4-3 0,-4-1 0,-4 0 0,-2 3 0,-3 0 0,-1 0 0,0 1 0,-1 0 0,-2 2 0,-1 3 0,-2 2 0,1 3 0,0 2 0,1 3 0,0 1 0,-1 2 0,0 0 0,-3 0 0,-3 0 0,-4 0 0,-5 0 0,-2 0 0,-2 2 0,0 3 0,2 3 0,1 5 0,3 3 0,1 1 0,0 2 0,3 1 0,2 1 0,4 1 0,3 0 0,3-2 0,2 0 0,0-3 0,0 0 0,0 0 0,1-1 0,2 0 0,2-2 0,2 0 0,3 0 0,2-2 0,1 0 0,0-1 0,-1 0 0,0-1 0,3 0 0,3 0 0,2 0 0,2-1 0,0-1 0,1-1 0,1 1 0,1-2 0,2-2 0,-4-2 0,-3-2 0,-3 0 0,-4 0 0,-1 0 0,-3 0 0,-2 0 0,0 0 0,-1-1 0,-1-1 0,1 0 0,-2-2 0,0 1 0,0-2 0,-1 4 0,-1-1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2:13.0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0 24575,'-24'37'0,"3"-6"0,-2 3 0,5-7 0,5-3 0,-2 5 0,-2 2 0,0 5 0,-2 5 0,3 0 0,1 9 0,4 2 0,3-4 0,3 2 0,2-3 0,-2 6 0,1 2 0,1-3 0,0-3 0,2-3 0,1-1 0,0-1 0,0-4 0,0-5 0,0-4 0,2 0 0,2 2 0,7 2 0,5-3 0,6-4 0,4-4 0,2-3 0,2-3 0,0-1 0,-4-3 0,-1-3 0,1 0 0,0-3 0,1 2 0,-4 0 0,-3-1 0,-4 0 0,-4-1 0,-2-1 0,-2-1 0,-3-4 0,-2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9:45.632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35127.875"/>
      <inkml:brushProperty name="anchorY" value="-301357.90625"/>
      <inkml:brushProperty name="scaleFactor" value="0.5"/>
    </inkml:brush>
  </inkml:definitions>
  <inkml:trace contextRef="#ctx0" brushRef="#br0">0 0 24575,'6'98'0,"0"0"0,1-1-549,-2-26 0,1 10 0,0-7 549,2-8 0,-1-5 0,0 4 0,-1 2 0,2 8 0,-1 1 0,-1 3 0,-1-1 0,-2-14 0,-1-3 0,0 2 0,0-1 0,-2-8 0,0-2 0,0 40 0,2-41 0,0 1 0,0-1 0,1 0 0,6 40 0,-1-15 534,0-14-534,-1-13 272,-3-9-272,-1-3 0,1-8 0,-1-4 841,1-6-841,1-5 0,-2-1 0,1-1 0,-2 0 0,-2 0 0,3-1 0,1-1 0,0-1 0,1 0 0,-2 10 0,3 8 0,5 26 0,3 24 0,5 14-2816,-10-41 0,1 0 2816,7 39 0,-4-3-167,-1-2 167,-3-7 0,0-6 0,0-15 0,-1-14 0,-1-12 0,-3-10 5568,0-5-5568,-4-1 231,3-4-231,3-1 0,3-1 0,3 4 0,0 7 0,-1 10 0,1 10 0,-1 0 0,1 4 0,0-8 0,-2-4 0,-4-5 0,1-3 0,-1 5 0,1 0 0,0 6 0,-2-3 0,1-2 0,-2-3 0,0-8 0,-1-2 0,-3-5 0,0 0 0,0-3 0,0-6 0,0-5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2:20.4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152 539 24575,'19'0'0,"11"-3"0,11-3 0,11-9 0,10-13 0,9-12 0,2-7 0,-6-1 0,-14 3 0,-15 5 0,-10 1 0,-8 3 0,-7 2 0,-4 0 0,-5 4 0,-5 4 0,-9 2 0,-13 5 0,-12 5 0,-7 6 0,4 5 0,1 3 0,-1 0 0,0 0 0,-3 6 0,2 10 0,1 13 0,5 12 0,1 14 0,7 3 0,6 11 0,6-2 0,6-8 0,4 5 0,3-7 0,0 18 0,0 3 0,0-3 0,3 2 0,3-9 0,5 2 0,4-2 0,3-6 0,-2-11 0,-4-4 0,1-1 0,-3 0 0,1 4 0,0-3 0,-2-5 0,-3-7 0,-3-6 0,-2-7 0,-1-6 0,0-3 0,0-4 0,1-3 0,1-4 0,0-10 0,0-15 0,-2-8 0,0-4 0,0 5 0,0 6 0,0-1 0,0-4 0,0-5 0,0 1 0,0 2 0,0 7 0,0 5 0,0 5 0,0 5 0,0 1 0,-2 2 0,-1 3 0,-3 1 0,-4 1 0,-3 1 0,-1 0 0,-3 0 0,-4-2 0,-3 0 0,-4-3 0,-2 1 0,-1 1 0,1 0 0,-1 3 0,3-1 0,4 1 0,6 0 0,5 0 0,1 0 0,3-1 0,2-5 0,8-5 0,15-5 0,17-7 0,10-1 0,11-5 0,-3 1 0,3-1 0,1-1 0,-5 3 0,-4 2 0,-9 4 0,-10 7 0,-10 5 0,-6 4 0,-4 2 0,1 2 0,-1 1 0,1-2 0,1-2 0,1-2 0,3-5 0,2 2 0,-2 1 0,-1 2 0,-3 3 0,-2-1 0,-2 1 0,-14 16 0,4-2 0,-13 17 0,11-4 0,-1 3 0,3 1 0,-1-3 0,1-3 0,3-5 0,-1-4 0,3-3 0,0-3 0,0 0 0,0 0 0,0 1 0,0 0 0,0 1 0,2-1 0,2 0 0,2 1 0,1-1 0,2 0 0,-2-1 0,1 0 0,1 0 0,1-1 0,0 1 0,-1-3 0,0-1 0,0-1 0,-1-1 0,0-1 0,2 0 0,3 0 0,3-3 0,6-5 0,3-5 0,3-4 0,-1-2 0,-4 0 0,-1 0 0,-5 0 0,-2-2 0,-4 1 0,-4 2 0,-3 2 0,-2 4 0,-2 0 0,0 1 0,0 0 0,0-1 0,-1 1 0,-5 2 0,-5 0 0,-5 0 0,-2 0 0,1 2 0,-1 3 0,-1 2 0,0 2 0,0 0 0,2 0 0,3 0 0,2 0 0,3 0 0,1 0 0,0 0 0,2-2 0,2-1 0,6-3 0,6-2 0,6-1 0,6 0 0,3 1 0,1 2 0,0 2 0,-4 1 0,-1 1 0,-2 1 0,-2 1 0,-3-1 0,-3 1 0,-1 0 0,0 0 0,0 0 0,-1 0 0,1 0 0,-1 0 0,4 0 0,0 2 0,0 2 0,1 2 0,-2 1 0,0 2 0,-1 1 0,-1 2 0,-1 2 0,-1 0 0,-1 4 0,-2 1 0,-1 0 0,-2 1 0,2-2 0,0-2 0,0-2 0,0-2 0,-2-2 0,0-1 0,0-1 0,0 1 0,0-1 0,0 0 0,0 1 0,0 2 0,0 4 0,0 2 0,0 2 0,2-3 0,0-3 0,0-2 0,0-4 0,-2-3 0,0-14 0,0-3 0,0-15 0,0 3 0,0-2 0,0 1 0,0 3 0,0-1 0,0 2 0,0 1 0,0 2 0,2 3 0,1 1 0,3-1 0,2-1 0,-1 1 0,-1 2 0,1 2 0,-3 1 0,2 3 0,-1 1 0,0 0 0,2 1 0,1 0 0,2 0 0,1 1 0,2-2 0,0 2 0,-2 3 0,0-1 0,-4 3 0,1 0 0,-1 0 0,0 0 0,1 6 0,1 5 0,0 8 0,1 7 0,-1 1 0,-1 0 0,-2-2 0,-1 0 0,-3-1 0,2 1 0,-1-3 0,-1-4 0,2-1 0,-1-1 0,1 0 0,3 2 0,-2-3 0,0-2 0,1-1 0,-2-2 0,1 0 0,0-2 0,-1 1 0,0-1 0,-1 1 0,0-3 0,1-2 0,1-2 0,3-2 0,-1 0 0,1 0 0,-1 0 0,-1-2 0,-2-9 0,4-13 0,4-12 0,7-9 0,2 3 0,-5 4 0,-2 3 0,-4 7 0,0-2 0,-3 4 0,-2-1 0,-2 0 0,-3 3 0,0 0 0,0 1 0,0-1 0,0 2 0,0-3 0,2-2 0,0 0 0,2 2 0,2 2 0,-2 2 0,1 0 0,-2-2 0,-2 2 0,-1 2 0,0 5 0,0 2 0,0 1 0,0 2 0,0 1 0,0 1 0,0-3 0,0-1 0,0-3 0,0-2 0,0-2 0,0-3 0,0-1 0,0 3 0,0 3 0,0 2 0,0 6 0,0 9 0,0 10 0,0 10 0,0 8 0,0 1 0,0 2 0,0 1 0,0-1 0,0 3 0,0 3 0,0-4 0,2 4 0,3-3 0,3-1 0,1-3 0,1-4 0,-2-3 0,1-1 0,-1 0 0,-1 1 0,0 2 0,0 2 0,-1 1 0,1 1 0,1 4 0,0 0 0,2 3 0,0-1 0,-1-4 0,0 1 0,0-1 0,0-1 0,-1-2 0,0-5 0,-3-6 0,-2-3 0,1-4 0,0-3 0,1-1 0,2-3 0,0-3 0,0-1 0,1 0 0,1 0 0,-1 0 0,0 0 0,0 0 0,-1 0 0,0 0 0,-2-1 0,1-3 0,-1-2 0,0 0 0,0 2 0,-2 2 0,1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2:26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1 110 24575,'30'-2'0,"5"-3"0,-3-2 0,-1-1 0,-1 1 0,-2 1 0,2-1 0,-6 3 0,-8 1 0,-4 2 0,0-1 0,1-2 0,1-3 0,1-2 0,-3 2 0,-2 1 0,0 0 0,0 2 0,0 1 0,1-1 0,-2 1 0,-1 0 0,-3 2 0,-1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2:34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1 184 24575,'23'16'0,"6"28"0,-2 14 0,-2 13 0,-7 2 0,-11-16 0,-4 1 0,-3-6 0,0-4 0,0-4 0,0-6 0,0-7 0,0-9 0,0-7 0,0-3 0,0-3 0,0-8 0,0-19 0,0-6 0,0-21 0,0 2 0,0 1 0,0-4 0,0 1 0,0-7 0,0-5 0,0-3 0,0 2 0,2 4 0,3 8 0,2 4 0,3 7 0,0 5 0,1 3 0,4 5 0,4 0 0,4 4 0,-1 1 0,-3 5 0,-2 3 0,-3 4 0,-2 2 0,-1 3 0,-3 0 0,-1 0 0,0 1 0,0 4 0,3 6 0,3 6 0,3 5 0,3 4 0,0 1 0,1 1 0,-2-1 0,-3 0 0,-4-3 0,-3-2 0,0-6 0,-2-2 0,-2-2 0,-1-1 0,-1 0 0,1-2 0,-1 1 0,0 3 0,-2 6 0,0 1 0,0 3 0,0 2 0,0 1 0,0 1 0,0-2 0,0-4 0,0-6 0,0-3 0,0-2 0,1-2 0,2 0 0,-1 0 0,0-1 0,-2 1 0,0-1 0,6-3 0,7-4 0,8-7 0,7-6 0,-1-4 0,-3-2 0,-3 1 0,-6 2 0,1 0 0,-2-2 0,1-1 0,3-3 0,-4 3 0,2 2 0,-2 3 0,-2 2 0,-1 1 0,-3 2 0,0 3 0,-1 1 0,-1-1 0,0 0 0,0-3 0,0-3 0,3 0 0,2-2 0,2 2 0,2 0 0,-2 0 0,-1 1 0,1-3 0,-1 0 0,-1-1 0,-1 3 0,-3 2 0,0 1 0,0 3 0,0 0 0,-2 0 0,-3-1 0,-1-2 0,-1 0 0,2-1 0,0-1 0,0 2 0,-1 0 0,-2 3 0,-2 1 0,-4 4 0,-3 1 0,-2 0 0,-4 0 0,3 0 0,-2 0 0,1 2 0,0 7 0,-2 7 0,1 8 0,-3 4 0,2 4 0,2 5 0,3 4 0,4 3 0,4 0 0,3 2 0,0-4 0,0-1 0,0-3 0,0-2 0,0 1 0,0-3 0,2-2 0,2-6 0,2-6 0,5-5 0,4-4 0,4-3 0,5-4 0,8-7 0,-1-11 0,5-10 0,-2-14 0,0-9 0,-1-7 0,-5-5 0,-6-1 0,-10 1 0,-5 1 0,-5 8 0,-2 5 0,0 7 0,0 5 0,0 1 0,0 7 0,0 7 0,0 9 0,0 12 0,0 15 0,0 18 0,0 11 0,0 8 0,0 3 0,0-3 0,0-8 0,0-7 0,0-5 0,2-3 0,2-2 0,2-6 0,2-5 0,1-6 0,-1-3 0,0-6 0,0-1 0,0-3 0,-1 0 0,0 0 0,0-2 0,2-5 0,-1-5 0,1-3 0,0-1 0,0 4 0,-1 2 0,-1 2 0,-1 1 0,-3 0 0,1 1 0,-2-2 0,1 0 0,-1-1 0,-2-2 0,0 2 0,0 1 0,0 1 0,1 0 0,1-3 0,1-2 0,-2-6 0,-1-3 0,2-1 0,1 2 0,-1 2 0,0 1 0,-2 2 0,0 3 0,0 2 0,0 1 0,0 1 0,0 3 0,8 19 0,2 6 0,7 23 0,1 1 0,1 4 0,-2-1 0,-2-8 0,-3-4 0,-3-4 0,-1-4 0,0-3 0,-2-5 0,-2-7 0,-1-2 0,1-6 0,0-6 0,0-14 0,3-10 0,-1-7 0,0-2 0,-2 3 0,-1-3 0,0-1 0,-3-3 0,1 2 0,-1 5 0,0 6 0,0 6 0,0 4 0,1 4 0,1 0 0,1 1 0,2 1 0,1 0 0,0 1 0,1 0 0,-1 2 0,0 3 0,1 2 0,1 6 0,0 7 0,1 8 0,1 5 0,3 4 0,1 3 0,2 3 0,0 2 0,-3-5 0,0-5 0,-4-6 0,1-3 0,-3-3 0,-3-3 0,0-1 0,-1-4 0,2-1 0,3-2 0,-1 0 0,2-1 0,-1-2 0,0 0 0,-2-2 0,-1-7 0,0-5 0,-1-7 0,1-2 0,-2-2 0,-1-4 0,0-2 0,2-1 0,1 1 0,1 0 0,2 0 0,-1 2 0,3 4 0,-1 7 0,-2 5 0,0 4 0,0 2 0,1 0 0,0-2 0,0 3 0,0 1 0,1 2 0,-1 3 0,0-1 0,3 1 0,-2 0 0,1 0 0,-1 0 0,0 3 0,2 7 0,0 7 0,1 8 0,-1 7 0,0 5 0,-3 7 0,-2 3 0,-4-4 0,0-3 0,0-4 0,3 2 0,2 3 0,-2-3 0,3-4 0,-1-4 0,0-5 0,2-3 0,0-5 0,2-3 0,-1-6 0,1-4 0,2-2 0,-1-2 0,1 0 0,0 0 0,-1 0 0,-1-1 0,0-2 0,-2-1 0,-1-2 0,-1 1 0,-1-2 0,-3 0 0,-1-2 0,-1-4 0,-1 0 0,0-2 0,0 1 0,0 3 0,0 0 0,2 4 0,1 3 0,5 2 0,4 2 0,4 0 0,1 0 0,3 0 0,3 0 0,3 0 0,6 0 0,2-4 0,0-4 0,0-9 0,-4-8 0,-6-1 0,-6-4 0,-5 0 0,-6 3 0,-2-4 0,-3 2 0,-2-1 0,0-3 0,0 4 0,0 1 0,-2 3 0,-2 5 0,-2 3 0,-2 6 0,0 4 0,0 0 0,-2 1 0,-1 1 0,-4 3 0,-1 1 0,-4 0 0,-2 1 0,-2 2 0,0 7 0,-1 6 0,2 4 0,3 4 0,3 0 0,1 4 0,3 2 0,1 4 0,4 1 0,3 2 0,3 4 0,1 1 0,1 2 0,0-4 0,0-4 0,0-4 0,1-2 0,5 2 0,5-3 0,4-4 0,5-5 0,4-6 0,6-4 0,7-4 0,2-2 0,-1-3 0,-1 0 0,0-2 0,-1-2 0,0-3 0,-7-2 0,-6-1 0,-5 3 0,-3 2 0,-4 1 0,-6 3 0,-2-1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02:36.4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24575,'27'0'0,"-2"0"0,2 4 0,-3 2 0,0 7 0,9 8 0,3 7 0,4 7 0,-2 5 0,-2 7 0,0 3 0,-1 2 0,-6-3 0,-3-2 0,-4 1 0,-2-2 0,2 2 0,-2-3 0,0 0 0,-1 2 0,5 8 0,0-1 0,-1 1 0,-2-6 0,-6-5 0,0 6 0,-2 2 0,0 3 0,-1-3 0,-3-3 0,-3-5 0,-3-5 0,-2-5 0,-1-6 0,0-4 0,0-7 0,0-3 0,-1-3 0,-1-1 0,0-4 0,0-2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8:13.5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0 226 24575,'26'0'0,"2"2"0,2 2 0,4 2 0,7 2 0,10-2 0,8-3 0,7-2 0,4-12 0,-3-8 0,-3-9 0,-10-5 0,-8 3 0,-1-2 0,-4 3 0,-3 3 0,-8 6 0,-6 6 0,-5 5 0,-5 5 0,-2 3 0,-1 3 0,-1 4 0,2 9 0,8 14 0,5 14 0,5 4 0,6 2 0,-2-3 0,4-1 0,3 0 0,-1-6 0,2-10 0,2-12 0,-3-9 0,-3-5 0,-3-3 0,-3-4 0,4-5 0,-2-5 0,0-5 0,-5 1 0,-6 3 0,-4 3 0,-5 5 0,-1 2 0,0 3 0,3 2 0,6 0 0,7 0 0,12 4 0,2 6 0,14 13 0,1 6 0,3 5 0,2 0 0,-8-8 0,-2-4 0,0-6 0,4-5 0,3-6 0,2-4 0,-8-12 0,-6-9 0,-3-7 0,-1-3 0,-5 2 0,-5 3 0,-6 3 0,-6 6 0,-4 5 0,-2 5 0,0 4 0,4 1 0,4 1 0,9-1 0,5 3 0,6 6 0,2 6 0,-2 4 0,-3 0 0,-3-3 0,-1-5 0,2-5 0,2-2 0,-4-4 0,-5-5 0,-5-5 0,-2-7 0,-2-4 0,1 2 0,0 2 0,-1 6 0,2 1 0,2 2 0,0 2 0,1 3 0,-5 1 0,-5 1 0,-4-1 0,-5 2 0,0 0 0,-1 1 0,-4 0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8:17.5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472 0 24575,'-17'8'0,"0"6"0,-1 4 0,-2 6 0,2 5 0,-3 11 0,2 8 0,3 7 0,5 6 0,5-2 0,2 5 0,3 3 0,0-1 0,1-4 0,0 6 0,0-11 0,11 2 0,11-5 0,19-9 0,19 11 0,6 3-532,-27-22 0,0 3 532,1 5 0,0 3 0,-1 3 0,-2 0 0,-2-1 0,-4 0 0,-4-2 0,-4 2 0,-1 5 0,-2 0 0,-3 1 0,-2 0 0,-2 2 0,-2-1 0,-3-5 0,-2-2 0,-8 38 0,-14 6 0,1-43 0,-4 2 0,-7 6 0,-5 0 0,-7 3 0,-3 1-890,-6 2 0,-3-1 890,-5 1 0,-2-1 0,-1-3 0,-1-2 0,6-9 0,0-3 0,5-8 0,3-4 0,-23 16 0,16-15 0,9-7 0,9-9 0,4-4 966,12-6-966,11-3 1878,15-6-1878,8-3 0,5-1 0,5-1 0,5 0 0,3-4 0,0 0 0,2 3 0,-2 3 0,-2 1 0,-1 1 0,0 0 0,-1 0 0,2 0 0,-2 4 0,-3 7 0,0 8 0,-4 8 0,-2 5 0,-3 4 0,-2-1 0,-2 5 0,-1 8 0,-1 4 0,1 9 0,-1 3 0,0-1 0,-1 7 0,-2 12 0,-1 9-632,-4 4 632,-2-43 0,-1-1 0,-1 38 0,0 0 0,0 2 0,0 2 0,0-42 0,0 1 0,0 3 0,0 0 0,0 3 0,0 1 0,0 3 0,0 0-545,0 4 0,0 1 545,0 0 0,0 0 0,0 1 0,0-1 0,0-5 0,0-1 0,0-3 0,0-2 0,0 1 0,0 0 0,0-1 0,0 1 0,0 3 0,0 2 0,0-2 0,0 1 0,1-1 0,1-2-185,-1-3 1,2-3 184,3 48 0,1-8 0,-1-9 0,2-9 0,0-9 586,2-10-586,0-5 1102,2-1-1102,-2-5 403,1-5-403,0 0 0,2-1 0,5 0 0,10 6 0,3-5 0,2-3 0,0-4 0,-2-8 0,3 2 0,0-4 0,-17-10 0,-3-4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8:20.3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296 92 24575,'-3'-24'0,"-7"4"0,-11 4 0,-9 2 0,-5 6 0,-4 2 0,2 3 0,4 3 0,5 0 0,7 5 0,5 7 0,4 11 0,5 6 0,5 1 0,1-2 0,1-7 0,4-5 0,3-6 0,3-2 0,1-3 0,0-1 0,1-1 0,-1-2 0,-1-2 0,-1-3 0,0-4 0,-2-2 0,-2-1 0,-3 1 0,-1 4 0,3 2 0,2 2 0,1 3 0,-1 1 0,1 2 0,0 0 0,3-1 0,3-3 0,0 1 0,0-1 0,-2 0 0,-2-2 0,-2-2 0,-3-2 0,-2-2 0,-7 2 0,-7 3 0,-7 1 0,-8 1 0,1 4 0,1 5 0,5 6 0,7 3 0,6-1 0,5-3 0,2-1 0,0-3 0,1 1 0,7-3 0,4 0 0,6-2 0,0-2 0,-4-1 0,-3-2 0,-2 1 0,-3-3 0,-2-3 0,-2-2 0,-2-3 0,0 0 0,-2 1 0,-2 2 0,-2 0 0,-2 3 0,0 1 0,1 1 0,0 4 0,1 3 0,2 4 0,2 4 0,1 1 0,1 0 0,0-3 0,0-5 0,-1-23 0,1 4 0,0-16 0,0 15 0,-1 4 0,-3 4 0,1 4 0,0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8:32.3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1 150 24575,'0'36'0,"0"15"0,0 24 0,0 13 0,0-38 0,0 4-1701,0 8 1,0 2 1700,0-1 0,2 2 0,0 6 0,1 1 0,2-2 0,0-1-85,2-1 0,0-1 85,0-2 0,0-1 0,1-8 0,0-2 829,9 44-829,-1-16 0,-1-8 0,-4-19 0,-2-18 0,-4-14 1686,-1-9-1686,-2-5 1056,0-3-1056,0 1 0,1-3 0,3-1 0,1-1 0,1 0 0,0 0 0,3 0 0,8-2 0,9-4 0,10-6 0,3-9 0,4-8 0,-2-2 0,-1 2 0,-5 3 0,-8 6 0,-6 4 0,-9 5 0,-3 5 0,-2 2 0,1-2 0,7-11 0,7-9 0,5-11 0,0 0 0,0-2 0,-3 2 0,-2 3 0,-3 3 0,-6 9 0,-3 5 0,-4 3 0,-4 3 0,-1 1 0,-3-2 0,0 0 0,0 0 0,0-1 0,0 1 0,-2-1 0,-2 0 0,0 0 0,-1 2 0,1 3 0,0 2 0,-1 2 0,-1 0 0,-2 1 0,-2-1 0,-3-2 0,-2 0 0,-1 0 0,1-2 0,0-1 0,-1-1 0,0 1 0,1 2 0,1 3 0,0 2 0,1 0 0,0 0 0,0 3 0,0 4 0,-1 7 0,3 7 0,2 6 0,4 7 0,2 4 0,2 3 0,1 0 0,0 0 0,0-4 0,0-2 0,0-1 0,2-2 0,4 1 0,3-5 0,4-2 0,2-2 0,4-4 0,1-2 0,0-5 0,1-1 0,1 0 0,3-1 0,3-3 0,1-2 0,0-3 0,0-2 0,0-5 0,2-10 0,-1-10 0,4-8 0,-3 1 0,-1 4 0,-3 2 0,-5 3 0,-2 2 0,-5 6 0,-4 3 0,-2 6 0,-1 1 0,-1 0 0,-1-4 0,0-2 0,7-8 0,9-8 0,13-14 0,11-16 0,10-14-424,-22 28 0,0-2 424,-2 1 0,-1 0 0,-1-1 0,0 0 0,2-5 0,-2 0 0,-3 4 0,-2 0 0,0 1 0,-1 0-173,18-44 173,-16 13 0,-1-16 0,-4 1 0,-9 5 0,-4 4 0,-4 14 0,-4 5 0,-2 12 0,-4 13 0,-7 10 0,-8 7 840,-4 9-840,-4 2 181,1 5-181,-4 3 0,-1 7 0,1 13 0,4 20 0,5 21 0,8 15 0,5-6 0,4 9 0,6 2 0,0 9-470,0-36 1,0 1 469,0-2 0,0 1 0,0 5 0,0 1 0,0 0 0,0 0 0,0 2 0,0 2 0,0 0 0,0 0 0,0 0 0,0-1 0,0-4 0,0 1 0,0-1 0,0-1 0,0-4 0,0-1-255,0 1 1,0-1 254,0 3 0,0-1 0,0 41-79,0-7 79,0-21 0,0-17 0,0-16 911,0-12-911,0-9 531,0-8-531,-5-22 85,1 7-85,-2-15 0,3 16 0,2 2 0,-1 0 0,0-8 0,1-13 0,1-13 0,0-14 0,-1-6 0,1-1 0,0 1 0,0 1 0,0-4 0,0 8 0,0 6 0,0 8 0,0 8 0,0 0 0,0 6 0,0 5 0,-3 3 0,-4 4 0,-1 3 0,-4 2 0,0 5 0,-1 1 0,-1 1 0,1 2 0,0 0 0,-2 1 0,-2 0 0,2 1 0,-1 0 0,3-2 0,2 0 0,1 0 0,3 0 0,1 1 0,2-3 0,2-1 0,2-2 0,-1-1 0,1 1 0,0-1 0,0 1 0,0 0 0,-2 0 0,-1-1 0,-3 1 0,-2 0 0,-1-2 0,-2 1 0,-1 0 0,0 0 0,2 3 0,4 1 0,7 1 0,12 3 0,16 0 0,10 0 0,16 0 0,13 0 0,8-2 0,9-4 0,-1-2 0,-9-1 0,-7 0 0,-17 3 0,-14 1 0,-12 0 0,-9 3 0,-5 0 0,-6 2 0,-1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8:40.3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1 24575,'0'34'0,"0"19"0,0 9 0,0 2 0,0 5 0,0-8 0,0-1 0,0 0 0,0-8 0,0-5 0,0 2 0,0-2 0,0-6 0,-2-3 0,-2-3 0,-4-2 0,-1-1 0,0-3 0,1-2 0,-2 0 0,0 2 0,1 0 0,0-2 0,1 0 0,0-3 0,3 0 0,3-1 0,1-5 0,1-2 0,0-6 0,0-1 0,0 0 0,0 0 0,0-1 0,0 0 0,0 2 0,0 1 0,0-1 0,2 2 0,0-2 0,2 0 0,-1-1 0,-1-3 0,1 1 0,0 1 0,-1 0 0,1 2 0,2 2 0,-1 3 0,3 4 0,-1 1 0,1-2 0,2-3 0,2-4 0,4-1 0,3 1 0,4-3 0,3-3 0,0-2 0,0-3 0,-2 0 0,0 0 0,-3 0 0,-4 0 0,-3-1 0,-4-1 0,1-1 0,-2-1 0,1 1 0,-5 2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8:42.0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24575,'29'0'0,"7"0"0,11 0 0,8-2 0,-1-1 0,1 0 0,-1 0 0,-10 2 0,-11 1 0,-9 0 0,-8 0 0,-3 0 0,-7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9:53.031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66708.21875"/>
      <inkml:brushProperty name="anchorY" value="-322950.4375"/>
      <inkml:brushProperty name="scaleFactor" value="0.5"/>
    </inkml:brush>
  </inkml:definitions>
  <inkml:trace contextRef="#ctx0" brushRef="#br0">574 827 24575,'60'73'0,"0"0"0,0-1 0,-12-13 0,9 11 0,-8-8-3102,-11-15 1,-5-4 3101,27 36 1824,-15-14-1824,-25-36 998,-6-9-998,-11-5 0,-14-8 0,-30-11 3381,-19-9-3381,-15-14 0,-13-9 0,5-2 0,-1-3 0,13 5 0,17 8 0,13 6 0,11 6 0,6 5 0,6 0 0,2 3 0,8 1 0,7 0 0,13 2 0,15 5 0,9 10 0,5 5 0,-4 3 0,-6 0 0,-7-5 0,-7-1 0,-4-10 0,-13-19 0,-19-21 0,-20-18 0,-21-16-513,22 30 1,-1-1 512,0 2 0,1-1 0,0 0 0,2 2 0,-24-23 0,21 19 0,8 8 0,10 13 0,11 9 0,18 15 0,14 16 1025,21 12-1025,8 10 0,7 3 0,1-1 0,-7-3 0,-10-9 0,-15-6 0,-8-7 0,-7-7 0,-8-5 0,-18-16 0,-27-15 0,-23-13 0,-13-9-4911,-2-3 4911,10 5 0,8 5 0,10 9 0,13 10 0,6 5 0,15 4 0,25 17 0,20 18 4911,27 23-4911,9 14 0,1 2-530,6 6 530,-6-4 0,-4-4 0,-11-9 0,-15-11 0,-12-11 0,-7-7 0,-4-8 0,-8-8 0,-23-26 0,-5-4 530,-18-21-530,13 11 0,6 7 0,6 3 0,11 11 0,27 17 0,18 17 0,18 21 0,2 12 0,-3 4 0,1 0 0,-7-2 0,-6-9 0,-13-14 0,-7-7 0,-5-11 0,-8-8 0,-4-13 0,-4-17 0,-3-20 0,0-10 0,0-4 0,0 4 0,0 11 0,0 7 0,0 9 0,0 15 0,0 12 0,0 16 0,0 14 0,0 1 0,0 1 0,-2-2 0,-2-3 0,0 0 0,1-3 0,2-12 0,13-29 0,10-21 0,6-13 0,5-4 0,-8 12 0,0 1 0,0 4 0,-4 5 0,-2 8 0,-7 9 0,-4 10 0,-4 20 0,-3 24 0,-9 35 0,-6 19-572,2-37 1,-1 1 571,-2 3 0,0 0 0,2-4 0,1-3 0,-10 39 0,7-23 0,3-18 0,1-12 0,2-14 0,4-27 0,1-39 0,3-27 0,1-24-214,0 44 1,0 0 213,2-39 0,5 2-213,5 10 213,4 2 0,2 0 0,-1 14 0,-3 11 0,-2 12 0,-4 9 1552,-4 12-1552,-1 22 231,-2 21-231,-5 27 0,-9 16 0,-5 4 0,-8 2 0,2-15 0,4-7 0,2-11 0,7-7 0,0-2 0,2-9 0,4-4 0,1-13 0,4-16 0,1-16 0,13-24 0,6-9 0,13-9 0,7-6 0,-3 7 0,2 3 0,-8 11 0,-7 14 0,-5 12 0,-9 14 0,-3 28 0,-4 19 0,-3 39 0,-4 16 0,-5-6 0,-7 3 0,-5-11 0,0 4 0,4 1 0,5-16 0,3-14 0,4-16 0,0-10 0,-1-9 0,2-16 0,1-15 0,0-19 0,3-18 0,0-15 0,0-20 0,0 0 0,0-4 0,4 1 0,5 10 0,3 6 0,3 8 0,0 9 0,0-1 0,4 1 0,1 5 0,4 1 0,-1 8 0,2-2 0,2 1 0,-2-1 0,-1 4 0,-4 7 0,-4 8 0,0 3 0,-3 1 0,-2 3 0,-3 0 0,-3 4 0,1 1 0,-2 1 0,0-1 0,0 4 0,-1 1 0,0 1 0,3 1 0,-2 5 0,0 11 0,-1 11 0,-3 8 0,-3 5 0,-7 6 0,-8 6 0,-8 0 0,-2-1 0,1-3 0,0-1 0,2 3 0,1-3 0,3 1 0,1-1 0,-2 3 0,0 2 0,2-4 0,6-4 0,2-9 0,4-4 0,1-6 0,0-4 0,3-1 0,1-5 0,3-40 0,0-12 0,4-46 0,13-3-631,11 0 631,-10 45 0,1 1 0,20-32 0,-3 5 0,0 3 0,-1 10 0,0 5 0,-6 15 0,-5 13 0,-5 8 0,-7 9 631,-4 9-631,-5 7 0,-2 7 0,-1 4 0,-4 5 0,-6 5 0,-5 0 0,-5-1 0,-2 0 0,-4-1 0,-2 2 0,-2 0 0,-1-2 0,6 2 0,2-3 0,8-4 0,4-2 0,4-4 0,1-2 0,-2 1 0,1-1 0,-2 4 0,-1 6 0,-2 4 0,0 5 0,1-1 0,0 1 0,3-5 0,0-5 0,3-5 0,2-3 0,-1-1 0,-1 0 0,1 5 0,0 13 0,1 15 0,3 8 0,0 0 0,0-8 0,0-9 0,0 1 0,0-8 0,0-4 0,0-12 0,0-5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8:45.6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 50 24575,'-2'-14'0,"-2"3"0,-9 1 0,-5 3 0,-5 3 0,-5 1 0,2 3 0,0 0 0,2 4 0,6 6 0,2 11 0,6 8 0,5-1 0,3-2 0,2-7 0,0-2 0,0-3 0,1-4 0,5-5 0,4-2 0,5-6 0,0-6 0,-2-4 0,-4-3 0,-1-2 0,-2 1 0,-2-1 0,-1 1 0,-2 3 0,-1 6 0,0 8 0,0 8 0,0 2 0,2 3 0,1-5 0,3-2 0,1-2 0,0-2 0,0-2 0,0-3 0,-2-4 0,0-3 0,-2-2 0,-2 1 0,-4 4 0,-5 3 0,-5 2 0,-3 2 0,2 0 0,1 2 0,1 7 0,4 7 0,1 5 0,4 3 0,1 0 0,2-3 0,0-2 0,0-6 0,1-4 0,2-5 0,1-4 0,-1-1 0,1 3 0,-2 4 0,0 4 0,1-1 0,-2 0 0,3-4 0,1-1 0,1-2 0,1-1 0,1-6 0,-1-6 0,-2-5 0,-3-6 0,-2 4 0,0 2 0,0 3 0,-1 5 0,-2 2 0,-3 2 0,-2 7 0,2 7 0,2 6 0,2 4 0,2-3 0,0-4 0,0-2 0,0-1 0,1-3 0,1-4 0,0-11 0,-1 2 0,-1-8 0,0 7 0,-1 0 0,-3 3 0,0 3 0,1 4 0,1 2 0,3 1 0,4 0 0,6-1 0,1-3 0,1-2 0,-4 0 0,-2-1 0,-1-4 0,-3-3 0,-1-4 0,-1-2 0,-1 1 0,-2 3 0,-2 3 0,-3 4 0,-4 3 0,1 0 0,1 0 0,4 5 0,1 4 0,2 5 0,1 4 0,1-3 0,0-1 0,1-3 0,5-4 0,4-3 0,5-2 0,-1-2 0,-3 0 0,-2 0 0,-2-1 0,-1-2 0,-3-1 0,-4 0 0,-3 2 0,-2 3 0,3 2 0,1 3 0,1 1 0,1-3 0,0-14 0,0 0 0,0-9 0,0 7 0,0 6 0,0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8:52.7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56 251 24575,'0'29'0,"0"11"0,0 11 0,0 6 0,0-4 0,0 5 0,0 7 0,0-2 0,0 0 0,0-8 0,0-4 0,0-2 0,0-8 0,0-6 0,0-4 0,0-1 0,0 2 0,0 2 0,0-2 0,0 1 0,0-1 0,0 2 0,0 5 0,0 2 0,0 4 0,0 1 0,0 1 0,0-2 0,0-5 0,0-9 0,0-7 0,0-6 0,0-5 0,0-1 0,0-5 0,0-23 0,-2 1 0,0-17 0,0 5 0,-2-2 0,1-6 0,-2-6 0,0-2 0,2-6 0,-2-2 0,2 5 0,0-2 0,0-3 0,3-12 0,0-7 0,0 0 0,0 1 0,0 10 0,0 3 0,0 7 0,0 12 0,0 7 0,0 9 0,0 3 0,0 1 0,0-3 0,0-1 0,0-2 0,0-6 0,0 2 0,0-3 0,0 2 0,0 2 0,0 2 0,0 2 0,0 2 0,0 2 0,0-4 0,-1 3 0,-1 0 0,0 4 0,-2 3 0,2 1 0,-1 3 0,2 1 0,1 0 0,0 1 0,0-2 0,0 0 0,0-1 0,3-1 0,8-1 0,14-4 0,15-2 0,14-5 0,9 1 0,-1 3 0,1 3 0,-9 6 0,-5 4 0,-3 2 0,-7 3 0,-5 0 0,-9 0 0,-6 8 0,-8 13 0,-4 17 0,-7 12 0,-7 6 0,-10 2 0,-5-2 0,-6 3 0,-3 0 0,0-2 0,-3 3 0,0-3 0,-1-4 0,3-7 0,2-9 0,3-8 0,0-10 0,3-5 0,4-5 0,3-2 0,3-3 0,1-2 0,2-1 0,5-1 0,5 0 0,10 0 0,8 0 0,6 0 0,5 0 0,0 0 0,1 0 0,0 4 0,1 11 0,4 15 0,-3 7 0,-1 10 0,-2 5 0,-5-1 0,2 11 0,-1 2 0,2-1 0,0-1 0,-2-8 0,-4-13 0,-6-11 0,-3-9 0,-2-10 0,-2-2 0,0-4 0,1 0 0,1-3 0,6-1 0,5-1 0,3-2 0,2-2 0,0-5 0,-3-2 0,0-1 0,-1-2 0,0 0 0,-1-1 0,-3 1 0,-5 3 0,-3 4 0,-1 0 0,0 3 0,-1 0 0,-3-1 0,-3-3 0,-1-2 0,0-1 0,0-3 0,0 3 0,0-1 0,0 2 0,0-1 0,3-2 0,3-2 0,3-3 0,3-1 0,-1 3 0,-1 2 0,-2 3 0,-3 4 0,0 1 0,-3-1 0,-1-2 0,-1-2 0,0-2 0,0 0 0,0-2 0,-1 0 0,-1 1 0,-1 3 0,0 3 0,1 0 0,-1 1 0,2-1 0,1-1 0,0-3 0,0-1 0,0-1 0,0 1 0,0 2 0,0-1 0,0 2 0,0 5 0,0 3 0,0 18 0,0 0 0,0 11 0,0 0 0,0 1 0,0 2 0,0-1 0,0-2 0,0 0 0,0 2 0,0-3 0,0-1 0,0-4 0,0-1 0,0 2 0,0 0 0,0 4 0,0-1 0,1-1 0,2-3 0,1 0 0,0-5 0,-2-3 0,0-4 0,-2-2 0,2 0 0,0-3 0,0-17 0,-1-5 0,-1-16 0,0-2 0,0-4 0,-2-5 0,-1-1 0,0 2 0,0 8 0,1 2 0,-3 4 0,1 1 0,0 2 0,2 2 0,1 4 0,1 4 0,0 1 0,-1 1 0,1 2 0,0 1 0,0 3 0,0 3 0,0-1 0,0-1 0,0-1 0,2 1 0,1 2 0,2 1 0,2 1 0,0 2 0,0 1 0,1-1 0,1-1 0,-3 0 0,-2-4 0,-3-1 0,-1-3 0,0-1 0,0 1 0,0 2 0,0 3 0,0-1 0,0-1 0,0 1 0,0-1 0,0 0 0,-1 1 0,-3-2 0,0 0 0,-2-2 0,3 1 0,-1 1 0,0-1 0,2 1 0,-2 2 0,1 1 0,0 2 0,1 1 0,0 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8:55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88 7 24575,'-7'10'0,"0"-1"0,4 3 0,0-2 0,1-2 0,2 0 0,0-3 0,0-15 0,-2 5 0,-1-9 0,-2 11 0,-1 1 0,0-1 0,-3-1 0,0 2 0,1 0 0,-2 2 0,5-2 0,3-1 0,2-3 0,2-1 0,-1 4 0,0 1 0,-1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9:37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496 691 24575,'-20'0'0,"1"0"0,-4 0 0,1 0 0,-4 0 0,-3 2 0,-6 4 0,-3 5 0,0 8 0,1 3 0,0 8 0,3-1 0,4 4 0,4-2 0,5 0 0,3 4 0,3 4 0,3 8 0,3 6 0,5 5 0,2-3 0,2 0 0,-1-5 0,1-9 0,0-7 0,0-12 0,0-7 0,5-4 0,5-4 0,10-11 0,12-19 0,7-14 0,6-15 0,4-4 0,-4 4 0,-1 2 0,-2 0 0,-5 4 0,0 0 0,-7 4 0,-8 9 0,-5 5 0,-4 6 0,-1 5 0,-3 3 0,-3 2 0,-3 0 0,-3 0 0,0-1 0,0 0 0,0 0 0,0 2 0,0 3 0,0 46 0,0 2 0,0 39 0,0-3 0,0-3 0,0 10 0,0 15 0,0-2 0,0-44 0,0 0-263,-3 1 1,-1-1 262,0-1 0,-1-1 0,-3 5 0,-1-1 0,-1 0 0,0 1 0,0 3 0,1 0 0,-2-4 0,1-2 0,-5 41 0,-2-7 0,-1-8 0,-4 8 0,-1 0 0,2-12 0,2-15 0,7-16 0,-1-13 0,0-12 0,1-11 0,-3-4 525,1-9-525,-5-13 0,-8-15 0,-6-15 0,2-8 0,4-2 0,7 3 0,7-8 0,5-2 0,4-5 0,10-5 0,8 13 0,16-2 0,14 3 0,7-3 0,3-2 0,-2 5 0,-8 10 0,-10 14 0,-10 11 0,-11 12 0,-1 6 0,-3 6 0,-1 1 0,-3-20 0,9-34 0,17-30 0,-10 33 0,3-1-2073,2 2 1,2 2 2072,20-30-128,-7 13 128,0 7 0,1-3 0,1-4 0,-4 6 0,-9 13 0,-5 5 0,0 0 0,0 0 4113,1 0-4113,0 3 160,-4 3-160,-1-2 0,-3-4 0,-2-1 0,-2-3 0,-6 2 0,-3 6 0,-5 2 0,1 3 0,-1 8 0,0 4 0,0 5 0,0-1 0,0-4 0,0-2 0,0 3 0,0-1 0,0 1 0,-3 1 0,0-1 0,-2 3 0,-2 3 0,1 9 0,1 19 0,3 18 0,1 26 0,1 16 0,0 11 0,-7 10-562,-2-2 562,0 4 0,1-8 0,8-11 0,0-8 0,0-13 0,0-7 0,0-5 0,-3-8 0,0-5 562,0-1-562,0 0 0,3 2 0,0 0 0,0-5 0,0 3 0,0 1 0,0 4 0,2 4 0,1 1 0,3-2 0,0-6 0,-2-9 0,-1-7 0,-3-5 0,0 0 0,0-1 0,2-9 0,0-10 0,3-16 0,1-18 0,0-6 0,1-8 0,-2-2 0,-2 3 0,1-3 0,0 5 0,1 8 0,4 1 0,0 2 0,3-1 0,2-1 0,-1 2 0,0 4 0,-2 5 0,-1 4 0,-4 8 0,0 3 0,1 5 0,2 3 0,6 1 0,1 1 0,4 4 0,1 1 0,3 3 0,4 0 0,-2 3 0,-1 10 0,-5 10 0,-3 14 0,-2 9 0,-2 8 0,-3 6 0,-2 5 0,-3 5 0,-4-7 0,0-5 0,-1-12 0,0-12 0,0-10 0,0-8 0,0-5 0,0 0 0,2-3 0,2-1 0,6-3 0,6-2 0,1-1 0,1 0 0,-4 0 0,-3 0 0,0 0 0,-1 0 0,-1 0 0,1 0 0,0-2 0,1-3 0,0-8 0,-1-8 0,-1-7 0,1-7 0,-3-5 0,3-8 0,-2 0 0,1 1 0,4 1 0,-3-2 0,0-2 0,1-4 0,0-1 0,3-1 0,1-2 0,-1 4 0,-3 7 0,-5 5 0,-3 3 0,-3 0 0,0 0 0,0 2 0,0 0 0,0-1 0,0-3 0,0 4 0,0 4 0,0 8 0,0 8 0,0 5 0,0 2 0,0 9 0,0 11 0,0 13 0,0 18 0,0 13 0,0 14 0,0 14 0,0 7 0,0 3-498,0 0 498,0 0 0,0-5 0,0-4 0,0-13 0,0-4 0,0-3 0,0-1 0,0-1 0,0-5 0,3-4 498,3-4-498,1-3 0,2-7 0,0-5 0,-3-8 0,2-9 0,-4-3 0,1-4 0,2-1 0,2-2 0,1-2 0,1-3 0,3-1 0,3-3 0,4-3 0,-1-2 0,-4-2 0,-4 2 0,-3 1 0,2 1 0,0 0 0,-2-2 0,-3-1 0,-2-4 0,-4-5 0,0-3 0,0-3 0,0 0 0,0-3 0,0-1 0,0-5 0,0 1 0,-2-1 0,-7-4 0,-4 3 0,-4-2 0,2 3 0,3 7 0,0 1 0,-1 4 0,-1 2 0,-3 1 0,0 2 0,-5 2 0,1 4 0,-1 0 0,1 3 0,3 1 0,-3 0 0,4 3 0,3 1 0,2 2 0,2 0 0,0 0 0,1-2 0,3-3 0,3-2 0,2-6 0,6-2 0,12-6 0,13-5 0,14 2 0,4 0 0,-7 4 0,-8 5 0,-11 5 0,-7 5 0,-2 2 0,-1 0 0,0 3 0,-3-3 0,-1 0 0,0-2 0,0-2 0,3 1 0,0-2 0,-2 2 0,1 3 0,-1 1 0,1 2 0,-5 0 0,0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9:43.7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218 183 24575,'30'-4'0,"0"-7"0,-6-5 0,-7-2 0,-5-3 0,-7-1 0,-4-1 0,-12 2 0,-14 6 0,-18 2 0,-10 5 0,-2 1 0,5 4 0,13 3 0,12 0 0,8 0 0,8 3 0,2 6 0,4 8 0,1 5 0,2 2 0,2 0 0,5-2 0,3-5 0,1-3 0,-1-5 0,-1-5 0,2-1 0,1-2 0,1-3 0,-1-4 0,-1-7 0,-1-2 0,0 0 0,-2 3 0,-2 4 0,0 4 0,-1 9 0,1 7 0,0 4 0,-4-3 0,2-2 0,-2-3 0,3 0 0,-1-7 0,-1-7 0,-1-9 0,-2-1 0,0 2 0,0 3 0,-4 4 0,-3 1 0,-2 8 0,-2 5 0,3 5 0,2 3 0,1-1 0,3-1 0,-1-2 0,8-2 0,6-3 0,6-8 0,2-4 0,-5-5 0,-5-2 0,-4 2 0,-5 1 0,-5 3 0,-9 4 0,-7 2 0,-3 8 0,1 6 0,8 5 0,5 3 0,5-3 0,3-2 0,1 0 0,0-3 0,1-6 0,5-21 0,-4 3 0,4-19 0,-5 13 0,0 1 0,0 2 0,0 3 0,-2 3 0,0 5 0,-1 13 0,1 1 0,2 9 0,0-7 0,0-1 0,1-4 0,3-5 0,2-7 0,3-9 0,0-7 0,0-4 0,-3 1 0,-3 1 0,-2 2 0,-3 5 0,-2 5 0,-2 5 0,-2 3 0,0 2 0,0 2 0,2 4 0,1 6 0,2 6 0,0 2 0,1 1 0,2-3 0,-1-7 0,1-4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9:46.4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383 1 24575,'-62'25'0,"9"6"0,1 14 0,10 6 0,4 4 0,1 10 0,4 9 0,5 5 0,8-1 0,8-3 0,8-11 0,3-5 0,1-9 0,4-14 0,9-7 0,16-6 0,13-3 0,14-3 0,6-6 0,3-6 0,-1-4 0,-7-4 0,-3 0 0,-13-2 0,-6 0 0,-10 3 0,-8-1 0,-1 4 0,-6 10 0,-4 11 0,-3 12 0,-11 14 0,-11 4 0,-15 8 0,-8-8 0,-1-9 0,-8-7 0,-3-10 0,-8 1 0,2-5 0,9-5 0,8-3 0,12-5 0,7-3 0,9-1 0,8 0 0,4 1 0,3-2 0,0-1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9:51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1 24575,'0'45'0,"-3"7"0,-3 11 0,-1 1 0,-3 0 0,0 3 0,2-2 0,-1 2 0,3 0 0,2-2 0,1 1 0,2-7 0,1-7 0,0-6 0,0-8 0,-1-6 0,1-10 0,0-7 0,2-5 0,0-2 0,2 0 0,2 2 0,1-1 0,2 1 0,0-1 0,1 1 0,2-2 0,3-4 0,3-1 0,2-5 0,1-6 0,1-11 0,1-8 0,1-6 0,-2 1 0,-5 8 0,-3 4 0,-3 6 0,-3 4 0,-4 1 0,-2 1 0,-2-1 0,-1 1 0,-6-4 0,-9-4 0,-8-3 0,-10-3 0,-1 1 0,1 2 0,3 4 0,6 2 0,0 1 0,5 3 0,3 3 0,4 3 0,2 2 0,1 1 0,1 0 0,1 0 0,6-4 0,10-4 0,11-4 0,13-6 0,4 1 0,3 2 0,0-1 0,-7 7 0,-6 0 0,-9 4 0,-6 2 0,-4 1 0,2 2 0,0 0 0,1 0 0,-1 0 0,0-1 0,2-4 0,1-2 0,3-3 0,0 2 0,-4 3 0,0 1 0,-3 2 0,0 0 0,1-1 0,1 3 0,-1-1 0,1 1 0,-2 0 0,1 0 0,2 0 0,4 0 0,1 0 0,1 0 0,-2 0 0,-4 0 0,0 0 0,-3 0 0,1-2 0,0 0 0,1-2 0,-1-1 0,1 2 0,2 1 0,6 2 0,1-2 0,5 0 0,0-1 0,-2-1 0,4 1 0,-3-1 0,-3 0 0,-4 1 0,-5 0 0,-3-1 0,-4 2 0,-7-1 0,-11 1 0,-8 2 0,-7 0 0,-5 0 0,0 0 0,-2 0 0,1 5 0,0 9 0,5 7 0,4 6 0,5 5 0,3 5 0,-1 7 0,2 5 0,0 5 0,4-1 0,2-1 0,2-7 0,3-12 0,3-6 0,1-10 0,2-3 0,0-4 0,3-3 0,12-1 0,13-9 0,11-11 0,7-11 0,-6-4 0,-3-4 0,-2 2 0,-5 1 0,0-4 0,-5 3 0,-6 2 0,-6 0 0,-6 3 0,-4 4 0,-3 3 0,0 8 0,0 3 0,0-1 0,0 6 0,0 13 0,0 15 0,0 16 0,0 5 0,2 1 0,3 0 0,4-1 0,1-1 0,0-7 0,-2-7 0,-2-7 0,0-7 0,-1-5 0,-1-4 0,2-3 0,0-3 0,2-2 0,1 0 0,0 0 0,1-5 0,0-5 0,3-9 0,1-7 0,0 0 0,0-1 0,-2 0 0,1-1 0,-1-2 0,0-2 0,-1 3 0,0 6 0,-3 4 0,-3 6 0,-1 5 0,-2 7 0,3 16 0,0 16 0,2 17 0,2 9 0,1 3 0,3-1 0,-2-12 0,-1-8 0,0-12 0,-1-7 0,1-3 0,-2-4 0,0-3 0,-3-9 0,-2-10 0,-1-11 0,-2-12 0,0-8 0,0-7 0,0-7 0,0-3 0,0-7 0,0 2 0,0 1 0,0 8 0,3 11 0,1 8 0,3 6 0,3 4 0,3 4 0,5 0 0,3 3 0,5 2 0,2 1 0,7 2 0,3 2 0,8 1 0,3-1 0,-5 2 0,-4-3 0,-7 3 0,-5 0 0,-1 0 0,-7-2 0,-5-4 0,-3-4 0,-3-3 0,-4-3 0,-2-1 0,-3 1 0,0 0 0,0 3 0,0 0 0,0 0 0,-1 5 0,-2 2 0,-1 5 0,-1 5 0,1 10 0,-4 13 0,2 14 0,-2 17 0,1 17 0,3 2 0,1-3 0,3-1 0,0-2 0,0 12 0,0-1 0,0-6 0,0-13 0,0-10 0,0-5 0,2-8 0,2-8 0,3-8 0,3-5 0,5-2 0,5-1 0,6-2 0,3-2 0,3-4 0,2-2 0,-2-5 0,-3-9 0,-4-6 0,-6 0 0,-3 1 0,-2 3 0,-4 1 0,-3-1 0,-4 0 0,-1-1 0,-2-2 0,-5-1 0,-5 3 0,-8 1 0,-4 3 0,-2 2 0,-2 1 0,-5 4 0,-5 2 0,-2 2 0,-4 3 0,2 0 0,0 1 0,2 3 0,2 2 0,7 6 0,7 1 0,6 0 0,5-1 0,0-3 0,7 0 0,16-8 0,16-9 0,13-7 0,5-6 0,1 0 0,-1 2 0,-1-2 0,-7 6 0,-8 3 0,-3 3 0,-7 6 0,-9 1 0,-4 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19:58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107 236 24575,'25'-2'0,"5"-5"0,-2-6 0,-1-7 0,-6-9 0,-9-2 0,-5-2 0,-4 4 0,-7 7 0,-9 6 0,-10 3 0,-11 4 0,-6 2 0,1 3 0,2 3 0,6 4 0,10 8 0,9 7 0,7 7 0,5 0 0,0 0 0,4-3 0,8-2 0,9-2 0,8-6 0,3-5 0,-3-4 0,-5-2 0,-5-5 0,-5-4 0,-5-5 0,-5-2 0,-2 1 0,-2 3 0,0 2 0,-6 2 0,-4 2 0,-5 2 0,-4 3 0,1 1 0,2 5 0,5 3 0,5 1 0,4 3 0,2-2 0,0 0 0,0 0 0,1-4 0,3-2 0,1-3 0,0-1 0,-3 1 0,-2 3 0,-2 8 0,2 5 0,0 2 0,0 2 0,0-4 0,0 0 0,2-6 0,1-6 0,1-7 0,0-7 0,-2-5 0,-2-1 0,0 3 0,0 2 0,0 2 0,-2 0 0,-3 3 0,-4 1 0,-1 4 0,-2 7 0,3 6 0,1 4 0,0 2 0,4-3 0,0 1 0,1-2 0,3-2 0,-1-7 0,1-3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20:04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24575,'0'27'0,"0"12"0,0 13 0,0 5 0,0 10 0,0 3 0,0 17-923,0 13 923,-1-49 0,2 0 0,1 43 0,4-13 0,1-17 227,3-9-227,0 1 0,1-7 0,2-4 0,0-8 0,0-11 696,-1-5-696,1-7 0,1-3 0,7-4 0,7-3 0,3-2 0,5-5 0,2-8 0,3-10 0,15-13 0,1-6 0,2-1 0,-2 1 0,-10 8 0,-3 5 0,-9 6 0,-9 9 0,-7 5 0,-6 5 0,-4 2 0,0 0 0,-1 0 0,-3 0 0,-1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20:07.0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71 24575,'43'0'0,"9"-3"0,8-2 0,-1-3 0,-7-3 0,-5 1 0,-3 1 0,-4 2 0,-3 3 0,-7 1 0,-5 1 0,-4 1 0,-6 1 0,-3 0 0,-5-2 0,-1 0 0,-4 1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0:13.3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20:08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24575,'31'0'0,"8"0"0,14 0 0,2-2 0,-7-1 0,-7 0 0,-3 1 0,8 0 0,2-1 0,2-2 0,-7 0 0,-14 2 0,-6 1 0,-6 2 0,-6 0 0,-5 0 0,-2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8:20:13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0 331 24575,'5'25'0,"3"3"0,5 12 0,3 7 0,-3-5 0,2 1 0,-4-5 0,1-1 0,-3 5 0,-3-3 0,-2 0 0,-3-3 0,-1 1 0,0-2 0,0-3 0,0-4 0,0-6 0,0 0 0,0-3 0,-2-2 0,0-3 0,0-4 0,1-7 0,0-11 0,1-10 0,0-12 0,0-8 0,0-6 0,0-8 0,0-4 0,0-1 0,0-1 0,0 4 0,0 6 0,1 8 0,3 6 0,2 6 0,2 2 0,3 3 0,0 5 0,0 3 0,-1 7 0,-3 2 0,-1 1 0,-1 3 0,2 0 0,5 0 0,5 0 0,9 0 0,7-1 0,1 3 0,2 0 0,-4-1 0,-7 1 0,-3 0 0,-7 0 0,-5 0 0,-3 2 0,-3 3 0,-2 8 0,-2 9 0,0 4 0,2 6 0,2 4 0,2 2 0,1 5 0,-2 0 0,1-1 0,-1-2 0,-2-1 0,2 0 0,-2-4 0,-1-2 0,1-3 0,-3-2 0,1-2 0,1-1 0,2-6 0,0-4 0,-2-4 0,1-2 0,0-1 0,0-2 0,2-2 0,0-2 0,2-2 0,5 0 0,11-3 0,14-2 0,8-6 0,-2-1 0,-4 0 0,-8 0 0,3 1 0,5-3 0,-2-1 0,-1 2 0,-10 1 0,-9 3 0,-5 2 0,-4 3 0,-2 1 0,-1 1 0,0-1 0,0-4 0,2-1 0,3-2 0,2-1 0,5 0 0,6-3 0,2-3 0,1-1 0,-4 2 0,-5 4 0,-6 3 0,-2 2 0,-2 1 0,-1 0 0,-1 0 0,-3 0 0,-2-4 0,1 1 0,-1-2 0,0 0 0,0 0 0,0-1 0,0 1 0,0 0 0,0 3 0,0-1 0,-2 3 0,-2 1 0,0 0 0,1-3 0,1-4 0,2-2 0,0-3 0,0-3 0,-1 2 0,-3 0 0,-1 0 0,-5 2 0,-2 1 0,-1-1 0,-2 2 0,-1 2 0,0 3 0,-1 4 0,0 3 0,2 2 0,-2 0 0,-5 0 0,-4 0 0,-3 4 0,-2 4 0,1 8 0,-2 10 0,-6 13 0,3 5 0,4 6 0,7-4 0,10-4 0,2 3 0,4 0 0,2 7 0,2 1 0,3 0 0,1-5 0,2-6 0,7-6 0,10-8 0,8-6 0,6-7 0,2-8 0,1-5 0,7-1 0,3-7 0,2-9 0,-3-8 0,-2-11 0,-6-4 0,-3-2 0,-2-3 0,-7 4 0,2-6 0,-4-5 0,1-11 0,3-13 0,-3-3 0,-2-2 0,-6 4 0,-3 1 0,-3 7 0,-4 3 0,-3 13 0,-3 12 0,0 8 0,0 9 0,0 4 0,0 4 0,-1 5 0,-3 4 0,-1 3 0,-2 7 0,0 13 0,0 17 0,-1 16 0,-1 11 0,0-5 0,3-2 0,4 3 0,2 3 0,0 13 0,0 1 0,0-4 0,0-7 0,2-6 0,5-10 0,5-8 0,3-8 0,1-10 0,-2-2 0,0-4 0,-1-1 0,-1-4 0,0-2 0,-1 0 0,0-2 0,-1-1 0,-2-2 0,-1-2 0,-1 0 0,1-2 0,1 1 0,-2 3 0,0-1 0,-1 1 0,0-3 0,-1-1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19.6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1 832 24575,'2'-17'0,"2"0"0,3-3 0,1 1 0,1-1 0,-1 1 0,1 0 0,3-13 0,6-8 0,3-7 0,1-1 0,-3 9 0,-3 5 0,-1 2 0,-4 8 0,-1 4 0,-2 6 0,-1 4 0,2 1 0,2-8 0,6-6 0,6-4 0,1 0 0,-1 3 0,-5 3 0,-3 0 0,-1 1 0,-2 3 0,-2 4 0,-1 2 0,-1 1 0,-4-1 0,0-3 0,1-3 0,-1-1 0,3 0 0,-3 3 0,0 3 0,0 3 0,-2 4 0,-1 4 0,0 7 0,-1 2 0,0 3 0,0-3 0,0 0 0,0-1 0,1 0 0,1 0 0,0 0 0,2 3 0,-2 5 0,1 6 0,-1 9 0,-2 3 0,0 0 0,0-1 0,0-6 0,0 0 0,0-2 0,0-2 0,0-3 0,0-4 0,0 2 0,0 4 0,0 3 0,0 9 0,0 3 0,0 1 0,0 6 0,0 3 0,0 6 0,0 4 0,0-3 0,0-4 0,0-6 0,0-4 0,0-5 0,0-6 0,0-2 0,0-1 0,0 1 0,0 3 0,0 4 0,0 3 0,0 2 0,0-1 0,0-3 0,0-5 0,0-6 0,0-8 0,0-5 0,0-3 0,0 0 0,0 1 0,0 0 0,0 2 0,0 0 0,0 2 0,0 6 0,0-1 0,0 3 0,0 0 0,0-1 0,0 2 0,0-2 0,0-2 0,0-3 0,-3-4 0,-3-5 0,-4-3 0,-4-2 0,-1 0 0,-4 0 0,1 0 0,-4 0 0,-2 2 0,-6 3 0,-4 2 0,2 3 0,5-3 0,6 0 0,6-3 0,3-1 0,2 0 0,4 1 0,1 1 0,1 1 0,-3 0 0,-2-1 0,-3-1 0,-1 0 0,0-2 0,2-1 0,1 1 0,7 0 0,4 0 0,4 0 0,2-2 0,0 0 0,0 0 0,1 0 0,0 0 0,2 0 0,3-2 0,4-1 0,9-4 0,4-2 0,3 1 0,-2 0 0,-5 2 0,-4 3 0,-5-1 0,-3 1 0,-3 1 0,-4 0 0,0 2 0,0 0 0,0-1 0,1-1 0,1 0 0,-1 0 0,0 1 0,1 1 0,1 0 0,6 0 0,3 0 0,4 0 0,4 0 0,-2 0 0,1 0 0,-1 0 0,-1 0 0,-2 0 0,-1 0 0,0 0 0,-2 0 0,-1 0 0,-3 0 0,-3 0 0,-3 0 0,0 0 0,-1 0 0,0 0 0,0 0 0,-1 0 0,-3 0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23.5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1395 58 24575,'-38'0'0,"1"0"0,-8 0 0,5 0 0,-6 0 0,1 0 0,2 0 0,0 0 0,5 0 0,0 0 0,5 0 0,0 2 0,6 2 0,6 3 0,2-1 0,4 0 0,0-1 0,1 0 0,-1 2 0,-2 1 0,-3 2 0,-3 4 0,-2 5 0,-6 5 0,-1 0 0,1 0 0,2-1 0,1-3 0,-9 12 0,-1 2 0,1-1 0,0 0 0,10-8 0,3-2 0,2 2 0,4-3 0,2-1 0,1 2 0,2 3 0,-3 6 0,-1 5 0,-2 6 0,0 1 0,-2 5 0,1 2 0,0-3 0,4-2 0,2-8 0,0-3 0,2 2 0,0-3 0,1 2 0,0 0 0,2-3 0,1 1 0,1-3 0,1-3 0,1-4 0,3-3 0,1 1 0,-2 1 0,1 4 0,-1 5 0,3 2 0,-1 3 0,1 0 0,0-2 0,0-2 0,0-3 0,0-4 0,0 0 0,0 2 0,0 1 0,2 7 0,2 2 0,4 3 0,4 0 0,3-1 0,3-2 0,2-4 0,0-2 0,-2-5 0,1-3 0,0-2 0,3-1 0,5 1 0,-2-1 0,3-1 0,-1-4 0,-1-1 0,0-3 0,-4-3 0,-3-1 0,1 0 0,-1 0 0,4 1 0,0-1 0,1-1 0,3 1 0,0 0 0,4 2 0,-1-1 0,3 2 0,-3-2 0,1-1 0,3 1 0,-1 1 0,5 0 0,2 0 0,-1 1 0,-1 0 0,-4-1 0,-3 0 0,-4 0 0,-1 0 0,-3-2 0,-1 0 0,0-1 0,5-1 0,3 2 0,3-2 0,4-1 0,-3 0 0,3-2 0,-1 2 0,-4 0 0,2-3 0,-2 0 0,3-2 0,6 0 0,-3 0 0,0 0 0,-3 0 0,-4-2 0,0-3 0,-2-4 0,-2-4 0,-1-4 0,0-5 0,5-5 0,5-7 0,1-3 0,0-3 0,-1-3 0,2-2 0,1-2 0,-4 4 0,-2 1 0,-8 7 0,-4 5 0,-2 2 0,-6 6 0,0 0 0,-3 3 0,-1 1 0,-1 4 0,-4 1 0,0-3 0,-1-1 0,0-2 0,1-1 0,0-8 0,3-7 0,2-2 0,0 0 0,-2 6 0,1-6 0,-2 1 0,2 3 0,-3 4 0,-2 9 0,1-2 0,-2-4 0,0-2 0,-1-1 0,-1 1 0,0 3 0,2 2 0,1 3 0,-1 4 0,0 0 0,-2 3 0,0 1 0,0 2 0,0-2 0,0-2 0,0-2 0,0 1 0,0-1 0,0 0 0,-2 0 0,0 0 0,-2 0 0,-2 0 0,0 1 0,-2 0 0,-2-1 0,0-1 0,-4-5 0,0 0 0,0 0 0,-1 1 0,1 2 0,1 0 0,-1 1 0,0 2 0,-1 0 0,-4-2 0,0-1 0,-5-3 0,2 1 0,0 1 0,-2 0 0,2-1 0,-1-2 0,-1 1 0,4 3 0,1 1 0,-1-1 0,1-2 0,-2-5 0,1 0 0,5 2 0,-1 1 0,2 4 0,2 0 0,1 3 0,2 3 0,2 3 0,-1 3 0,3-2 0,-1 0 0,0-2 0,-2 0 0,-3 0 0,0-1 0,0-1 0,0-2 0,-3-1 0,1 0 0,-1 0 0,1-1 0,-4-3 0,-3-3 0,-4-2 0,-3 2 0,-5-3 0,-2 1 0,-4 2 0,0 2 0,9 7 0,5 3 0,8 2 0,8 5 0,2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39.3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5 24575,'0'68'0,"3"-6"0,3 9 0,0-8 0,2 4 0,1 2-2065,1 7 0,2 2 1,0 2 2064,3 7 0,1 1 0,0-2 0,-1-11 0,1-3 0,-1-1-116,0-5 1,-1 0 0,1-2 115,7 26 0,-2-5 0,-4-23 0,-2-3 0,0-6 0,-2-5 1408,4 21-1408,-3-20 0,0-11 0,-4-18 3028,-3-14-3028,-4-14 2104,1-22-2104,10-24 0,12-23 0,-8 28 0,2-4-487,3-5 0,0-1 487,0 1 0,0 0 0,0-1 0,0 0 0,-1 5 0,1 0 0,2-3 0,2 1 0,-3 4 0,0 1 0,19-34 0,-7 19 0,-13 26 0,-1-1 0,-4 8 0,-3 6 0,-5 9 974,-4 5-974,-3 8 0,-1 4 0,-1 8 0,0 0 0,0 5 0,0-1 0,0 4 0,0 9 0,0 8 0,2 14 0,3 5 0,3 4 0,5 6 0,3-1 0,4 2 0,0-4 0,-2-10 0,-4-8 0,-4-10 0,-1-11 0,0-5 0,-2-8 0,0-2 0,0-2 0,1-2 0,0-4 0,0-2 0,1-5 0,0-4 0,5-7 0,3-9 0,-2-1 0,-1-3 0,-2-6 0,1-12 0,3-22 0,1-23-714,-9 40 1,-1-3 713,0-7 0,-1-1 0,-2 3 0,0 0-273,-1 6 0,-1 1 273,-2 7 0,0 2 0,0-33 0,0 17 0,2 21 0,0 17 0,0 14 0,1 4 1385,0 7-1385,-1 6 147,2 1 0,-3 0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7:38.86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41569.89063"/>
      <inkml:brushProperty name="anchorY" value="-68135.63281"/>
      <inkml:brushProperty name="scaleFactor" value="0.5"/>
    </inkml:brush>
  </inkml:definitions>
  <inkml:trace contextRef="#ctx0" brushRef="#br0">191 1 24575,'7'68'0,"0"0"0,6 13 0,1 10 0,1 4 0,-4-39 0,-1-5 0,-1 1 0,-1-1 0,-2-1 0,-2-1 0,1 33 0,-5-10 0,0-5 0,0-12 0,0-2 0,-3-10 0,-2 1 0,-3-6 0,-2-3 0,0 3 0,1 4 0,1 6 0,1 8 0,-1 13 0,1 7 0,3 2 0,0 0 0,4-5 0,0-6 0,0 5 0,0-4 0,0-1 0,0 3 0,0-3 0,0-6 0,0-9 0,0-12 0,0-10 0,2-9 0,0-6 0,1-3 0,-1 0 0,-2 5 0,0 6 0,0 6 0,0 6 0,0 6 0,0 4 0,0 3 0,0-3 0,0-10 0,0-8 0,0-10 0,0-3 0,0-2 0,0-2 0,0 0 0,0 1 0,0 5 0,0 7 0,0 9 0,0 8 0,0 1 0,0-2 0,0-7 0,0-6 0,0-3 0,0-6 0,0-3 0,-2-5 0,-1-4 0,0-6 0,-1-4 0,0-2 0,-1 0 0,1 0 0,-1-3 0,0-4 0,-2-3 0,0-1 0,-2-1 0,-1-3 0,-2-5 0,-2-4 0,-1 1 0,1 2 0,1 4 0,2 2 0,3 5 0,2 4 0,3 3 0,0 5 0,-1-1 0,-2 2 0,-1 0 0,0 0 0,3-1 0,0 1 0,-1 1 0,1-2 0,0 1 0,0-3 0,-1 0 0,2 2 0,1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41.5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36 239 24575,'20'0'0,"3"0"0,-3 2 0,1 0 0,4 1 0,-4-2 0,1-1 0,0 0 0,-4-1 0,0-3 0,-4-5 0,-3-1 0,-4-1 0,0 0 0,-3 4 0,-2-4 0,1-5 0,0-6 0,1-3 0,0 1 0,-1 2 0,-1 3 0,-2 2 0,1 3 0,-1 3 0,-5 4 0,-8 3 0,-10 3 0,-6 1 0,-2 1 0,0 3 0,1 3 0,1 0 0,6 0 0,5 0 0,6 0 0,4 1 0,5 0 0,3 0 0,0 0 0,0 3 0,0 3 0,-2 3 0,-2 1 0,-1 0 0,-1 3 0,-1 4 0,-1 2 0,0-2 0,1-5 0,3-5 0,1-5 0,1-1 0,2-2 0,0 3 0,0 1 0,0 2 0,0 3 0,0 0 0,0 1 0,1 1 0,3-2 0,2 1 0,2-3 0,-2-1 0,-1-2 0,0-4 0,-3 0 0,2-2 0,2-3 0,-1 0 0,8 0 0,8 0 0,7 1 0,11-1 0,7-1 0,3-1 0,2 0 0,-6 0 0,-7 0 0,-7 0 0,-10 0 0,-7 0 0,-5 0 0,-5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43.99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 1 24575,'0'77'0,"0"11"0,-1-34 0,-1-1 0,-2 41 0,1-13 0,0-15 0,3 5 0,0 10 0,0 2 0,0-4 0,0-18 0,0-14 0,0-13 0,0-7 0,0-4 0,0-2 0,0 2 0,0 1 0,0 1 0,0-1 0,0-2 0,0-5 0,0-3 0,0-3 0,0-2 0,0-1 0,0 0 0,-2-2 0,0-4 0,0-16 0,1-4 0,1-10 0,0 1 0,-1 1 0,1 3 0,0 2 0,0 3 0,0 3 0,0 0 0,0 1 0,0 2 0,0 0 0,0 4 0,0-5 0,2-2 0,1-4 0,3-2 0,3 4 0,0-2 0,-1 5 0,1 2 0,0 1 0,-3 2 0,0 2 0,0 1 0,-1 3 0,4-1 0,2 0 0,1 0 0,3 0 0,-1 1 0,2-1 0,3 1 0,2 0 0,5 1 0,-2 2 0,2 0 0,-2 0 0,0 0 0,1-2 0,-5 0 0,-3-1 0,-5 1 0,-3 2 0,-1-1 0,0 1 0,-1 0 0,-1 2 0,-1 1 0,-1 3 0,0 4 0,1 3 0,-1 3 0,1 0 0,-2-1 0,1 0 0,-1 0 0,-1 0 0,-2-1 0,0-2 0,0 1 0,0 0 0,0 1 0,-2 1 0,-2-1 0,-4-4 0,-10 4 0,-5 1 0,-5 2 0,-3 2 0,5-3 0,0-3 0,4-1 0,3-2 0,2-2 0,4-4 0,3-2 0,3-2 0,-1 0 0,0 0 0,1-1 0,-1-1 0,1-2 0,3 2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47.2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441 1 24575,'-20'0'0,"-4"0"0,0 0 0,2 0 0,2 0 0,3 0 0,2 0 0,2 0 0,2 1 0,4 5 0,-3 4 0,-2 4 0,-4 4 0,-2 0 0,0 2 0,-7 5 0,2-1 0,-1-1 0,2-2 0,6-3 0,0 1 0,5-3 0,5-3 0,3-2 0,2-2 0,0-1 0,1 0 0,2-1 0,1 1 0,3-1 0,4 2 0,1-1 0,0 0 0,0-1 0,-1 0 0,-1 0 0,0 0 0,0-1 0,-1-1 0,0-2 0,1 0 0,-1 2 0,0 1 0,1 2 0,-2-1 0,0 1 0,0 3 0,1 3 0,1 3 0,0 1 0,0-1 0,-2-3 0,-2-3 0,-3-2 0,-2-1 0,0-1 0,0 0 0,-1-1 0,-3-2 0,-1 0 0,-2-2 0,-4 2 0,-1 2 0,-4 1 0,-1 1 0,2-1 0,-1-2 0,2-1 0,3-1 0,1-1 0,3 0 0,0-2 0,1 1 0,0 1 0,-1 0 0,1 0 0,-3-2 0,-2 1 0,-1 1 0,0 1 0,1-1 0,1-2 0,3 2 0,3-2 0,2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50.72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64 0 24575,'-3'57'0,"-3"2"0,-5 3 0,-1-12 0,2-14 0,3-10 0,2-2 0,1 0 0,1-2 0,1 0 0,2-4 0,-1-4 0,1-1 0,0 0 0,0 1 0,0 2 0,0-1 0,0-1 0,0 0 0,0-3 0,0-2 0,0 0 0,0 0 0,0-1 0,0-4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51.9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51.9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1:58.3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201 395 24575,'0'9'0,"1"-1"0,2-4 0,3-2 0,1-2 0,3 0 0,3 0 0,1 2 0,-2 0 0,-1 0 0,-3 0 0,0-2 0,-6 0 0,-10 0 0,-16 0 0,-13 0 0,-7 0 0,-2 0 0,6 2 0,8 2 0,7 2 0,7 1 0,7-1 0,4 0 0,5 0 0,1 2 0,1 0 0,0-1 0,0 0 0,1 0 0,1 0 0,0 1 0,1-1 0,1-2 0,1-4 0,-2-4 0,-1-3 0,0 0 0,1 2 0,3 2 0,0 2 0,5 0 0,23-9 0,36-20 0,-25 8 0,1-1-203,5-4 1,0-2 202,-6 3 0,-3-1 0,21-13 0,-12 9 0,-19 8 0,-6 7 0,-3 2 0,-2 2 0,-2 2 405,-6 2-405,-10 4 0,-9 0 0,-7-4 0,-11-7 0,-2-6 0,1-3 0,1 3 0,3 4 0,0 0 0,1 0 0,0 1 0,3 3 0,8 4 0,3 6 0,6 12 0,1 19 0,-1 25 0,0 26 0,2 14-563,0-40 0,2 1 563,0 6 0,2 1 0,0-3 0,1 1 0,0 0 0,0-2-84,-1-6 1,0-2 83,3 30 0,-2-14 0,-3-17 0,-1-14 0,-3-12 1116,0-7-1116,0-6 177,0-3-177,0 1 0,0 0 0,2 0 0,0-1 0,1 0 0,1 0 0,-1 1 0,1 0 0,1-2 0,-3-1 0,0-3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2:01.2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95 24575,'17'-1'0,"-1"-2"0,-1-1 0,-1-2 0,1-1 0,-2 1 0,-3 1 0,-1 4 0,-1 1 0,0 0 0,0 0 0,2-2 0,1-3 0,-1 0 0,-1-1 0,-2 1 0,0 1 0,1 1 0,0-1 0,1 2 0,-3-2 0,1 0 0,-1 0 0,0-2 0,1 2 0,1 0 0,-4 4 0,-17 7 0,1-1 0,-12 1 0,8-3 0,4-2 0,2 1 0,1 0 0,2-1 0,-2 0 0,1 1 0,-1 0 0,1-1 0,0 2 0,0-2 0,2 2 0,0-1 0,3 1 0,-1 0 0,0 0 0,2 1 0,-1-1 0,1 1 0,-2 0 0,-2 2 0,0-1 0,-2-2 0,1-2 0,0-1 0,-1 2 0,2 3 0,0 2 0,1 0 0,3 0 0,-1-1 0,1 0 0,0 0 0,0-3 0,1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2:03.4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123 317 24575,'16'0'0,"1"0"0,8 0 0,-3 0 0,-1 0 0,-2 0 0,-4 0 0,3 0 0,4 0 0,0-2 0,0-2 0,-2-3 0,-3-4 0,-1 1 0,0-3 0,-3 2 0,-2-1 0,-1 1 0,-3 2 0,-2 0 0,-3-1 0,-2-5 0,0-2 0,0-4 0,0-3 0,0 2 0,0-2 0,0 3 0,0 3 0,0 4 0,0 3 0,0 2 0,-2 3 0,-1 2 0,-2 2 0,-5 2 0,-7 0 0,-11 0 0,-12 3 0,-7 2 0,-3 6 0,2 4 0,4 2 0,2 0 0,7-2 0,5-2 0,8-2 0,6-2 0,5 0 0,6 0 0,2-1 0,3 2 0,0 1 0,0 5 0,0 2 0,0 1 0,0 2 0,0-4 0,0-3 0,0-2 0,0-3 0,0-1 0,0-1 0,1 0 0,1 0 0,2 4 0,2 4 0,1 5 0,2 6 0,0 1 0,2 3 0,-1-2 0,-1-4 0,0-5 0,0-4 0,-2-3 0,0-3 0,1 0 0,-1-1 0,1 0 0,0 0 0,1 1 0,-1-1 0,1 0 0,-1-1 0,-1-2 0,0 0 0,0-2 0,2 3 0,1 0 0,1-1 0,1-1 0,0 0 0,1-1 0,2-1 0,4 0 0,1-2 0,1 0 0,2 0 0,-2 0 0,1 0 0,-1-2 0,-3 0 0,-4-2 0,-2 0 0,-3 1 0,-5 1 0,0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2:33.6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657 1 24575,'-33'0'0,"-4"0"0,-7 0 0,1 0 0,-6 0 0,4 0 0,0 0 0,-2 0 0,11 0 0,-1 0 0,4 2 0,-1 5 0,3 6 0,3 7 0,4 2 0,6 1 0,3-5 0,4-4 0,5-2 0,4-2 0,0 1 0,1 0 0,1 3 0,-1 5 0,1 5 0,0 8 0,0 2 0,0 0 0,0 1 0,0 0 0,6 3 0,8 3 0,9-6 0,10-4 0,2-7 0,1-5 0,2-5 0,-2-3 0,-4-1 0,-2-1 0,-1 0 0,4 1 0,7 0 0,4 4 0,2 5 0,1 4 0,-2 3 0,-3 2 0,-8-3 0,-7-1 0,-8-2 0,-6 1 0,-4 4 0,-4 4 0,-1 6 0,-3-1 0,-5 1 0,-3-2 0,-6-4 0,-1-8 0,0-5 0,0-7 0,-1-3 0,-7 1 0,-6-1 0,-9 2 0,-8-1 0,-7-2 0,-7-1 0,-3-2 0,-4 2 0,2 0 0,6-2 0,12-1 0,12-3 0,6 0 0,7 0 0,3 0 0,4 0 0,4 0 0,4 0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7:47.84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56885.03125"/>
      <inkml:brushProperty name="anchorY" value="-79996.10938"/>
      <inkml:brushProperty name="scaleFactor" value="0.5"/>
    </inkml:brush>
  </inkml:definitions>
  <inkml:trace contextRef="#ctx0" brushRef="#br0">452 355 24575,'-44'71'0,"19"-37"0,-30 43 0,35-53 0,3-1 0,6-4 0,2-3 0,1-3 0,2-5 0,2-6 0,2-8 0,2-4 0,-1-4 0,1 0 0,0 0 0,0-1 0,2-2 0,0-4 0,3-2 0,2-7 0,1-4 0,3 0 0,0 0 0,-2 7 0,-2 5 0,-1 4 0,-2 8 0,0 1 0,0 5 0,2 2 0,1-1 0,1 3 0,0-4 0,1-5 0,2-4 0,3-3 0,1 1 0,0 2 0,-4 1 0,-3 4 0,0 2 0,0 1 0,-1 2 0,-2 1 0,-2 3 0,-3 3 0,0 3 0,0 2 0,0 0 0,0 0 0,0 0 0,0 0 0,0 0 0,0 0 0,0-1 0,0 0 0,0 0 0,0 0 0,0 1 0,-2 0 0,0 0 0,0 0 0,-2 0 0,1 0 0,0-4 0,2-5 0,1-10 0,0-2 0,0-4 0,0 4 0,0 3 0,0-2 0,0 1 0,0-1 0,0 0 0,0 2 0,-4 2 0,-2 2 0,-3 3 0,-2 3 0,1 3 0,-1 0 0,0 1 0,-1 0 0,0-2 0,-1 0 0,1-1 0,3-1 0,1-1 0,0 0 0,0 0 0,-1 0 0,0 0 0,0 0 0,-1 0 0,0 0 0,0 0 0,-1 0 0,1 0 0,0 0 0,1 0 0,0 0 0,-1 0 0,1 0 0,0 0 0,2-2 0,1-1 0,0 1 0,0 0 0,-3 2 0,0 0 0,1 0 0,0 0 0,-1 0 0,1-2 0,0 0 0,3 0 0,5 0 0,7 1 0,2 1 0,3 0 0,-4 0 0,1 0 0,0 0 0,0 0 0,2 0 0,0 0 0,0 2 0,1 0 0,-2 0 0,2 0 0,-1-2 0,-1 1 0,0-1 0,-1 0 0,0 0 0,0 0 0,0 0 0,-1 0 0,0 0 0,0 0 0,1 0 0,5 0 0,4 0 0,2 0 0,1 0 0,-2 0 0,0 0 0,-1 0 0,0 0 0,-4 0 0,-2 0 0,-2 0 0,0 0 0,-2 0 0,1 0 0,-2 0 0,0 0 0,1 0 0,0 0 0,1 0 0,3 0 0,0 0 0,0 0 0,0 0 0,-3 0 0,-2-2 0,-3-2 0,-4 0 0,-4-1 0,-2 3 0,-2 2 0,0 0 0,0 0 0,0 0 0,0 0 0,-1 0 0,0 0 0,1 0 0,0 0 0,0 0 0,0 0 0,-1 0 0,0 0 0,0 0 0,0 0 0,-1 0 0,1 0 0,-1 0 0,-1 0 0,-1 0 0,-1 0 0,-2 0 0,1 0 0,-1 0 0,-2 0 0,-1 0 0,-2 0 0,2 0 0,0 0 0,3 0 0,2 0 0,0 0 0,3 0 0,0 0 0,1 0 0,0 0 0,0 0 0,1 0 0,-1 0 0,1 0 0,-3-2 0,-1 0 0,0-1 0,1 1 0,3 0 0,0 0 0,2-2 0,-1 0 0,1-1 0,1 0 0,1 1 0,-1-3 0,1 1 0,1-3 0,-1 1 0,2 0 0,-2-1 0,0 1 0,1 3 0,-2 3 0,-1 2 0,-3 1 0,-1-3 0,2-1 0,0-4 0,0 1 0,1 3 0,3 4 0,2 5 0,3 1 0,3-3 0,3 0 0,1-2 0,-1 0 0,0 2 0,-1-1 0,0-1 0,-1 2 0,2-1 0,-2 0 0,2 3 0,1 0 0,0 2 0,1 1 0,0 0 0,0 0 0,0 0 0,0 0 0,-1-1 0,0 0 0,-1-2 0,1-2 0,1-1 0,1-2 0,-1-1 0,0 0 0,0 0 0,0 0 0,-1 0 0,0 0 0,0 0 0,0 0 0,1 0 0,0 0 0,-1-2 0,0-2 0,0-2 0,1-5 0,0-1 0,0 2 0,-1 2 0,-1 2 0,-2 0 0,1 0 0,0-1 0,0 1 0,-1 1 0,-1 0 0,2 3 0,-2-2 0,2 1 0,-1-1 0,1-2 0,2 1 0,-1 0 0,-1 1 0,0 1 0,0 1 0,0 0 0,0-2 0,-1-1 0,0-1 0,1-1 0,0 1 0,-1 0 0,3 0 0,-1 0 0,0 0 0,0 0 0,0-1 0,1 2 0,1 0 0,-2 3 0,1 2 0,0-3 0,0-2 0,1-2 0,1 0 0,-3 2 0,-2 2 0,-2 5 0,-3 2 0,0 3 0,0 1 0,0 0 0,0 1 0,1-1 0,1 0 0,2 0 0,0-1 0,-1 2 0,-1 0 0,-2 1 0,1-1 0,1 0 0,0-1 0,0 1 0,0-1 0,-2 0 0,0 0 0,0 0 0,0 1 0,0-1 0,-2-2 0,-2 0 0,0 0 0,-1 0 0,2 0 0,0-1 0,1 1 0,0 1 0,0-1 0,-1 1 0,-1-3 0,-1 0 0,1 0 0,0 0 0,2-2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2:39.9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174 1 24575,'0'35'0,"0"14"0,0 28 0,0 9 0,0 2 0,0-11 0,0-11 0,0 4 0,0-4 0,0 3 0,0-9 0,0-14 0,-2-4 0,-2-6 0,-4 2 0,0 4 0,1-5 0,1-3 0,3-4 0,0-8 0,3-4 0,-1-7 0,1-3 0,0-1 0,0 1 0,0 2 0,0 3 0,0 5 0,0 6 0,0 5 0,0 2 0,0 0 0,0-3 0,0-1 0,0-3 0,0-3 0,2-3 0,0-4 0,0-4 0,2-1 0,0-1 0,0-2 0,1-2 0,-1 0 0,0 0 0,2 0 0,1 2 0,1-1 0,1 1 0,1 0 0,3 0 0,4 2 0,2-1 0,1-3 0,-2 1 0,-1-2 0,-2 0 0,-3-1 0,0-2 0,-3 0 0,-2-1 0,-3-3 0,-2-2 0,-2-2 0,0 0 0,0-1 0,0 0 0,0 1 0,0 0 0,0-8 0,-4-9 0,-5-10 0,-9-10 0,-10-4 0,-5-6 0,-1-2 0,3 2 0,5 10 0,6 11 0,5 11 0,6 10 0,3 5 0,2 2 0,2 0 0,-2 1 0,1-3 0,-1 2 0,-2 0 0,-2-1 0,-4-1 0,-3-3 0,1-1 0,-3 1 0,3 1 0,2 0 0,2 1 0,3 2 0,4 3 0,5 2 0,2 2 0,4 0 0,0 0 0,2 0 0,4-1 0,5-3 0,5-3 0,7-3 0,4-1 0,-2 1 0,-4 1 0,-5 1 0,-4 3 0,-2 2 0,-5 1 0,-6 2 0,-3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3:07.4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123 50 24575,'-3'8'0,"1"2"0,2-3 0,0-2 0,0-14 0,0-1 0,-2-9 0,-6 8 0,-5 1 0,-5 2 0,0 1 0,3 3 0,2 3 0,3 1 0,0 0 0,4 1 0,3 1 0,4 1 0,3 0 0,1 0 0,0-1 0,1-1 0,-2 1 0,-2 0 0,0 2 0,-2 1 0,1 1 0,1-2 0,2-1 0,1-2 0,0-1 0,1 0 0,-1 0 0,0 0 0,0 0 0,0-1 0,-1-2 0,-1-1 0,-1-1 0,-3 1 0,-2 1 0,0 2 0,-2 1 0,0 0 0,-1 1 0,1 0 0,0 2 0,3 0 0,0 1 0,2 1 0,0 0 0,0 1 0,0-1 0,1-2 0,2 0 0,0-2 0,2-1 0,0 0 0,1 0 0,-1-1 0,-1-1 0,-2-2 0,-1-1 0,-1-1 0,1 1 0,-1 0 0,0 0 0,-2 1 0,0 1 0,-2 1 0,-1 2 0,0 0 0,0 0 0,0 0 0,-1 0 0,0 1 0,1 1 0,-1 0 0,0 1 0,0 0 0,1 0 0,1-1 0,2 2 0,0 0 0,2 1 0,-1 0 0,1 0 0,0 0 0,-1-1 0,0 0 0,-1-1 0,2 0 0,2 0 0,2-2 0,1-1 0,0 0 0,0 0 0,0 0 0,0 1 0,0 0 0,0 1 0,0-1 0,0-1 0,0 0 0,0 0 0,0 0 0,-2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3:12.5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444 0 24575,'-20'1'0,"-2"4"0,-4 3 0,0 1 0,-2 1 0,4-1 0,3 0 0,4-2 0,5-1 0,4-1 0,1 0 0,-1 3 0,0 2 0,-2 3 0,1 2 0,-1 1 0,0-3 0,-1 3 0,-3 3 0,-3 1 0,-1 2 0,2-2 0,0 0 0,-1 2 0,2-1 0,1 1 0,4-5 0,4-2 0,2 0 0,0 2 0,0 2 0,0 0 0,1-1 0,0-4 0,2-4 0,1-2 0,-1-2 0,1-1 0,0 0 0,0-1 0,0 3 0,0 1 0,0 2 0,2 4 0,1 2 0,2 1 0,2 0 0,1-3 0,0-2 0,-1-4 0,-2-2 0,-1-1 0,1 0 0,1 0 0,0-1 0,1 0 0,2 0 0,4 0 0,3 1 0,4 1 0,2 0 0,0-1 0,0-1 0,-2 0 0,2-1 0,-3 1 0,-3-2 0,-3 0 0,-5-2 0,0 0 0,0 0 0,-1 0 0,-1 0 0,-1 0 0,-1 0 0,2 0 0,0 0 0,-1 0 0,1-2 0,0-3 0,0 0 0,1-1 0,-1 1 0,1 0 0,-1 0 0,0 0 0,0 2 0,-2 0 0,-1-1 0,0 1 0,-1-1 0,0 0 0,-1 0 0,-1 2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3:15.85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277 1 24575,'-11'1'0,"3"2"0,5 0 0,2 2 0,-2 1 0,-3 1 0,-3 2 0,0 1 0,1 0 0,0 1 0,2-2 0,1-3 0,1 1 0,0-2 0,1 0 0,1 1 0,0 1 0,0 0 0,-1 2 0,0-1 0,0 0 0,0 0 0,1-2 0,-1 1 0,0-1 0,0 2 0,1 1 0,0 0 0,0 0 0,0-1 0,1-3 0,1 0 0,0 0 0,0 0 0,0 1 0,0 1 0,0 2 0,0 1 0,1 1 0,1-2 0,2-1 0,1-1 0,1 0 0,-1-1 0,1-1 0,0-2 0,0-2 0,-1 0 0,1-1 0,-1 0 0,1 0 0,2 0 0,1 0 0,3 1 0,0 0 0,1 1 0,2 1 0,0-1 0,0 1 0,-1 0 0,-4-1 0,-1 2 0,-1-1 0,0 1 0,1 0 0,-1 1 0,0 0 0,0 1 0,0 0 0,-1 1 0,0 2 0,-2 2 0,1 1 0,-1 2 0,1 1 0,-1 1 0,-1 3 0,-2-2 0,-1 2 0,-1-3 0,0-4 0,0-1 0,0-3 0,-1 1 0,-3 1 0,-2 1 0,-4 1 0,-2 0 0,1-2 0,0-1 0,1-2 0,-2 1 0,-1 1 0,-1-1 0,-1-1 0,0-2 0,-6-2 0,-2-2 0,-7 0 0,-3-1 0,0 0 0,0 0 0,3 0 0,6 0 0,5 0 0,5 0 0,2 0 0,4 0 0,2-1 0,2-2 0,2-1 0,1 0 0,-2 2 0,0-1 0,0 2 0,-1-2 0,1-1 0,-1 0 0,2 1 0,1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3:21.2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365 0 24575,'-16'0'0,"-1"0"0,0 0 0,-2 0 0,-2 0 0,1 2 0,2 1 0,2 1 0,1 3 0,2-1 0,1-2 0,3 1 0,3-2 0,0 3 0,0 1 0,-2 1 0,0 1 0,1 0 0,-1 1 0,-2 4 0,-2 2 0,0 2 0,2 0 0,1-4 0,3-1 0,1-5 0,2-1 0,2-1 0,1-1 0,0 1 0,0 0 0,0-1 0,0 1 0,0 2 0,0 0 0,1 3 0,2 3 0,3 1 0,3 2 0,1 2 0,-2-3 0,0-2 0,-1-2 0,-1-4 0,0-1 0,1-4 0,1-2 0,1-1 0,2 0 0,1 0 0,3 0 0,-1 0 0,1 0 0,-3 0 0,-1 0 0,2 0 0,0 0 0,1 0 0,-1 0 0,-3 0 0,-1 0 0,-1 0 0,0 0 0,0 0 0,-2 0 0,1 0 0,1 0 0,1 0 0,1 1 0,0 1 0,1 1 0,-1 0 0,2 1 0,0 2 0,-1 1 0,1 1 0,-3 0 0,0 1 0,-2 0 0,0 2 0,-3 0 0,-1 0 0,-1 1 0,-2 2 0,0 4 0,0 1 0,0 0 0,-2-2 0,-2-1 0,-2-2 0,-1-2 0,2-4 0,2-2 0,-1-1 0,-2 0 0,1-2 0,-4-1 0,-3-2 0,0 0 0,-2 0 0,-2 0 0,-4 0 0,-6 0 0,-6 0 0,0 0 0,-2 0 0,5 0 0,4 0 0,6 0 0,4 0 0,5 0 0,1 0 0,2 0 0,-2 0 0,-5 0 0,-2 0 0,-2-1 0,1-1 0,1 0 0,3-1 0,3 1 0,3 1 0,4 0 0,1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2:43.2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24575,'0'52'0,"0"16"0,0 18 0,0 6 0,0-12 0,0-9 0,0-8 0,0-9 0,0-4 0,0-4 0,0-7 0,0-12 0,0-12 0,0-5 0,0-3 0,0 1 0,0 0 0,3 1 0,6 0 0,5 1 0,4 0 0,-1-3 0,-3-2 0,-3-3 0,-2-2 0,1 0 0,0 0 0,-1 0 0,1 0 0,1-4 0,0-4 0,7-10 0,6-11 0,2-4 0,3-5 0,5-9 0,0 0 0,1-5 0,-3 0 0,-8 9 0,-3 4 0,-5 8 0,-2 9 0,-4 6 0,-5 4 0,-3 3 0,-2 1 0,0 1 0,-2-1 0,0-3 0,-2-5 0,-1-1 0,2-2 0,-1-2 0,1-1 0,1-6 0,-3-3 0,2-1 0,-2 2 0,0 4 0,1 5 0,-1 5 0,2 12 0,-1 10 0,2 7 0,-1 4 0,1 1 0,2 0 0,-2 5 0,0 5 0,-1 4 0,0 3 0,3 1 0,0-1 0,-1-5 0,1-4 0,0-3 0,0-7 0,0 0 0,0 2 0,0 5 0,2 9 0,1 4 0,2 9 0,3 8 0,-1 2 0,2 3 0,-3-5 0,-2-9 0,-2-7 0,0-10 0,0-6 0,0-2 0,1-6 0,-3-3 0,0 2 0,0 1 0,0 4 0,0 4 0,0 7 0,-1 3 0,-5 5 0,-6 2 0,-6 3 0,-3 2 0,1-4 0,1-6 0,3-8 0,3-6 0,3-6 0,3-4 0,1-5 0,-1-2 0,-4-2 0,-4 0 0,-3-3 0,1-5 0,0-6 0,2-2 0,2 0 0,1 2 0,3 2 0,2 1 0,3 3 0,2 0 0,2-3 0,0-6 0,0-7 0,2-12 0,5-3 0,10-8 0,9-3 0,6-2 0,-1 4 0,-5 7 0,-5 6 0,-4 7 0,0 1 0,1 3 0,2-1 0,3 5 0,0 0 0,-1 4 0,-2 3 0,-3 1 0,-3 5 0,-2 1 0,-3 2 0,1 2 0,0 0 0,-2 0 0,-4 1 0,-1-1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2:46.2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46 1 24575,'0'77'0,"0"-5"0,0 18 0,0-9 0,0-7 0,0-3 0,0-2 0,0 8 0,0 6 0,0 2 0,0-10 0,0-13 0,-2-8 0,-1-5 0,0 2 0,-2 5 0,1-1 0,-2-4 0,1-8 0,-1-6 0,0-9 0,3-8 0,1-4 0,2-5 0,0-2 0,0-1 0,0-1 0,0 2 0,0 1 0,0 2 0,0-1 0,0 1 0,0-3 0,0-1 0,0 0 0,0-1 0,0 0 0,0 1 0,3-1 0,7-2 0,7-2 0,11-3 0,6 0 0,4 0 0,-2 0 0,-7 0 0,-4-2 0,-4-3 0,0-6 0,-1-4 0,4-9 0,-1-10 0,3-4 0,-1-5 0,-4 3 0,-5 8 0,-2 1 0,-5 9 0,-1 4 0,0 4 0,-2 3 0,1-3 0,0-6 0,1-5 0,3-5 0,-1 0 0,0 4 0,0 4 0,-3 5 0,-1 3 0,-2 2 0,-2 2 0,0-1 0,-1 1 0,0 1 0,-3 1 0,-1 1 0,-3 1 0,-1 0 0,-2 1 0,0 0 0,0 1 0,1 1 0,0 1 0,1 2 0,-1 0 0,0 0 0,-1 0 0,0 0 0,0 0 0,0 4 0,0 5 0,0 5 0,0 3 0,-4 5 0,-1 2 0,-4 0 0,0 2 0,3-6 0,0-1 0,4-5 0,4-2 0,5-3 0,1 2 0,1-1 0,0 2 0,0 2 0,0 1 0,0 5 0,0 2 0,3 3 0,1 1 0,4-3 0,1-1 0,1-5 0,1 1 0,2 1 0,2 1 0,2 0 0,0-3 0,2-1 0,0-3 0,3-1 0,1-3 0,2-4 0,3-2 0,-1-3 0,1 0 0,-3 0 0,-2 0 0,-2-2 0,-2 0 0,-4-2 0,-3-1 0,-3 2 0,-2 0 0,-2 2 0,-3-1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3:37.93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0 223 24575,'87'0'0,"-28"0"0,5 0 0,29 0 0,13 0-2449,-29-1 1,6-1 0,4 0 0,0 1 2448,8-1 0,2 0 0,1 0 0,-2 0 0,-5 0 0,-2 0 0,0 1 0,-2-1 0,-3 0 0,-1 0 0,-3 1 0,-4 0-299,-2 1 0,-4 0 1,-1 0 298,2 0 0,-1 0 0,0 0 82,4 0 0,0 0 1,-3 0-83,20 0 0,-3 0-197,-5 0 1,-5 0 196,-16 0 0,-4 0 0,39 0 0,-16 0 0,0 0 0,0 0 0,18 0 0,-43 0 0,2 0 1391,7-2 1,2-2-1392,10-1 0,1-1 0,-1-1 0,0-1 0,5 0 0,0 1 0,-4 2 0,-1 1 0,-4 1 0,-1 2 0,-5 0 0,-1 1 0,-2 0 0,-1 0 0,-7 0 0,-1 0 0,1-1 0,2-1 0,3 0 0,-1-2 0,-6 0 0,0-2 0,3-1 0,-2 0 2829,40-8-2829,-13 0 0,1 1-3288,-19 5 3288,-18 2 486,-15 1-486,-10 2 927,-8-1-927,-1 2 314,-3 3-314,-1-1 6784,2 1-6784,4-2 0,6-1 0,5 1 0,0 0 0,-5 2 0,-3 0 0,-2 0 0,-2 0 0,3 0 0,2 0 0,2-2 0,7-1 0,5 1 0,5 0 0,0 2 0,-6-1 0,-4 1 0,-5 0 0,-4 0 0,-1 0 0,-6 0 0,-2 0 0,0-1 0,-5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0:13.3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00:13.30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8:15.3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1 644 24575,'12'-26'0,"19"-12"0,6-7 0,1 4 0,-7 9 0,-13 9 0,1-1 0,-4 3 0,-3 5 0,-6 8 0,-2 2 0,-2-3 0,5-14 0,3-5 0,3-6 0,4-1 0,-2 5 0,0-2 0,-2 1 0,-1 5 0,1 1 0,0 3 0,0 2 0,-1 3 0,-3 5 0,-1 4 0,0 1 0,1 3 0,-3 4 0,-1 3 0,-3 3 0,-2 2 0,2 1 0,0-1 0,0 0 0,0-1 0,0 3 0,0 9 0,1 11 0,-1 7 0,-2 10 0,1 2 0,-1 3 0,0-3 0,0-7 0,0-6 0,0-6 0,0-1 0,0-6 0,0-4 0,0-5 0,0 1 0,0 0 0,0 0 0,0 2 0,0-3 0,0 1 0,0 0 0,0 1 0,-2 1 0,-1 1 0,-2 2 0,1 0 0,0 1 0,2-1 0,0 3 0,-2 0 0,1 2 0,1 6 0,0 2 0,-1 4 0,0-3 0,1-6 0,1-3 0,1-3 0,0-2 0,0 0 0,0 0 0,0-4 0,0-3 0,0-1 0,0-1 0,0 1 0,0 0 0,0-3 0,0 0 0,0 2 0,0 1 0,0 3 0,0 1 0,0-1 0,0-3 0,0-1 0,0-4 0,0 1 0,0 0 0,0 1 0,0 1 0,0-1 0,-2-2 0,-2-3 0,-2-3 0,-2-1 0,0 0 0,0 0 0,0 0 0,-1 0 0,0 0 0,0 0 0,0 0 0,2 0 0,-1 0 0,-2 0 0,-2 0 0,0 0 0,-2 0 0,1 0 0,1 0 0,0 0 0,7 0 0,3 0 0,11 0 0,0 0 0,4 0 0,-5 0 0,1 0 0,0 0 0,0 0 0,-1 0 0,-1 0 0,1 0 0,0 0 0,1 0 0,0 0 0,0 0 0,1 0 0,-1 0 0,2 0 0,1 2 0,-1 1 0,-1-1 0,-2 0 0,0-2 0,1 0 0,0 0 0,0 0 0,1 0 0,-1 0 0,-2 2 0,0 0 0,-1 1 0,0 0 0,2 0 0,0-1 0,1-1 0,-1 0 0,0-1 0,0 0 0,0 0 0,0 0 0,1 0 0,0 0 0,-3 1 0,0 1 0,0 1 0,0-1 0,2-2 0,0 0 0,0 0 0,0 0 0,0 0 0,0 0 0,0 0 0,0 0 0,0 0 0,1 0 0,0 0 0,-1 0 0,1 0 0,-1 0 0,-1 0 0,1 0 0,0 0 0,0 0 0,1 0 0,0 0 0,0 0 0,3 0 0,0 0 0,0 0 0,-2 0 0,-3 2 0,-3-2 0,-3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2:03.530"/>
    </inkml:context>
    <inkml:brush xml:id="br0">
      <inkml:brushProperty name="width" value="0.1" units="cm"/>
      <inkml:brushProperty name="height" value="0.1" units="cm"/>
      <inkml:brushProperty name="color" value="#F765E7"/>
    </inkml:brush>
  </inkml:definitions>
  <inkml:trace contextRef="#ctx0" brushRef="#br0">1398 1 24575,'-60'0'0,"-5"6"0,14 3 0,-3 3-554,0 2 0,1 3 554,-1 0 0,1 1 0,-34 14 362,21-10-362,-2 2 0,3-1 184,-2 2-184,11 2 0,4-1 0,-1 3 562,6 2-562,3 2 0,4 4 0,7-2 0,4 2 0,5-1 0,5-4 0,2 0 0,3-2 0,1 3 0,-1 4 0,-1 5 0,1 2 0,1 4 0,-2 10 0,1 4 0,1-3 0,1-3 0,4-12 0,0-2 0,-1 0 0,1-5 0,1 2 0,2-5 0,2-1 0,2 0 0,1-2 0,0 2 0,0-5 0,0-2 0,0 1 0,0 0 0,0 3 0,1 0 0,3-2 0,1-2 0,3-1 0,2 0 0,2-1 0,1-2 0,1-3 0,-1-3 0,2 1 0,1 1 0,3 0 0,1 2 0,-2-3 0,2 2 0,-1-1 0,1-1 0,2 1 0,-1-3 0,1-1 0,-2 0 0,1-1 0,0-1 0,3 2 0,0 0 0,1 2 0,0-1 0,0-1 0,2 1 0,-1-1 0,-2 0 0,-1-2 0,-4 0 0,1-2 0,1 2 0,0-2 0,-2-1 0,1 1 0,0 0 0,2 0 0,1-4 0,-1-1 0,-2-2 0,2-1 0,4 2 0,5-2 0,5 3 0,5-1 0,4-1 0,0-1 0,0-1 0,-4-1 0,-3 0 0,-5 0 0,-8 0 0,-2 0 0,-1 0 0,2 0 0,-2-2 0,0-1 0,0-3 0,1-1 0,1 0 0,3-1 0,-3 1 0,1-1 0,2-1 0,1 0 0,4-2 0,0-2 0,-1 1 0,-1 0 0,1 2 0,-3 1 0,-2-1 0,-2-1 0,-3 1 0,-2 0 0,-2 1 0,-2 1 0,-1 0 0,-1 0 0,-1 2 0,-3 1 0,0 1 0,-2 0 0,-1-1 0,0 1 0,0-3 0,0-1 0,0 1 0,2-3 0,2-1 0,3-4 0,3-2 0,2-1 0,0 1 0,-1 0 0,-4 1 0,1 1 0,1 0 0,1 3 0,2-1 0,-1-1 0,-1 2 0,-1-1 0,-1 0 0,-1 0 0,2-2 0,-3 1 0,-1 1 0,0-2 0,-1 2 0,2 0 0,0-4 0,2 3 0,-1-2 0,1 1 0,-3 1 0,1-1 0,-2 1 0,-1-1 0,-1-1 0,-1-2 0,0-4 0,1-4 0,0-1 0,0 0 0,1-3 0,-1 3 0,-1-1 0,-3 1 0,-2 3 0,-2 2 0,0-1 0,0-2 0,0-4 0,0-1 0,-3-3 0,-3 3 0,-5-1 0,-3 1 0,0 2 0,-1-1 0,3 5 0,0 0 0,0-1 0,-3 1 0,-1-3 0,1 1 0,0 1 0,2-2 0,1 1 0,-1 1 0,1 1 0,1 2 0,1 2 0,0 1 0,0 1 0,-1-2 0,-1-1 0,-1-1 0,1 2 0,-2 0 0,0 0 0,0 0 0,-1-1 0,1 3 0,-1-1 0,-1 2 0,0-1 0,-3-2 0,1 0 0,-1 2 0,3 1 0,2 3 0,3 4 0,1 1 0,2 2 0,2 1 0,-1 1 0,-4-3 0,-4-1 0,-7-2 0,-6-3 0,-5 0 0,-4-1 0,-2-1 0,-2 1 0,-3 2 0,7 3 0,-1 3 0,2 2 0,2 1 0,-5 0 0,0 2 0,-3 1 0,2-1 0,5 0 0,5 0 0,9-1 0,6 1 0,7 0 0,5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2:08.285"/>
    </inkml:context>
    <inkml:brush xml:id="br0">
      <inkml:brushProperty name="width" value="0.1" units="cm"/>
      <inkml:brushProperty name="height" value="0.1" units="cm"/>
      <inkml:brushProperty name="color" value="#F765E7"/>
    </inkml:brush>
  </inkml:definitions>
  <inkml:trace contextRef="#ctx0" brushRef="#br0">5068 1 24575,'-69'0'0,"-5"0"0,24 0 0,-1 0-571,-1 0 1,-1 0 570,-1-1 0,-3 2 0,-22-1 0,-3 2 0,-6 2 0,-3 2-903,24-1 1,-1 1 0,1 1 902,-1 0 0,0 1 0,3 1 0,-16 4 0,4 1 0,3 1 0,2 0 0,11-2 0,2 1 0,4-1 0,0 1 113,1 1 1,1 0-114,-2 0 0,0 0 0,-4 4 0,1 0 0,0 1 0,1 0 0,1 2 0,1 1 0,2 1 0,1 1 0,1-1 0,-1 1 0,3 0 0,1 1 0,0-1 0,1 0 0,-2 0 0,1 1 0,3-3 0,1 1 0,0 0 0,-1-1 0,-2 1 0,1 0 0,-1 1 0,0 0 0,-4 2 0,-1 1 0,1 0 0,0 2 0,1-1 0,0 0 0,-1 3 0,0-1 0,2-1 0,0 1 0,1-1 0,1 1 0,2-1 0,0-1 0,2-1 0,2 0 0,-35 22-179,14-8 179,-3 1 0,-1 2 0,-6 6 0,1 0 0,11-6 0,3-2 0,2 0 0,-2 3 485,4-1-485,5-5 0,9-8 2333,0 0-2333,2 0 765,1 1-765,0 0 217,7-5-217,-1-2 0,6-4 0,4-4 0,6-6 0,5-3 0,3-3 0,2 0 0,0-1 0,-1 2 0,-2 3 0,-1 2 0,-2 0 0,3 1 0,1-2 0,1-1 0,0-2 0,-1-1 0,2-2 0,2-2 0,1-1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2:11.333"/>
    </inkml:context>
    <inkml:brush xml:id="br0">
      <inkml:brushProperty name="width" value="0.1" units="cm"/>
      <inkml:brushProperty name="height" value="0.1" units="cm"/>
      <inkml:brushProperty name="color" value="#F765E7"/>
    </inkml:brush>
  </inkml:definitions>
  <inkml:trace contextRef="#ctx0" brushRef="#br0">246 0 24575,'-5'21'0,"-2"3"0,-5 11 0,-2 2 0,0-3 0,1 1 0,-4 2 0,-2 5 0,-3 7 0,1-3 0,2-1 0,0-4 0,3-5 0,4-6 0,3-7 0,2-4 0,1-3 0,0-1 0,1-3 0,3-2 0,2-1 0,-1-2 0,1 0 0,0-1 0,0 1 0,0 4 0,0 6 0,0 2 0,0 1 0,0-3 0,0-5 0,0-2 0,0-2 0,0-3 0,1-2 0,6-7 0,2-6 0,11-9 0,11-9 0,7-4 0,1-1 0,-4 6 0,-10 9 0,-5 4 0,-6 6 0,-5 2 0,-1 3 0,-3 2 0,3-1 0,2 1 0,5 0 0,3-2 0,4 1 0,2 0 0,0 2 0,-1 0 0,-1 0 0,-1-1 0,1-1 0,2 0 0,4-2 0,3 2 0,0-3 0,0 1 0,-6 2 0,-4 0 0,-6 2 0,-5 0 0,-3 0 0,-1 0 0,0 0 0,1 0 0,-1 0 0,1 0 0,-2 0 0,1 0 0,0 0 0,2 0 0,1 0 0,0 0 0,-1 0 0,-1 0 0,-4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7:48.12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5:09.487"/>
    </inkml:context>
    <inkml:brush xml:id="br0">
      <inkml:brushProperty name="width" value="0.1" units="cm"/>
      <inkml:brushProperty name="height" value="0.1" units="cm"/>
      <inkml:brushProperty name="color" value="#F765E7"/>
    </inkml:brush>
  </inkml:definitions>
  <inkml:trace contextRef="#ctx0" brushRef="#br0">607 1 24575,'-31'0'0,"0"1"0,-2 3 0,3 2 0,5 1 0,5-1 0,4-1 0,-6 3 0,-8 5 0,-4 3 0,-3 3 0,1 3 0,3 0 0,2 1 0,0 0 0,7-3 0,2 0 0,6-4 0,4-3 0,3-1 0,3 0 0,-1 1 0,0 3 0,0 1 0,0 4 0,0 2 0,2 1 0,-1-1 0,2-2 0,0 3 0,0 3 0,-1 2 0,2 4 0,-2 0 0,2 1 0,1-1 0,0-5 0,2-1 0,0-6 0,0-2 0,0-1 0,0 0 0,0 1 0,0-1 0,1 0 0,1-2 0,4 1 0,1 1 0,1-1 0,0-1 0,0-1 0,0 1 0,1 3 0,1 1 0,-1-1 0,1 0 0,-1-1 0,1-3 0,-2-1 0,1-1 0,-1-1 0,1-1 0,-1-2 0,2 2 0,0-1 0,2 1 0,2 0 0,1-2 0,2-1 0,2 0 0,2-1 0,-1-2 0,0 0 0,-1 0 0,-1-1 0,2 1 0,1 0 0,-2-1 0,1-1 0,-4 0 0,1-1 0,-3-1 0,-2 2 0,2-2 0,-2 0 0,1 0 0,0 0 0,1 1 0,2-1 0,3 0 0,2-1 0,1 0 0,3 0 0,-3 0 0,1 0 0,-5 0 0,-3 0 0,0-1 0,0-2 0,1-3 0,1-1 0,-2-3 0,0-1 0,0 0 0,-1 0 0,-1 1 0,-3 1 0,0-1 0,-1 0 0,1-1 0,1 0 0,-1-1 0,0-2 0,0 0 0,-1-1 0,0 1 0,0 1 0,0-3 0,1 1 0,1-2 0,-1 0 0,1-1 0,-1 0 0,-2 0 0,-1 2 0,0 0 0,-3-1 0,-1-1 0,-2 1 0,-1 1 0,0 1 0,0-1 0,0-2 0,0-2 0,0-2 0,0-1 0,0 2 0,0 0 0,0 1 0,0 3 0,0 1 0,0 0 0,0 0 0,0-2 0,0-1 0,0 0 0,-1-1 0,-1 1 0,-2 0 0,-2 0 0,-2 0 0,-1 2 0,-1 0 0,1 2 0,-1-2 0,-1-1 0,-2-2 0,0 2 0,0 0 0,0 1 0,-4 1 0,-1 1 0,-2 0 0,1 3 0,1 0 0,2 1 0,-3 0 0,0 2 0,0 1 0,0 1 0,-1-1 0,1 2 0,1 0 0,2 1 0,4 1 0,2 2 0,3 0 0,1 2 0,3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5:11.893"/>
    </inkml:context>
    <inkml:brush xml:id="br0">
      <inkml:brushProperty name="width" value="0.1" units="cm"/>
      <inkml:brushProperty name="height" value="0.1" units="cm"/>
      <inkml:brushProperty name="color" value="#F765E7"/>
    </inkml:brush>
  </inkml:definitions>
  <inkml:trace contextRef="#ctx0" brushRef="#br0">2860 1 24575,'-39'7'0,"-16"10"0,-27 15-1281,-6 7 1281,38-17 0,0 1-628,-4 2 1,-2 0 627,-8 3 0,-3 0-574,-12 5 1,-1 0 573,1-2 0,2-1 0,4-3 0,2-1-442,7-2 0,1 0 442,6-4 0,1 0 0,4 0 0,1 0 0,-36 18 76,8 1-76,3 5 0,-6 8 0,41-23 0,0 1 0,0 1 0,2 2 0,-1 1 0,1 1 0,2 2 0,1 0 0,2 0 0,1 0 0,-30 39 0,10-6 0,5-5 0,3 1 0,0 5 0,-6 11 0,25-39 0,0 0 0,0 1 0,0-1 0,-21 40 988,7-7-988,8-14 1768,6-7-1768,1 1 0,4-5 1042,2 2-1042,3-4 551,3-4-551,1 8 142,-1 3-142,1 4 0,2 3 0,2-4 0,2 6 0,1 0 0,3-11 0,0 5 0,1-8 0,-1 3 0,0 2 0,-1-1 0,1-5 0,-3 5 0,1-1 0,2-10 0,0 0 0,2-2 0,0-2 0,0-1 0,-1-3 0,-1-7 0,0 6 0,1 0 0,1-3 0,-1-3 0,1-6 0,0-7 0,0-3 0,0-5 0,0-2 0,0-2 0,0-2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5:14.536"/>
    </inkml:context>
    <inkml:brush xml:id="br0">
      <inkml:brushProperty name="width" value="0.1" units="cm"/>
      <inkml:brushProperty name="height" value="0.1" units="cm"/>
      <inkml:brushProperty name="color" value="#F765E7"/>
    </inkml:brush>
  </inkml:definitions>
  <inkml:trace contextRef="#ctx0" brushRef="#br0">0 20 24575,'2'21'0,"1"7"0,2 5 0,2 1 0,0-4 0,0-2 0,0 1 0,-1-2 0,0-2 0,1 1 0,-1-2 0,1-5 0,-2-3 0,-1-5 0,0 1 0,1 1 0,0-1 0,-1 0 0,0-2 0,-2-3 0,0-1 0,0-1 0,0 1 0,0-1 0,0 1 0,-1 0 0,2 0 0,-1 0 0,0 0 0,0-2 0,0 1 0,0-1 0,0 0 0,1 0 0,0 0 0,0 0 0,1 1 0,0 0 0,0 0 0,-1 0 0,-1-1 0,0 1 0,0-1 0,0-1 0,0-2 0,0-5 0,0-1 0,-1-3 0,1-1 0,0-1 0,2-5 0,1-5 0,0 1 0,2-3 0,-1 4 0,0 1 0,0 1 0,-1 2 0,0 4 0,0 2 0,-1 2 0,1 0 0,-1 1 0,1-1 0,0-1 0,2 0 0,0-1 0,0 0 0,0 0 0,0 2 0,-2 1 0,1 1 0,-2-1 0,2 0 0,0-1 0,4-3 0,6-5 0,1-3 0,4-3 0,0 2 0,-2 1 0,-2 1 0,-3 3 0,-2 4 0,-3 1 0,-2 4 0,-2 0 0,-1 1 0,-1 1 0,0 1 0,0-2 0,0 0 0,1-2 0,1 0 0,2-2 0,1 0 0,3-3 0,1 0 0,2-2 0,1 1 0,-3 2 0,0 1 0,-3 1 0,-2 2 0,-1 1 0,-2 1 0,-2 0 0,0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6:18.54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7436.67188"/>
      <inkml:brushProperty name="anchorY" value="-38303.61719"/>
      <inkml:brushProperty name="scaleFactor" value="0.5"/>
    </inkml:brush>
  </inkml:definitions>
  <inkml:trace contextRef="#ctx0" brushRef="#br0">814 33 24575,'-81'-5'0,"35"2"0,-51-8 0,57 5 0,3 1 0,5 2 0,7 3 0,-7 2 0,1 5 0,1 8 0,3 6 0,-7 14 0,-6 6 0,1 2 0,-1 6 0,9-8 0,2-1 0,2 4 0,5-4 0,1 2 0,3-2 0,3-3 0,4 5 0,5-6 0,3 4 0,3 0 0,0 6 0,0 6 0,0 0 0,0 0 0,0-7 0,0 0 0,0-5 0,3-3 0,2-5 0,3-8 0,7-3 0,5-4 0,7-3 0,10-3 0,5-4 0,13-4 0,5-2 0,1-4 0,1-8 0,-3-11 0,-3-6 0,-4-4 0,-3-4 0,-3-3 0,0-9 0,-7-4 0,-2-11 0,-5-1 0,-7 1 0,-5 3 0,-8 10 0,-1 3 0,1 4 0,0 2 0,4-1 0,0 0 0,-1 3 0,1 2 0,-1 5 0,-1 5 0,-4 6 0,-3 6 0,-2 4 0,-3 4 0,0-2 0,-2 1 0,0-1 0,-1 2 0,-2 5 0,1 11 0,0-1 0,2 8 0,0-6 0,0 0 0,0 4 0,0 5 0,0 5 0,0 3 0,0 2 0,0-2 0,0-3 0,0-3 0,0-4 0,0-3 0,0-3 0,0-1 0,0-1 0,0 3 0,0 4 0,0 6 0,0 1 0,0 6 0,0 3 0,0-1 0,0 0 0,0-7 0,0-6 0,0-3 0,0-5 0,0 0 0,0 0 0,0-1 0,0 0 0,2 0 0,2 2 0,3 3 0,2 2 0,-1 4 0,1 1 0,0 2 0,1 1 0,0-1 0,-1-5 0,1 0 0,0-3 0,-3-2 0,0-2 0,-1-2 0,0-1 0,1-2 0,1-1 0,2 2 0,4 0 0,3 2 0,3 1 0,-1 0 0,0-1 0,-1-1 0,-3-2 0,-3-2 0,-2-2 0,0 0 0,-1-2 0,0 1 0,0 0 0,1 2 0,-2-1 0,1 0 0,-1-2 0,-2 1 0,0 1 0,-4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6:21.75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61828.63672"/>
      <inkml:brushProperty name="anchorY" value="-50311.53516"/>
      <inkml:brushProperty name="scaleFactor" value="0.5"/>
    </inkml:brush>
  </inkml:definitions>
  <inkml:trace contextRef="#ctx0" brushRef="#br0">83 30 24575,'-19'0'0,"7"0"0,-3-1 0,9-1 0,-1 0 0,3 0 0,1-1 0,0 0 0,0-2 0,-1 1 0,0 1 0,2 0 0,1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6:27.382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78613.64063"/>
      <inkml:brushProperty name="anchorY" value="-55290.07031"/>
      <inkml:brushProperty name="scaleFactor" value="0.5"/>
    </inkml:brush>
  </inkml:definitions>
  <inkml:trace contextRef="#ctx0" brushRef="#br0">0 1 24575,'2'77'0,"-1"1"0,5 19-3273,-2-6 0,2-2 3273,4-12 0,-1 7 0,0 3 0,1 6 0,-2 1 1320,-1 0-1320,-2-13 0,-2 10 0,0-1 0,2-16 0,-2 4 0,2-2 1103,2-2-1103,1 6 0,3 0 0,1-4 0,1 5 0,0-3 0,0-4 0,-1-6 0,0-6 0,-2-10 3473,-2-5-3473,-3-6 572,-1-5-572,0-3 78,-1-7-78,-1-5 0,-2-6 0,1-3 0,0-5 0,-1-3 0,2-2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8:18.51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1415 1 24575,'-39'0'0,"-15"0"0,-4 0 0,-4 0 0,-2 0 0,7 0 0,1 1 0,6 4 0,4 3 0,5 2 0,-3 2 0,1 0 0,4 0 0,2-1 0,3 0 0,4 0 0,4-2 0,3 0 0,2 0 0,1 2 0,-4 1 0,0 3 0,-2 2 0,-4 2 0,2 3 0,-2-1 0,3 1 0,5-2 0,0 0 0,1 1 0,1 0 0,0 1 0,1 0 0,2 2 0,-2 3 0,2 3 0,2 1 0,2 2 0,-1 2 0,1 0 0,-1 3 0,1 4 0,2 1 0,-1 5 0,-2 0 0,-1 1 0,-1-3 0,4-4 0,3-5 0,1-4 0,2-3 0,1-4 0,0-1 0,3-1 0,-1 0 0,0 3 0,3-2 0,-1 2 0,1 0 0,0-3 0,0 1 0,0-3 0,0 0 0,0 1 0,0 0 0,2 3 0,2 1 0,6 3 0,3 0 0,3 3 0,2-2 0,1-2 0,0-2 0,-1-4 0,0 0 0,-1-2 0,0 0 0,2 2 0,2 2 0,3 2 0,5 4 0,-1-2 0,-3-2 0,-4-6 0,-2-3 0,1-3 0,1-1 0,-1 0 0,-1-3 0,-1-1 0,0 1 0,5-1 0,1-1 0,2-2 0,0 1 0,-3-1 0,2 0 0,0 0 0,5 0 0,3-1 0,-2 2 0,0 0 0,0 0 0,-3 1 0,1-1 0,-3-1 0,-4 0 0,-2 0 0,-1 0 0,2-1 0,2 2 0,3 0 0,-2-1 0,3-1 0,0-1 0,-3 0 0,2 0 0,-3 1 0,-2-3 0,-1-1 0,-2-2 0,0 0 0,0 0 0,0 0 0,-3 0 0,0 0 0,0 0 0,0 0 0,-2 0 0,0 0 0,-1 0 0,1-2 0,3-2 0,-1-3 0,2-2 0,0-1 0,1 0 0,0 0 0,-1 0 0,0-2 0,-2 0 0,3-3 0,1-3 0,2-1 0,2-1 0,-2-1 0,-2 2 0,-3 1 0,0 2 0,-1 1 0,0 0 0,-1 3 0,-3 0 0,1 1 0,-1 0 0,1-3 0,0 1 0,-2 1 0,0-2 0,-3 1 0,0 1 0,-2 0 0,-2 1 0,-1-2 0,-2-2 0,2-4 0,0-3 0,1-1 0,1-3 0,0 2 0,-1-1 0,1 1 0,-1 4 0,0 0 0,-1 2 0,0 1 0,0-3 0,1-1 0,-1-2 0,-2-3 0,2 1 0,1 1 0,0 0 0,-1 4 0,-2 2 0,0 4 0,0 4 0,0 2 0,0 0 0,0-1 0,0-1 0,0-1 0,0-2 0,0-1 0,0 0 0,0-1 0,0 0 0,0 0 0,0-2 0,0-2 0,0-1 0,0 0 0,2 1 0,0 2 0,0 2 0,0 2 0,-1 1 0,-1 4 0,0 0 0,0 0 0,0-2 0,0-4 0,0 0 0,0-3 0,0-1 0,0 0 0,0 0 0,0 5 0,0 2 0,0 4 0,0-1 0,0-1 0,0 0 0,-2-3 0,-3 0 0,-2-3 0,-2-2 0,-1 0 0,0-3 0,1 2 0,0 1 0,-1 1 0,-2-2 0,-1-3 0,-2 0 0,2-3 0,-3 1 0,-2-2 0,1 2 0,-1-3 0,4 6 0,1 2 0,0 2 0,2 5 0,-1 0 0,1 1 0,-1 2 0,-1 0 0,1 3 0,0 0 0,-1-2 0,-1 0 0,1-2 0,0 1 0,-2-1 0,0 0 0,-4-1 0,0-2 0,1-1 0,0 0 0,0 1 0,-2-1 0,0 0 0,9 5 0,2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6:30.30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00761.39063"/>
      <inkml:brushProperty name="anchorY" value="-71664"/>
      <inkml:brushProperty name="scaleFactor" value="0.5"/>
    </inkml:brush>
  </inkml:definitions>
  <inkml:trace contextRef="#ctx0" brushRef="#br0">0 167 24575,'53'-17'0,"-20"4"0,35-15 0,-33 10 0,3-1 0,-3 2 0,-1 2 0,-2 2 0,-6 2 0,-6 3 0,-6 3 0,-2 3 0,-1 2 0,4 0 0,1 0 0,2 0 0,4 0 0,2 0 0,7 4 0,2 8 0,2 8 0,3 9 0,-1 3 0,-3 3 0,-5-1 0,-6-1 0,-4 1 0,0-1 0,-2 4 0,-3-1 0,-1 1 0,-2 0 0,-2 0 0,-3 3 0,-4 0 0,-2 2 0,0-4 0,0-3 0,0-2 0,0 0 0,-1 1 0,-6 2 0,-3-2 0,-4 0 0,-4 2 0,-3-1 0,-2-2 0,0-3 0,1-1 0,-1 0 0,-2 2 0,-5 2 0,-1-4 0,-3 1 0,-4-1 0,-2 2 0,-1-3 0,0-5 0,4-3 0,3-6 0,3-3 0,2-2 0,0-4 0,0-2 0,4-2 0,2-1 0,4 0 0,2 0 0,5-1 0,4-2 0,3 0 0,0-3 0,0 1 0,-1-1 0,1 2 0,-3 2 0,1 2 0,0 0 0,-1 0 0,0 0 0,0 0 0,0 0 0,2-2 0,3 2 0,2-2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6:36.17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22732.91406"/>
      <inkml:brushProperty name="anchorY" value="-86753.39844"/>
      <inkml:brushProperty name="scaleFactor" value="0.5"/>
    </inkml:brush>
  </inkml:definitions>
  <inkml:trace contextRef="#ctx0" brushRef="#br0">1 1 24575,'0'88'0,"0"0"0,0 1-3277,0-13 0,0 14 0,0-9 3116,2-12 0,1-4 161,3 13 0,2 2 0,2 5 0,3-1 0,0-16 0,1-1 879,0 4 1,-1-1-880,-1-8 0,-1-4 712,-2-7 0,0 0-712,0 1 0,-1-1 0,4 25 0,-1 1 0,-2-2 0,-1-1 0,-1 7 0,0 2 0,0 0 0,-3-1 0,-1-5 0,-2-4 0,-1-6 0,0-8 0,0-10 5515,0-9-5515,0-4 1040,0 0-1040,0-1 415,0-4-415,0-5 0,0-1 0,2 0 0,0-1 0,0 0 0,0-3 0,-2-3 0,0-4 0,0-3 0,0-1 0,0-1 0,0-4 0,0-3 0,0-19 0,0-12 0,0-12 0,0-5 0,0 4 0,0 2 0,2 1 0,0-2 0,1 0 0,-1-3 0,-1-6 0,1-1 0,4-12 0,2-8 0,2 4 0,-1-3 0,0 5 0,-1 8 0,2-1 0,0 10 0,-1 5 0,2 3 0,-1 9 0,0 0 0,7-2 0,5-3 0,5-1 0,4 2 0,-1 5 0,9-4 0,4 0 0,5 1 0,0 3 0,-5 8 0,-7 4 0,-7 6 0,-8 6 0,-6 3 0,-5 2 0,-2 1 0,-2 0 0,1 0 0,4 0 0,6 0 0,8 2 0,6 4 0,2 6 0,0 3 0,-5 1 0,-4-2 0,-5-2 0,-7-1 0,-3-1 0,-1 6 0,0 4 0,2 6 0,-2 5 0,0 7 0,-3 8 0,-1 12 0,-1 8 0,-3 2 0,0 0 0,0-9 0,0-7 0,0-3 0,0-3 0,0 2 0,0 5 0,0 7 0,0 4 0,0 10 0,0-6 0,0-6 0,0 2 0,0-6 0,0 5 0,0-2 0,0-9 0,0-11 0,0-10 0,0-9 0,0-7 0,0-4 0,0-2 0,0-2 0,0 0 0,1 1 0,1-1 0,2-1 0,-2-2 0,0-2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36:38.97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50132.875"/>
      <inkml:brushProperty name="anchorY" value="-101388.64063"/>
      <inkml:brushProperty name="scaleFactor" value="0.5"/>
    </inkml:brush>
  </inkml:definitions>
  <inkml:trace contextRef="#ctx0" brushRef="#br0">1 166 24575,'48'-17'0,"0"0"0,0-1 0,11-4 0,0-2 0,-11 4 0,-2 0 0,-8 6 0,-11 6 0,-7 4 0,-5 3 0,-5 1 0,-2 0 0,0 0 0,-1 1 0,0 5 0,1 6 0,3 6 0,3 5 0,2 3 0,3 1 0,0-1 0,-3-2 0,-3 2 0,-3 0 0,-3 6 0,-1 4 0,-3 4 0,-2 3 0,-1 1 0,0-1 0,0 3 0,-3 7 0,-3-2 0,-5-3 0,-6-2 0,-5-1 0,-5 6 0,-5 3 0,-2-1 0,-1-2 0,-1 2 0,1-3 0,0 0 0,3 1 0,6-6 0,4 0 0,2 2 0,2-2 0,0 3 0,4-3 0,4-7 0,2-3 0,2-9 0,3-4 0,1-7 0,2-5 0,0-1 0,0-2 0,0 1 0,0 0 0,0 1 0,-2 2 0,-1 1 0,-1 2 0,-2-1 0,1-1 0,1-1 0,0-3 0,1-3 0,5-4 0,6-7 0,7-5 0,11-3 0,7-3 0,10-3 0,11-4 0,6-1 0,5 1 0,2 1 0,-2 3 0,4 3 0,-2 4 0,-2 3 0,-2 3 0,-5 4 0,-6 0 0,-5 1 0,-4 0 0,-2-1 0,-1 1 0,-7 1 0,-9 1 0,-8-1 0,-4 1 0,-3 0 0,-4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7:41.2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233 48 24575,'-30'-2'0,"-9"-3"0,-5-3 0,5-2 0,13 2 0,11 2 0,8 2 0,14 2 0,19 0 0,26 2 0,20 0 0,7 0 0,-7 0 0,-7-1 0,-12 3 0,-4 0 0,3 2 0,-11 1 0,-4 0 0,-11 1 0,-10-3 0,-5 0 0,-2-2 0,-6-1 0,-27 0 0,-5 0 0,-24 0 0,9 0 0,-1 0 0,6 0 0,1 0 0,9 0 0,8 0 0,7 1 0,12 2 0,8 2 0,12 2 0,6-1 0,-1-1 0,1-2 0,-4-1 0,-3 1 0,-2-1 0,-3 0 0,-5 0 0,-7-2 0,-18 0 0,-11 0 0,-5 0 0,-4 0 0,2 0 0,-2 0 0,1 0 0,5 0 0,7 0 0,7 0 0,11 0 0,26 0 0,9 0 0,22 0 0,-8 0 0,0 0 0,-9 0 0,-9 0 0,-7 0 0,-7 0 0,-6 0 0,-13 0 0,-17 0 0,-15 0 0,-20 0 0,1 0 0,4 0 0,3 0 0,11 0 0,0 0 0,4 0 0,9 0 0,9 0 0,10 0 0,13 0 0,13 0 0,8 0 0,6 0 0,0 0 0,4 0 0,5 0 0,-3 0 0,-14 0 0,-7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03.0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24575,'0'17'0,"0"7"0,0 6 0,0 1 0,0 0 0,0-7 0,-2 1 0,0 2 0,0-1 0,-1 5 0,-1 0 0,-3 2 0,-2 3 0,-2 1 0,1-3 0,2-3 0,-1-3 0,2-2 0,0-1 0,4-3 0,1-4 0,1 0 0,-1-1 0,0-1 0,0 3 0,2 0 0,0 2 0,0 0 0,-2 0 0,0-3 0,0-4 0,0-2 0,1-5 0,0-2 0,-1 1 0,0 0 0,-1 2 0,0 2 0,-2 1 0,2-1 0,-2 0 0,1 0 0,3-2 0,-1-1 0,2-1 0,0 0 0,0 0 0,0 0 0,0 0 0,0 1 0,0-1 0,0 0 0,0 0 0,0 0 0,0-1 0,0 0 0,0 1 0,0 0 0,0 0 0,0 0 0,0 0 0,0-1 0,0 0 0,0 0 0,0-3 0,-3-7 0,0-5 0,-2-6 0,0 1 0,-1 1 0,-1 0 0,1 0 0,0 0 0,1 2 0,2 2 0,1 2 0,-1 0 0,0 2 0,0 1 0,-1 0 0,1 0 0,-1-1 0,-3 0 0,1-2 0,-3 0 0,2-1 0,-1 1 0,-2-1 0,0-3 0,0 2 0,0-1 0,2 1 0,1 2 0,1-2 0,0 1 0,1 1 0,-1 2 0,2 0 0,-1 0 0,3 3 0,9 13 0,1 2 0,6 8 0,-1-2 0,-3 0 0,0-3 0,-1-1 0,-2-3 0,-1-3 0,-1 0 0,-1-2 0,-1 0 0,-1 0 0,1 3 0,-1 0 0,2 1 0,-1 0 0,0-1 0,-1 1 0,-1-2 0,0 0 0,1 0 0,0-1 0,0 0 0,0 0 0,-1 1 0,2 0 0,-2 1 0,1 0 0,1 0 0,-2 1 0,2-1 0,0 0 0,0-2 0,0-1 0,0 1 0,2 0 0,-1 0 0,0-2 0,0-1 0,1-2 0,-1-2 0,2-3 0,-1-1 0,1-2 0,0-1 0,0-3 0,0 0 0,1 0 0,-2 3 0,0 2 0,0 1 0,1 0 0,-1-1 0,0 1 0,-2-1 0,2 0 0,0-1 0,4-2 0,5-3 0,4-2 0,3-1 0,0-1 0,-4 2 0,-4 3 0,-4 3 0,-2 3 0,0 1 0,-1 2 0,-1-2 0,-1 1 0,1 0 0,-1-1 0,2 1 0,0-1 0,0 1 0,0 1 0,-1-1 0,0 1 0,-2 0 0,1-1 0,1 1 0,1 0 0,-3 1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05.6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75 0 24575,'0'22'0,"0"0"0,-1-1 0,-2-1 0,0-1 0,-2-3 0,2-4 0,-1-1 0,1-2 0,1-2 0,1 0 0,0-1 0,-2-1 0,0 0 0,-1 1 0,1-1 0,0 2 0,0-1 0,1 0 0,0 0 0,1 0 0,-1 1 0,-1 2 0,0 1 0,0 2 0,-1 1 0,1-2 0,0 1 0,1-1 0,1-3 0,1 0 0,-1-1 0,1-1 0,0-3 0,0-1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11.9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 24575,'7'20'0,"1"1"0,0 4 0,-4 0 0,-2 2 0,-2 0 0,0-2 0,0 2 0,0-2 0,0-3 0,0-2 0,0-4 0,0-2 0,0 0 0,0-1 0,0-3 0,0-1 0,0-2 0,0-1 0,0 0 0,0 0 0,0-1 0,0 0 0,0 1 0,0 0 0,0-3 0,0-17 0,0 2 0,0-16 0,0 10 0,0-2 0,0 3 0,0-2 0,0 2 0,2 0 0,-1 0 0,2 2 0,0 2 0,0 1 0,1 2 0,-2-1 0,1 1 0,-1 0 0,0 1 0,1 1 0,-1 0 0,2 1 0,1-1 0,1-1 0,0 0 0,1 1 0,-1 0 0,-1 1 0,-1 2 0,2-1 0,1 0 0,3 0 0,3-2 0,1 2 0,0 0 0,0 1 0,-2 1 0,-3 1 0,-1-1 0,-2 3 0,-1-1 0,1 2 0,-1 1 0,0 4 0,-2 2 0,0 4 0,-1 4 0,0 3 0,0 0 0,0 1 0,-1 0 0,1-1 0,-1 3 0,-1-2 0,0 0 0,0 0 0,0-4 0,2 3 0,0-3 0,0-1 0,1-1 0,-1-4 0,1-1 0,2 3 0,-1-2 0,1 3 0,1-1 0,1 0 0,-1 0 0,1-1 0,-2-2 0,0-2 0,-2 0 0,0-1 0,0 0 0,2-2 0,-1-1 0,2-1 0,0-1 0,0 0 0,0 0 0,-1 0 0,0 0 0,1 0 0,-3 0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23.6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95 1 24575,'-11'0'0,"1"0"0,4 2 0,-1 4 0,-2 5 0,0 5 0,-2 4 0,3 2 0,0 1 0,2 0 0,2 0 0,1-2 0,1 1 0,1-1 0,1 0 0,0 0 0,0 1 0,0 1 0,0 1 0,0 0 0,0-1 0,0-1 0,1-2 0,0-3 0,1-2 0,1-3 0,1 0 0,1-3 0,2-2 0,3-1 0,4-3 0,4-2 0,3-2 0,-1-2 0,0-4 0,1-5 0,-1-1 0,2-3 0,-1 1 0,-3 1 0,-3-1 0,-4 3 0,-3 1 0,-1-1 0,-2 1 0,0-1 0,-2-3 0,0 0 0,-2-4 0,0-2 0,-1-1 0,0-1 0,-2-1 0,-5 2 0,-5 1 0,-5 2 0,-1 5 0,-1 0 0,-2 4 0,0 1 0,1 3 0,3 2 0,8 2 0,4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26.2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163 1 24575,'-14'0'0,"0"0"0,2 1 0,2 1 0,0 2 0,-2 2 0,1 2 0,-2 3 0,2 3 0,2 2 0,2 2 0,2 1 0,1-1 0,1 0 0,1-3 0,1-1 0,1-1 0,0-2 0,2 0 0,3-3 0,6-2 0,6-3 0,4-1 0,2-2 0,0 0 0,-2 0 0,-2 0 0,0 0 0,0 0 0,0 0 0,-2 0 0,-3 0 0,-2 1 0,-3 5 0,-3 6 0,-3 8 0,-2 3 0,-2-2 0,-3 0 0,-6-1 0,-6 3 0,-9 3 0,-3-4 0,-1-3 0,0-3 0,1-5 0,1-3 0,4-2 0,5-3 0,5-2 0,3 0 0,2-1 0,1 1 0,2 0 0,2 0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27.9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24575,'0'29'0,"0"0"0,0-2 0,1 1 0,2 10 0,2 5 0,2 2 0,3 4 0,0 1 0,0 4 0,0 7 0,-1 1 0,-1-5 0,-2-4 0,-3-5 0,-1-7 0,-2-5 0,0-9 0,0-8 0,0-5 0,0-3 0,0-2 0,0-3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8:31.3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1 854 24575,'31'0'0,"-2"0"0,2 0 0,-3 0 0,-3 0 0,-2 0 0,-4 0 0,2 0 0,-3 0 0,-3 0 0,-3-4 0,-4-3 0,0-2 0,0-3 0,0 2 0,0-2 0,-3 0 0,-2 2 0,-2-2 0,1-3 0,1 0 0,-1 1 0,1 3 0,-2 3 0,1 0 0,0-1 0,-1 2 0,-4 2 0,-3 3 0,-3 1 0,-4 1 0,-2 0 0,-2 0 0,-1 0 0,0 0 0,0 0 0,1 0 0,4 0 0,2 0 0,0 0 0,5 2 0,-1 2 0,2 2 0,0 3 0,-2 0 0,2 0 0,-1 0 0,0-1 0,0 1 0,-2 1 0,-1 1 0,1 1 0,1-3 0,2 1 0,2-1 0,1 0 0,1 1 0,1-2 0,0-1 0,0 1 0,0 2 0,0 4 0,0 2 0,0 4 0,0 0 0,0 3 0,0 1 0,0 2 0,0-2 0,0-3 0,0-1 0,0-5 0,0 3 0,0-3 0,0-2 0,0 0 0,0-4 0,0 1 0,0-1 0,0-1 0,0 0 0,2 0 0,2-2 0,2 1 0,2-1 0,1 1 0,0 2 0,0 0 0,1-2 0,0-1 0,2 0 0,2-2 0,2 2 0,-1-1 0,-3-2 0,-2 0 0,0-3 0,-1 0 0,0 0 0,0 0 0,-1 0 0,0 0 0,0 0 0,1 0 0,-1 0 0,1 0 0,0 0 0,0 0 0,0 0 0,0 0 0,-1 0 0,-2-1 0,13-21 0,22-31 0,16-17 0,6-7 0,-16 16 0,-21 23 0,-12 13 0,-6 8 0,1 2 0,-1 2 0,0-2 0,-3 3 0,-2 0 0,-2-3 0,-1-5 0,0-2 0,0-9 0,0-10 0,0-4 0,3-6 0,-1 2 0,2 5 0,-2 4 0,-2 7 0,1 11 0,-1 8 0,0 3 0,0 3 0,0 0 0,0-3 0,0-12 0,0-6 0,0-8 0,2-4 0,3 1 0,1-4 0,-1 0 0,1 4 0,-3 9 0,0 9 0,-1 9 0,-2 7 0,0 7 0,0 6 0,2 7 0,1 0 0,-1 1 0,0-2 0,-2 0 0,0 1 0,0 2 0,0 5 0,0 4 0,0 7 0,0 8 0,0 5 0,0 7 0,0 12 0,0-2 0,0 0 0,0-2 0,0-7 0,0 10 0,0-2 0,0-8 0,0-8 0,0-12 0,0-7 0,0-5 0,0-6 0,0 2 0,0 0 0,0 6 0,2 6 0,3-2 0,2 3 0,3 0 0,1 0 0,0 1 0,-1-4 0,0-4 0,-1-6 0,-1-4 0,0-3 0,0-2 0,2-1 0,-1-2 0,0-2 0,0-2 0,-1-1 0,0 2 0,0 0 0,3 0 0,3 0 0,0-2 0,0 0 0,1 0 0,0 0 0,4 0 0,-2 0 0,-1 0 0,-1 0 0,-2 0 0,-1 0 0,0 0 0,-4 0 0,-2-1 0,0-3 0,-2-2 0,-1-2 0,1-1 0,-1-3 0,1-2 0,3-3 0,1-3 0,2 0 0,-2 3 0,1 2 0,-1 2 0,0 3 0,1-2 0,-1 2 0,-3 0 0,-2 1 0,-3-3 0,0 0 0,0-2 0,0-1 0,0 0 0,0-1 0,0 0 0,0 1 0,0 2 0,0 1 0,0 2 0,-2 2 0,-1 4 0,-4 2 0,-1 2 0,-1 0 0,-3 0 0,0 0 0,1 0 0,1 0 0,2 0 0,0 0 0,-1 0 0,1 1 0,3 3 0,0 1 0,2 1 0,1 1 0,0 0 0,1 2 0,1 1 0,0 2 0,0 3 0,0 0 0,0 5 0,0 0 0,0 1 0,0 2 0,0-2 0,0 0 0,0-1 0,0-1 0,0-3 0,0-3 0,0 0 0,0-3 0,2 2 0,2 0 0,3-2 0,1-1 0,1 0 0,0 0 0,-1-1 0,2 0 0,2 0 0,1 1 0,3 0 0,1-1 0,1-3 0,2-1 0,-2-4 0,0 0 0,-1 0 0,-3 0 0,1-3 0,-3-5 0,1-5 0,2-7 0,0-3 0,1-3 0,0-3 0,0 0 0,-2-1 0,2 3 0,-1 4 0,-1 2 0,1 4 0,-2-1 0,1 0 0,0 0 0,-1 2 0,-1 4 0,-2 3 0,-3 2 0,-2 1 0,-3 0 0,-2-2 0,0 0 0,0-1 0,0 0 0,0 0 0,0 3 0,0 6 0,0 12 0,0 3 0,0 10 0,0 0 0,0 5 0,2 2 0,1 1 0,2 1 0,0-3 0,1-2 0,-1-4 0,-2-7 0,1-2 0,-2-5 0,0-1 0,0-1 0,0-1 0,1-5 0,1-7 0,3-10 0,1-6 0,1-3 0,-2-2 0,0 1 0,-2-1 0,0-2 0,3 2 0,0-2 0,2 0 0,1 0 0,1 0 0,0 6 0,1 1 0,0 4 0,-2 3 0,0 0 0,-1 5 0,0 2 0,-1 3 0,1 2 0,-1 1 0,-1 0 0,1 0 0,-1 0 0,0 4 0,-1 2 0,-1 6 0,-1 7 0,-1-1 0,2 5 0,1 4 0,3 2 0,0 6 0,2 2 0,-1 0 0,1-1 0,-1-1 0,-2-4 0,-2-9 0,-2-5 0,-1-6 0,0-4 0,-2 1 0,2-1 0,-1-6 0,-1-7 0,2-11 0,-1-5 0,0-4 0,2-6 0,0-4 0,3-7 0,3-8 0,4-2 0,0 2 0,3 2 0,-1 11 0,-4 9 0,-1 6 0,-4 7 0,0 3 0,1 2 0,1 5 0,-1 6 0,0 7 0,0 10 0,0 10 0,3 9 0,3 8 0,3 8 0,1 5 0,0 1 0,0-1 0,-4-5 0,-1-12 0,-5-6 0,0-8 0,0-7 0,1-3 0,0-4 0,-1-6 0,0-2 0,0-4 0,2 0 0,2 0 0,2 0 0,2 0 0,0 0 0,3-1 0,0-6 0,0-4 0,-1-6 0,-3-3 0,-3 0 0,-2 2 0,-2 1 0,0 5 0,-3 3 0,-1 1 0,-2 0 0,0-3 0,0-1 0,0 0 0,-3 3 0,0-1 0,0-2 0,0-2 0,1-1 0,1-3 0,1 1 0,1 1 0,-1-1 0,-1 1 0,0 3 0,-1 1 0,-1 2 0,0 0 0,-2 3 0,-2 2 0,-2 3 0,-2 2 0,-1 0 0,2 2 0,2 2 0,3 1 0,1 3 0,-2 5 0,-1 5 0,-3 3 0,-1 4 0,0 2 0,1-1 0,1-2 0,2-5 0,0-5 0,1-1 0,1 2 0,2 0 0,0-3 0,-1 0 0,1-2 0,2-1 0,3-1 0,2-4 0,5-2 0,2-2 0,4 0 0,2 0 0,-2 0 0,0 0 0,0 0 0,0 0 0,-1 0 0,0-2 0,-2-3 0,-3-3 0,1-4 0,-2-3 0,0-3 0,0-2 0,-1 0 0,1-1 0,-1-2 0,-1-1 0,-2 0 0,-1-2 0,-2 5 0,0 0 0,0 1 0,0 2 0,2-2 0,-1 0 0,0 2 0,0 2 0,-1 5 0,1 4 0,-1 2 0,2 6 0,1 6 0,2 10 0,1 11 0,1 6 0,-1 1 0,0-1 0,-1-4 0,-1 0 0,0-2 0,-2-4 0,-3-5 0,0-6 0,-3-2 0,2-2 0,1 0 0,1-2 0,2-5 0,0-5 0,1-8 0,2-9 0,1-9 0,1-9 0,9-9 0,5-6 0,7-3 0,3 4 0,-7 9 0,-2 7 0,-5 10 0,-5 6 0,-3 9 0,-2 4 0,-3 5 0,0 1 0,2 1 0,-3 1 0,0 9 0,1 15 0,-1 10 0,-1 9 0,-3 1 0,-1 1 0,1 5 0,0 1 0,0 4 0,-2-2 0,-1-3 0,0-5 0,0-7 0,0-8 0,0-7 0,1-6 0,3-3 0,1-2 0,1 0 0,0-1 0,1-2 0,4-3 0,4-2 0,5-2 0,3-3 0,3 0 0,0-1 0,2-6 0,3-5 0,6-8 0,7-9 0,0-2 0,0 0 0,-5 7 0,-7 3 0,-7 7 0,-7 6 0,-9-4 0,-5-7 0,-2-12 0,-2-10 0,0-6 0,3 1 0,2 3 0,1 2 0,1 8 0,-1 8 0,-3 8 0,-1 7 0,0-7 0,1-5 0,2-5 0,0-4 0,-2 1 0,0-3 0,-2 0 0,-1 5 0,0 5 0,0 7 0,0 3 0,0 5 0,0-2 0,0-2 0,0-2 0,0 0 0,0 2 0,0 1 0,0 2 0,0-1 0,0-2 0,0-1 0,0-3 0,0-1 0,0 1 0,0 1 0,-2 4 0,0 7 0,0 6 0,0 6 0,2 6 0,0 6 0,0 2 0,0 6 0,0 6 0,0 5 0,0 9 0,0 4 0,0 1 0,0-2 0,0-8 0,0-4 0,0-8 0,0-7 0,0-8 0,0-6 0,0-3 0,0 1 0,0 3 0,0 6 0,0 6 0,2 6 0,3 3 0,6 5 0,3 0 0,-1-4 0,-1-2 0,-2-5 0,-1 0 0,1 1 0,-1-4 0,-1-2 0,-2-2 0,-1-2 0,0-3 0,-1-2 0,1-1 0,-2 0 0,3 0 0,0-1 0,2-3 0,0-1 0,1-1 0,1 0 0,-1 0 0,0-2 0,0-1 0,0-2 0,-2-4 0,-3-11 0,-2-17 0,-2-14 0,0-5 0,0 5 0,0 4 0,0 1 0,0 3 0,0 5 0,-2 9 0,0 8 0,0 2 0,-2 4 0,1 3 0,-2 1 0,-1 3 0,-1 1 0,0 0 0,1 0 0,1-2 0,-2-2 0,-1-1 0,-1-2 0,0 0 0,-2 3 0,0 0 0,-4 0 0,-3 0 0,-1-4 0,-3 0 0,1 2 0,0 0 0,3 2 0,0 3 0,3 1 0,4 1 0,1 1 0,3-1 0,3-3 0,1-3 0,4 1 0,2 1 0,5 0 0,8-4 0,13-6 0,13-4 0,11-5 0,3-2 0,-1 3 0,-2 4 0,-10 6 0,-8 6 0,-11 4 0,-9 3 0,-2 0 0,-4 6 0,-4-5 0,-2 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30.2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24575,'9'-11'0,"2"0"0,1 5 0,0 1 0,-1 1 0,-1 2 0,-1 1 0,0 0 0,1 0 0,0 1 0,-1 0 0,-1 0 0,1 0 0,-2 0 0,0 0 0,-1 0 0,0 0 0,0 1 0,0 1 0,1 1 0,-1 2 0,2 2 0,-1 3 0,0 1 0,1 0 0,0-1 0,-2-2 0,-1-1 0,-1 0 0,0-1 0,0 0 0,-1 1 0,-2 1 0,-1 3 0,0 2 0,-1 2 0,-3 4 0,-2 0 0,-3 1 0,-1-1 0,-1 2 0,0-1 0,-2-1 0,1-3 0,0-3 0,2-2 0,3-4 0,0-1 0,1-2 0,0-1 0,0-1 0,0-1 0,-3-1 0,-2 0 0,-2 0 0,0 0 0,2 0 0,1-1 0,1 0 0,3 0 0,1-1 0,4 2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34.3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261 1 24575,'-13'0'0,"-2"0"0,0 0 0,0 0 0,2 0 0,3 0 0,4 0 0,1 0 0,0 0 0,0 0 0,-2 0 0,-1 3 0,-2 3 0,-1 3 0,-2 2 0,0 1 0,-1 1 0,1 2 0,2-2 0,0 1 0,1 1 0,1-1 0,0 3 0,2-1 0,3-1 0,1-1 0,0 0 0,2-1 0,-1-1 0,2-2 0,0 0 0,0 1 0,0 0 0,0 2 0,0 0 0,0-1 0,1-1 0,3-1 0,2-3 0,2-1 0,0-2 0,2-2 0,1-1 0,2-1 0,3-1 0,1-4 0,-1-4 0,0-5 0,2-3 0,-3 1 0,1-3 0,-3 2 0,-2 1 0,-2 1 0,-1 1 0,0-2 0,0-2 0,-1-2 0,-1 0 0,0 1 0,-1 1 0,-1 3 0,-2 2 0,-1 3 0,0 2 0,-1 1 0,0 2 0,0 3 0,0 12 0,0 3 0,0 12 0,0-4 0,0 2 0,0 2 0,0 3 0,0 1 0,0 1 0,0-4 0,0-2 0,0-6 0,0-1 0,0-4 0,1 0 0,2-1 0,1-2 0,2-2 0,0-2 0,0-2 0,1-1 0,-2-2 0,-1-1 0,1 0 0,-2 0 0,1 0 0,0 0 0,0 0 0,1 0 0,-2-1 0,0 0 0,0 0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36.6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165 1 24575,'-15'0'0,"-1"0"0,3 0 0,2 2 0,0 1 0,2 2 0,0 2 0,1 1 0,2 0 0,-2 1 0,2-1 0,0 0 0,0 1 0,1 1 0,0 0 0,0-1 0,1 0 0,0-1 0,0 0 0,1 1 0,1 0 0,-1 1 0,0 0 0,2-1 0,0 1 0,0 0 0,1 1 0,0 0 0,0 0 0,0 1 0,1 0 0,1-1 0,1 2 0,2-1 0,0-1 0,0 1 0,1-3 0,0-2 0,0-1 0,0-2 0,-1 0 0,3-1 0,0-1 0,1 0 0,1-2 0,0 0 0,0 0 0,1 0 0,-1 1 0,0 0 0,-2 1 0,-3-1 0,1-1 0,-1 0 0,2 0 0,-1 0 0,1-1 0,2-3 0,-2 0 0,1-2 0,-1 0 0,-1 2 0,-2 1 0,0 0 0,-2 2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9:28:38.9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1 217 24575,'24'0'0,"-3"0"0,-4 0 0,2 0 0,3 0 0,1 0 0,-2 0 0,-4-1 0,-2-4 0,-1-2 0,-1-3 0,-2-4 0,0-2 0,-2-2 0,-2-1 0,-1 2 0,-3 1 0,-2 2 0,-1 2 0,0 0 0,0 2 0,0 1 0,-1 0 0,-2 1 0,-2 2 0,-2 1 0,0 1 0,-1 2 0,-1 1 0,-1 0 0,-2 1 0,-1 0 0,-2 0 0,-1 1 0,0 1 0,0 2 0,1 1 0,3 0 0,2 0 0,2-1 0,1 0 0,-1 2 0,0 3 0,0 3 0,0 1 0,-1 3 0,1 1 0,2 0 0,1 2 0,4-1 0,1 3 0,0-3 0,0-1 0,0 1 0,0-2 0,2 2 0,3-1 0,2-2 0,3 1 0,1-1 0,-1-2 0,0-2 0,-2-2 0,1-2 0,2 0 0,1-2 0,2 0 0,0-2 0,0-1 0,2-2 0,-1 0 0,2 0 0,-3 0 0,-1-1 0,-5 0 0,-1-1 0,-2 0 0,-1 1 0,1-1 0,0 2 0,-3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05.2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3444 0 24575,'-1'37'0,"-1"2"0,-1-17 0,-1-1 0,1-2 0,0-10 0,2-2 0,-2-1 0,-3 0 0,-6 3 0,-5 2 0,-4 1 0,-3 2 0,4-2 0,0-2 0,3 1 0,-6 2 0,-6 7 0,-2 1 0,-1 0 0,6-4 0,2-3 0,1 1 0,-11 6 0,-5 5 0,-1 1 0,1 0 0,13-11 0,-3 3 0,-16 9 0,-10 2 0,-5 4 0,-8 0 0,-5-2 0,-8 3-610,-10 2 610,2-2 0,1 2 0,-2-1 0,6-2 0,-6 0 0,43-18 0,-1-1 0,-3 1 0,-1-1 0,-4 2 0,-1 0 0,1-1 0,1-1 0,-1-1 0,1-1 0,2 0 0,0-1 0,1-2 0,1-1 0,-47 6 0,3-1 0,11-3 0,12-2-34,3-2 34,-5-2 0,-3-2 0,-1-2 0,4 0 0,2-1 0,3 0 0,3-2 0,9-3 0,15-2 609,3 0-609,9-1 35,5 2-35,4 0 0,5 2 0,5 1 0,3 1 0,4 2 0,3 0 0,8 1 0,-2 2 0,3 2 0,-5-1 0,1 0 0,1-3 0,1-1 0,2 0 0,0 1 0,0 1 0,-2 3 0,0 0 0,1 0 0,3 0 0,3 1 0,3-1 0,3 3 0,2 0 0,3-1 0,-5 0 0,0 0 0,-3-1 0,-2 0 0,-1-1 0,-3-1 0,-3-2 0,1 0 0,-2-2 0,-2 0 0,-12-7 0,2 4 0,-8-6 0,7 6 0,1 0 0,0 0 0,0 1 0,0-1 0,0 2 0,-2-1 0,-1 0 0,-2 2 0,-1-2 0,1 0 0,-1-1 0,-1 0 0,0 0 0,-3-1 0,-1 1 0,-2-1 0,-2 0 0,1-1 0,0 0 0,3 0 0,4 1 0,4 1 0,1-1 0,3 1 0,-1-1 0,0-1 0,1 1 0,0 1 0,1 1 0,-1 1 0,2-2 0,2 0 0,4 0 0,5 0 0,2 1 0,0 0 0,1 0 0,-3 2 0,0 0 0,-1 0 0,0 0 0,-1-1 0,1-1 0,-1-1 0,0-1 0,1 0 0,1-3 0,3-1 0,4-3 0,4 0 0,0-1 0,0 1 0,-1 1 0,-3 2 0,-2 3 0,-2 1 0,-4 2 0,-1 1 0,-1 1 0,1 0 0,1 0 0,-1 0 0,0 0 0,0-1 0,0-2 0,0-1 0,-1 0 0,0 0 0,-2 1 0,-1-2 0,0 3 0,-2-1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15.8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1 24575,'0'22'0,"0"6"0,0 8 0,0 3 0,0-1 0,0 0 0,-2 4 0,-1-4 0,1-6 0,-1-5 0,3-4 0,0 3 0,0 5 0,0 1 0,0 6 0,0 2 0,0 2 0,0 1 0,0-2 0,0-9 0,0-4 0,0-6 0,0-6 0,0-1 0,0-3 0,0-2 0,0-2 0,0-3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28.8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0 115 24575,'4'26'0,"4"0"0,4 3 0,2-6 0,0-3 0,-1 1 0,0-1 0,1 1 0,-3-5 0,-1-4 0,-1-2 0,-2-3 0,-1-2 0,3-1 0,1-2 0,4 0 0,4 0 0,3-1 0,3 0 0,0-1 0,-2 0 0,-3 0 0,-3 0 0,-5 0 0,-2 0 0,-1 0 0,1-3 0,1-7 0,4-9 0,2-8 0,2-4 0,1-3 0,-3 2 0,-3 1 0,-2 6 0,-3 6 0,-1 4 0,-2 5 0,-2 3 0,-1 1 0,-2-2 0,0-2 0,0-4 0,0 1 0,0-1 0,0 4 0,0 2 0,0 0 0,0 2 0,0 3 0,0 18 0,0-2 0,0 25 0,0-6 0,0 4 0,0 0 0,0-8 0,0-3 0,0-4 0,0-6 0,0-3 0,0 0 0,0 2 0,0 4 0,0 5 0,1 5 0,1 4 0,2 2 0,0 2 0,1-3 0,-1-3 0,-2-6 0,0-7 0,-1-4 0,1-3 0,-1 1 0,1 3 0,-2 0 0,0 1 0,0-1 0,0 1 0,0 2 0,2 0 0,0 0 0,0-2 0,-1-3 0,-1 1 0,0-2 0,0 0 0,0-2 0,0-1 0,2-3 0,-1 0 0,1 0 0,-1-1 0,0 3 0,2-1 0,1-1 0,-1-2 0,-1-3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19.0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490 0 24575,'0'44'0,"0"10"0,0 7 0,0-4 0,2-4 0,0-9 0,3 8 0,0 5 0,-1 1 0,1-6 0,-3-9 0,0-6 0,-2-3 0,0 2 0,0-2 0,0-5 0,0-3 0,0-6 0,0-4 0,0-4 0,0-4 0,0-2 0,0 0 0,0-46 0,0-12 0,0-33 0,0 17 0,0 22 0,0 19 0,-1 10 0,0 6 0,-2 3 0,-6 3 0,-2-1 0,-6 1 0,-6 1 0,1 0 0,-3 0 0,-2-2 0,-1-1 0,-5-2 0,1 2 0,1 0 0,5 1 0,5 2 0,5-2 0,5 3 0,3 1 0,3-1 0,1 0 0,0-1 0,-3-5 0,-3-5 0,-4-5 0,-3-5 0,-2-2 0,-3-2 0,1 2 0,6 6 0,3 5 0,4 4 0,2 2 0,2 4 0,1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20.7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24575,'0'69'0,"0"-1"0,0 0 0,0-7 0,0-8 0,0-6 0,0 7 0,0-2 0,0-2 0,0-5 0,0-11 0,0-8 0,0-7 0,0-2 0,0-3 0,0 0 0,0-1 0,0-2 0,0-1 0,0-1 0,0-2 0,0 0 0,0-1 0,0-3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23.1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57 24575,'45'0'0,"-5"0"0,6 0 0,-6 0 0,-2 0 0,-2 0 0,-4 0 0,3 0 0,-1 0 0,-2 0 0,-8 0 0,-7 0 0,-5 0 0,-5 0 0,2 0 0,0 0 0,4 0 0,7-1 0,8-3 0,4-2 0,4-3 0,-2 1 0,-3-1 0,-4 3 0,-8 1 0,-6 1 0,-4 2 0,-1 1 0,-1 0 0,-3 1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8:40.4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1013 24575,'29'-50'0,"0"1"0,2-3 0,1 0 0,6-7 0,1-1 0,-1 3 0,0 1 0,-5 8 0,-2 2 0,18-26 0,-10 18 0,-12 11 0,-5 8 0,-2 4 0,-7 10 0,-5 10 0,-1 3 0,-2 1 0,0-2 0,1-3 0,0-6 0,3-4 0,0-2 0,2-3 0,-1 2 0,0 3 0,1 3 0,-2 5 0,-1 5 0,-4 8 0,-1 6 0,-3 3 0,0 0 0,0 2 0,0 0 0,0 0 0,0 4 0,0-2 0,0 3 0,0 0 0,0 0 0,0 5 0,0 3 0,0 4 0,0 6 0,0 5 0,-3 5 0,-4 10 0,-5-1 0,-2 2 0,-1-4 0,2-7 0,1-4 0,1-6 0,1-3 0,3-4 0,2-1 0,0 1 0,1 4 0,1 2 0,0 1 0,3 1 0,-1 0 0,-1 0 0,-1 0 0,0-2 0,0-3 0,3-3 0,0 0 0,0-2 0,0 3 0,0 2 0,-2 1 0,-1 7 0,0 0 0,1 4 0,1-1 0,1-4 0,0-5 0,0-5 0,0-3 0,0-1 0,0 0 0,0-1 0,0 0 0,0-2 0,0-4 0,0-4 0,0-2 0,0-2 0,-1 0 0,-3-3 0,-2-1 0,-1-2 0,-1-1 0,-1 0 0,0 0 0,-1 0 0,1 0 0,0 0 0,1 0 0,0 0 0,0 0 0,-2 0 0,-4 0 0,-1 0 0,1 0 0,2 0 0,3 0 0,0 0 0,0 1 0,2 3 0,-1 0 0,-1 2 0,0-1 0,0-2 0,-1-1 0,5-1 0,4-1 0,9 0 0,1 0 0,3 0 0,-4 0 0,0 0 0,1 0 0,2 0 0,1 0 0,3 0 0,2 0 0,0 0 0,1 0 0,-1 0 0,0 0 0,1 0 0,2 0 0,0 0 0,0 0 0,1 0 0,-1 0 0,1 0 0,-1 0 0,-2 0 0,1 0 0,-1 0 0,0 0 0,0 0 0,-4 0 0,-1 0 0,-3 0 0,-1 0 0,1 0 0,-2 0 0,0 0 0,0 0 0,0 0 0,1 0 0,0 0 0,-4 0 0,-2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25.2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 1 24575,'0'41'0,"0"10"0,0 18 0,-1 0 0,-2 3 0,1-4 0,-2-14 0,1 0 0,-1-16 0,-1-6 0,3-7 0,0-11 0,1-5 0,1-2 0,0-1 0,0-1 0,0 3 0,0 4 0,0 4 0,0 4 0,0 1 0,0 3 0,0 0 0,0-1 0,0-4 0,0-5 0,0-4 0,0-1 0,0-1 0,0 0 0,0 0 0,0-2 0,0 1 0,0 1 0,0 1 0,0 5 0,0 0 0,0-2 0,0-4 0,0-2 0,0-3 0,0-30 0,0-2 0,-2-27 0,0 11 0,0 4 0,0 7 0,2 6 0,0 4 0,0-1 0,0-11 0,0-7 0,0-12 0,0 0 0,0 1 0,0 3 0,0 9 0,2 1 0,0 10 0,1 7 0,1 6 0,-2 6 0,0 2 0,0 2 0,0 1 0,0 0 0,-2 1 0,0 0 0,0 0 0,0 0 0,0 0 0,0-2 0,0-1 0,0-1 0,0-3 0,0 1 0,0 1 0,0 1 0,1 4 0,2 2 0,2 2 0,-2 1 0,-1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39.2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 1 24575,'0'20'0,"0"5"0,0 12 0,0 2 0,0-3 0,0 0 0,0-8 0,0 4 0,0-3 0,0 0 0,0 2 0,0-2 0,-2 1 0,0-3 0,-1-3 0,2-7 0,1-3 0,0-3 0,0-1 0,0-1 0,0-2 0,0 0 0,0 0 0,0 0 0,0 0 0,0 1 0,0 0 0,0-1 0,0 0 0,0 0 0,0 1 0,0 1 0,0-1 0,0 0 0,0-3 0,0 1 0,0 0 0,0 0 0,0 1 0,0 0 0,0 1 0,0 11 0,0 5 0,-2 3 0,1-1 0,-1-10 0,0-1 0,2-2 0,-1-2 0,4-6 0,1-3 0,5-2 0,4-3 0,3 0 0,4-1 0,-2 1 0,-3 1 0,-5 1 0,-2 1 0,-1 0 0,0 0 0,-1 0 0,1 0 0,0 0 0,1 0 0,2 0 0,5 0 0,0 0 0,3 0 0,2 0 0,2 0 0,2 0 0,-1 0 0,0 0 0,-3 0 0,-3 0 0,-4 0 0,-4 0 0,-2 0 0,-2 0 0,1 0 0,-4 0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42.0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24575,'0'10'0,"0"0"0,0-3 0,0-1 0,0 0 0,0 0 0,0 0 0,0 0 0,0 0 0,1-2 0,1 0 0,0-2 0,-3-10 0,0 2 0,-2-4 0,3 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0:58.95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7 790 24575,'21'0'0,"3"0"0,3 0 0,1 0 0,6-6 0,5-10 0,4-9 0,1-9 0,-2-5 0,-6-1 0,-2 0 0,-7 5 0,-7 8 0,-5 5 0,-5 7 0,-5 3 0,-2 3 0,-2 1 0,-1 0 0,-1 2 0,-3-1 0,-6 1 0,-7-1 0,-10 2 0,-8 1 0,-2 2 0,-3 2 0,6 0 0,4 2 0,3 2 0,5 4 0,-3 5 0,4 5 0,0 3 0,2 7 0,3 1 0,-1 3 0,4 1 0,2-6 0,1 4 0,2-4 0,0 0 0,4 1 0,2-6 0,1 1 0,1-1 0,1 1 0,6-2 0,4-2 0,4-4 0,4-3 0,1-2 0,7 0 0,3-2 0,4-3 0,-1-2 0,-2-3 0,1 1 0,2-1 0,1-7 0,0-8 0,-4-7 0,-5-7 0,-2-1 0,1-4 0,1-2 0,-1 0 0,-3 4 0,-7 6 0,-1-2 0,-1 1 0,-2 1 0,-2 5 0,-2 1 0,-1 1 0,0-1 0,-1-2 0,0 3 0,-1 0 0,-2 1 0,0 1 0,-2 1 0,0 0 0,0 2 0,0 1 0,0 2 0,0 0 0,0 1 0,0 5 0,0 4 0,0 9 0,0 8 0,0 7 0,0 11 0,0 6 0,0-1 0,0-4 0,0-10 0,0-2 0,0 0 0,0-1 0,1 1 0,2-3 0,1 0 0,0 1 0,-1 1 0,1 0 0,0 0 0,1-3 0,0-2 0,1 1 0,0 2 0,-1 0 0,0-2 0,0-4 0,-1-2 0,0-3 0,-2-1 0,1-2 0,0-2 0,1-1 0,0-2 0,3-1 0,1 0 0,5 0 0,5 0 0,4 0 0,4 0 0,-3-1 0,2-2 0,0-1 0,-1-3 0,0 1 0,-1-1 0,-2 0 0,-2-1 0,-1-4 0,1-3 0,-2-2 0,-2 1 0,-1-1 0,0 0 0,0-7 0,4-8 0,-1-1 0,1-3 0,-2-1 0,-3 4 0,-1-1 0,-3 5 0,-2 8 0,-4 4 0,-1 5 0,-2 3 0,0 0 0,0 1 0,-4 3 0,-5 1 0,-6 3 0,-2 1 0,1 0 0,4 0 0,2 0 0,2 0 0,0 0 0,-1 0 0,0 0 0,1 4 0,1 3 0,0 10 0,2 7 0,-1 3 0,0 0 0,2-1 0,0 0 0,1 0 0,0-1 0,1-4 0,2-4 0,0-4 0,0 0 0,0-3 0,0-1 0,2-1 0,4-1 0,6 3 0,6 1 0,4 2 0,2 1 0,0 0 0,0-2 0,1-1 0,-2-2 0,-4-2 0,-4-2 0,-3 0 0,1 0 0,2-2 0,3-1 0,3-2 0,3 0 0,3-3 0,4-5 0,1-7 0,0-6 0,-3 2 0,-5 1 0,-2 3 0,-2 1 0,-1-1 0,-2 3 0,-2 0 0,0 1 0,-1-2 0,4-6 0,-3-1 0,-1-3 0,-3 3 0,-2 0 0,0 0 0,-1-2 0,0-2 0,-2 3 0,-2-2 0,-2 4 0,-1 2 0,-1 5 0,0 3 0,0 5 0,0 17 0,0 9 0,0 14 0,-4 13 0,-1 6 0,-1 3 0,0-6 0,5-17 0,0-8 0,1-8 0,0-6 0,0-4 0,0-4 0,0-1 0,1-1 0,3-12 0,1-4 0,7-20 0,1-4 0,2 0 0,0 1 0,-2 7 0,0 5 0,-1 1 0,1 4 0,-2 5 0,3-2 0,-2 0 0,1 2 0,0-1 0,-1 2 0,1 1 0,-4 4 0,-1 3 0,-1 3 0,-2 2 0,-1 0 0,1 0 0,0 3 0,1 5 0,1 8 0,4 14 0,2 10 0,2 3 0,-1 1 0,-3-5 0,0-2 0,-1 0 0,-1-6 0,-1-4 0,-1-6 0,-1-7 0,-1-4 0,-1-2 0,0-3 0,0-4 0,1-6 0,1-12 0,0-6 0,1-6 0,2-5 0,1 2 0,0 2 0,1 1 0,-1 4 0,-1 1 0,0 0 0,2-2 0,1 1 0,1 0 0,0 0 0,1 0 0,0 2 0,0 1 0,-1 5 0,-2 7 0,-3 2 0,-2 6 0,1 0 0,-3 2 0,2 0 0,-1 3 0,3 5 0,0 11 0,1 12 0,1 5 0,-3 0 0,-1-1 0,1-1 0,0 1 0,-1 0 0,0-3 0,-2-1 0,0-2 0,-1-1 0,1-3 0,1-3 0,-1-4 0,1-4 0,-1-4 0,-1-3 0,-1 0 0,2 0 0,0-3 0,2 0 0,4-3 0,2 0 0,4-1 0,3 0 0,2 0 0,3-3 0,4-4 0,4-6 0,3-6 0,2-3 0,-2-3 0,0 0 0,-2-3 0,2-3 0,-2-4 0,-3-3 0,-6 3 0,-5-2 0,-3 0 0,-1-1 0,-1-3 0,-3 5 0,-1 0 0,-3 7 0,-1 7 0,-3 7 0,-1 6 0,-2 2 0,-2 3 0,-7 2 0,-9 1 0,-10 0 0,-7 1 0,-1 0 0,1 1 0,4 2 0,7 2 0,5 1 0,6 0 0,3 2 0,2 3 0,2 7 0,0 4 0,1 11 0,-2 11 0,1 6 0,-1 1 0,3-3 0,0-3 0,0-4 0,2-3 0,0-10 0,2-9 0,0-4 0,0-5 0,0-1 0,3-4 0,6-1 0,9-3 0,5 0 0,7-1 0,4 0 0,3 0 0,6 0 0,-3 0 0,2 0 0,-4-2 0,-1-3 0,-1-6 0,-2-6 0,-1-3 0,-6-1 0,-4 0 0,-3-1 0,-1-1 0,-1-1 0,-3 1 0,-2 3 0,-4 3 0,0 1 0,-4 0 0,-1-4 0,1 1 0,-1-1 0,2 3 0,-2 1 0,1 1 0,-2 3 0,-1 2 0,0 4 0,0 4 0,-1 20 0,1 8 0,-2 34 0,0-2 0,0-3 0,0-6 0,0-19 0,0-1 0,0-4 0,0-5 0,0-6 0,0-3 0,0-4 0,0-4 0,3-13 0,1-7 0,6-17 0,2-1 0,6-6 0,4-6 0,0 1 0,-1 5 0,1 2 0,3 6 0,4-3 0,1 1 0,-2 8 0,-6 6 0,-4 7 0,-3 6 0,-4 5 0,-2 1 0,-3 2 0,0 0 0,0 2 0,1 9 0,1 11 0,-2 12 0,-1 12 0,-3 7 0,1 1 0,-1 5 0,0-2 0,-1-6 0,0-2 0,-1-8 0,0-5 0,0-4 0,0-6 0,0-8 0,0-5 0,0-5 0,1-3 0,1-2 0,2-2 0,2-1 0,1 0 0,3 0 0,3 0 0,2 0 0,3 0 0,-2-2 0,4-4 0,4-5 0,4-4 0,1-3 0,-2-2 0,-3-1 0,3-6 0,7-7 0,4-8 0,2-7 0,-2-3 0,-3-4 0,-3-2 0,-6 4 0,-4-4 0,-5 4 0,-4 7 0,-3 0 0,-5 11 0,-1 1 0,-2-1 0,0 6 0,-1 5 0,-1 5 0,0 5 0,0 2 0,0 1 0,0 2 0,0-1 0,0 2 0,-1 0 0,-1 0 0,-1 1 0,-1 2 0,0 2 0,0 2 0,-2 5 0,-1 7 0,-2 9 0,-3 7 0,-1 11 0,-3 8 0,-1 7 0,3-1 0,3-1 0,4-8 0,3-5 0,0 1 0,2-5 0,1 1 0,1-3 0,0 0 0,0-1 0,1-2 0,4-3 0,5-1 0,4-4 0,2 1 0,1-1 0,0 0 0,1 3 0,0-1 0,-4-3 0,-3-5 0,-2-2 0,-1-2 0,-1-1 0,0-2 0,-2-3 0,-1-3 0,1-1 0,0 0 0,1 0 0,-1 0 0,1 0 0,-1 0 0,0 0 0,1 0 0,-1 0 0,0 0 0,-1 1 0,0-2 0,-1-2 0,-3-7 0,-2-7 0,-1-3 0,-3-1 0,0 3 0,0 3 0,1 2 0,3 4 0,-1-1 0,2 2 0,0 1 0,0-1 0,1 1 0,0-2 0,0-3 0,0 0 0,0 1 0,0 0 0,0 2 0,0 0 0,0 0 0,-1 3 0,-2 1 0,-4 0 0,-3 0 0,-4-5 0,-4-2 0,1-2 0,2 3 0,4 2 0,2 1 0,-1 0 0,-1 0 0,1 0 0,3 1 0,0 2 0,3 0 0,0 1 0,1 0 0,1-1 0,1 1 0,0-2 0,-2-3 0,-1-1 0,-2-3 0,0-2 0,0 3 0,2 2 0,1 2 0,0 2 0,0 0 0,0 1 0,1 2 0,-2 1 0,-1 1 0,0 0 0,-2 1 0,-1 0 0,-2 0 0,0 0 0,1 0 0,1 0 0,1 0 0,1 0 0,0 0 0,5 0 0,11 0 0,27 0 0,19 0-2699,38 0 2699,2 0 0,-3 0-285,1 0 285,-25 0 0,3 0 0,-20 0 0,-15 0 0,-11 0 0,-13 0 0,-5 0 2656,-2 1-2656,-4 1 0,0 0 0,-2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02.5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 1 24575,'-2'29'0,"0"-1"0,-2 6 0,0-5 0,0-3 0,-2 3 0,1-2 0,1-1 0,1-4 0,2-10 0,1-4 0,0-1 0,0-1 0,0 2 0,0 1 0,0 2 0,0 1 0,0 0 0,0 0 0,0-1 0,0-2 0,0-3 0,0-2 0,0 1 0,0 0 0,0 0 0,1-1 0,1 1 0,0-3 0,2 0 0,0-1 0,1 0 0,0 1 0,0 0 0,0 2 0,0 0 0,0 0 0,0-1 0,0 0 0,-1 0 0,-1 0 0,-2-1 0,-1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12.3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2153 24575,'4'-23'0,"19"-27"0,15-26 0,-3 13 0,4-6 0,7-11 0,3-4-3277,-12 21 0,1-2 0,1 1 3190,2-3 0,1 1 0,0 1 87,-5 7 0,0 3 0,1-1 279,0 0 1,0 1 0,1 2-280,14-16 0,0 3 0,2 0 0,2 2-1251,3 5 0,1 3 1251,-5 10 0,1 4 0,6 0 0,3 2-445,4 3 1,3 2 444,7 0 0,3 1 0,-18 9 0,2 1 0,1 1 499,2 1 0,0 0 0,1 2-499,6-1 0,1 1 0,1 2 0,2 2 0,0 0 0,0 3 0,1 1 0,-1 2 0,-2 1 0,-8 2 0,-1 2 0,-3 1-110,21 0 1,-5 2 109,-16 1 0,-6 1 4434,34 0-4434,-6 0 0,-26 0 1539,-9 0-1539,-14 0 2698,-13 2-2698,-8 2 2575,-2 0-2575,0 2 0,4 0 0,2 0 120,-2 2-120,1 0 0,-1 1 0,-1 0 0,-1-2 0,-4-1 0,-3-1 0,-2-2 0,-1 1 0,0-2 0,-3 1 0,-1 1 0,-1-4 0,-1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16.3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0 154 24575,'15'0'0,"6"0"0,5 0 0,2-2 0,2 0 0,-4-3 0,-2 0 0,-5 2 0,-4-1 0,-1 0 0,-1 0 0,1 1 0,-3 1 0,0 1 0,-2 1 0,0 0 0,-1 0 0,-1 0 0,0 0 0,0 0 0,0 0 0,1 0 0,-1-2 0,-1-2 0,2-4 0,6-5 0,4-3 0,1 0 0,-2 1 0,-1 4 0,-2 1 0,-1 0 0,-1 3 0,-3 2 0,-2 4 0,-3 3 0,-1 3 0,-4 2 0,-1 2 0,-1 1 0,0-1 0,0-1 0,1-2 0,-2 1 0,2 0 0,0 0 0,-2-1 0,3-1 0,-1 0 0,0 2 0,-1-1 0,1 0 0,0 0 0,0-1 0,1 2 0,-1 0 0,-2 2 0,0 5 0,-1 3 0,-1 4 0,1-1 0,-1-1 0,1-3 0,1-3 0,-1-2 0,3-4 0,-1 0 0,1 0 0,-2-1 0,-2 0 0,0-1 0,-1-3 0,2 1 0,-1-1 0,2 1 0,0 2 0,-1 0 0,-3 4 0,-2 1 0,0 1 0,-1-1 0,5-1 0,-1-1 0,2-1 0,1 0 0,-1-1 0,3-3 0,0-1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25.4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238 1 24575,'-3'29'0,"-3"11"0,-4 22 0,-3 7 0,-1 2 0,1-6 0,1-16 0,3-10 0,4-13 0,1-6 0,1-6 0,1-3 0,0-3 0,2 0 0,-1-2 0,-1-1 0,-2 0 0,-4 1 0,-1 2 0,-4 0 0,-2 0 0,2 1 0,1-2 0,3 0 0,2-1 0,0-3 0,-1 0 0,-1-2 0,3-2 0,-1-3 0,3-5 0,2 0 0,-1-1 0,1 0 0,1 4 0,3 2 0,3 2 0,2 1 0,1 1 0,0 0 0,-1 0 0,0-1 0,0-1 0,1 0 0,-2-2 0,-1 2 0,0-2 0,0-1 0,4 0 0,1-1 0,1 0 0,1 1 0,-1 0 0,0 1 0,0 1 0,-3 1 0,2 0 0,1-1 0,2-2 0,1 0 0,-1-1 0,3 0 0,-2-1 0,-1 0 0,-2 3 0,-2 1 0,-1 1 0,0 2 0,2-1 0,2 0 0,3-4 0,4-4 0,-1-1 0,3 1 0,-3 1 0,-4 4 0,1 0 0,-6 2 0,-2 0 0,-3-2 0,-2-2 0,0 1 0,1 1 0,3 1 0,1-1 0,0-1 0,1 0 0,-2 0 0,2 0 0,0 0 0,0 1 0,-1-1 0,-3 0 0,-2-1 0,0 0 0,1 2 0,-1 3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31.9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0 374 24575,'0'-16'0,"0"-2"0,0-6 0,0 3 0,0 6 0,0 3 0,0 5 0,0 0 0,0-4 0,0-3 0,0-2 0,0-1 0,0 0 0,0 1 0,0 0 0,0 2 0,0 3 0,0 0 0,0 3 0,0-3 0,0-1 0,0-1 0,0-2 0,0 3 0,0 0 0,0 1 0,0 2 0,0 5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59.41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54 1 24575,'0'75'0,"-1"-5"0,-5 9 0,-1-9 0,-4-9 0,2-7 0,1-7 0,2 2 0,3 7 0,1 3 0,2 2 0,0-8 0,0-10 0,0 2 0,0-4 0,0 4 0,0-3 0,0-6 0,1-5 0,3-6 0,1-7 0,0-5 0,-1-4 0,-2-2 0,0-1 0,-1 0 0,2-3 0,1 1 0,-1-3 0,-1-5 0,-2-1 0,0-8 0,-2-5 0,0-7 0,-1-7 0,1-10 0,1-5 0,1-4 0,0-3 0,0 9 0,0 6 0,0 9 0,0 7 0,0 2 0,0 5 0,0 2 0,0 3 0,2-4 0,5-6 0,4-2 0,2 1 0,2 4 0,-1 2 0,2 2 0,0 1 0,1 3 0,-2 1 0,0 2 0,-2 3 0,-3 2 0,-1 1 0,-2 1 0,0 0 0,-1 0 0,3 0 0,2 2 0,3 3 0,0 5 0,0 4 0,1 2 0,-2-2 0,-2-1 0,-2-1 0,-3-2 0,1 4 0,2 3 0,-3 2 0,-1 10 0,-2 8 0,-3 10 0,0 3 0,-4-1 0,-6-3 0,-4-7 0,-3-4 0,3-7 0,-1-4 0,2-2 0,1-6 0,2-3 0,-3-3 0,-1-3 0,-5 0 0,0-2 0,2 0 0,1 1 0,1-1 0,0 0 0,2-2 0,3-1 0,1-1 0,1-1 0,1 0 0,3 0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8:44.7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1727 1 24575,'-43'0'0,"-3"0"0,-7 0 0,0 0 0,3 2 0,4 1 0,-3 3 0,0-1 0,0 1 0,1 1 0,-1 1 0,-2 3 0,-3 2 0,2 1 0,1 2 0,2-1 0,3 2 0,4-2 0,11-2 0,7-2 0,4-2 0,0 0 0,-5 3 0,-7 3 0,-8 8 0,-9 10 0,-3 3 0,-4 3 0,2 2 0,2-2 0,4-2 0,6-1 0,5-2 0,7 3 0,1 5 0,4 1 0,2 2 0,4-2 0,3 6 0,1 0 0,-1 0 0,2-3 0,1-6 0,3 1 0,2 1 0,-1 3 0,2-3 0,1 0 0,-1-3 0,1 0 0,0 2 0,3-4 0,1-1 0,2-4 0,0-3 0,0-1 0,0-1 0,0 3 0,0 0 0,0 1 0,0 0 0,2-1 0,3 0 0,3 0 0,2-1 0,-1-1 0,1 0 0,2 2 0,3 3 0,2 1 0,1-3 0,1-1 0,1 1 0,1-3 0,0 1 0,0-3 0,2 0 0,5 5 0,7 1 0,4 2 0,0-1 0,3 1 0,-1 1 0,0-1 0,-1-3 0,-6-5 0,-5-7 0,-1 0 0,0-2 0,1 0 0,4 0 0,3-2 0,1-1 0,4 1 0,1 1 0,-4-2 0,2 0 0,-3-2 0,-4-2 0,-2-3 0,0 0 0,2-1 0,4-2 0,0 1 0,-2-2 0,2 3 0,-2 0 0,-1-3 0,-2 0 0,-7-3 0,0 0 0,0 0 0,1 0 0,6 0 0,1 0 0,1 0 0,0 0 0,0-3 0,-1-2 0,0-3 0,-3-2 0,-4-1 0,-1-1 0,1-2 0,3-3 0,7-3 0,-2-2 0,1 0 0,-1-1 0,-3 1 0,-1 0 0,-3 4 0,-7 2 0,-3 1 0,3 0 0,1-4 0,2-1 0,3-2 0,-1 1 0,2-4 0,1-1 0,-3 4 0,-4 1 0,-6 8 0,-2 1 0,-3 0 0,1 1 0,-1-1 0,0-2 0,0 2 0,-2-3 0,-1-2 0,0-4 0,-1-2 0,1 1 0,-1 0 0,0 0 0,4-1 0,0-6 0,1-1 0,0-1 0,0-2 0,0 1 0,0 5 0,-3 3 0,-1 4 0,-2 2 0,-1 1 0,1-1 0,-3 0 0,0-2 0,-1 0 0,1-3 0,1-1 0,0-3 0,-1 0 0,-2 0 0,0 3 0,0 1 0,0 0 0,0 0 0,0-3 0,0 2 0,0 0 0,0 2 0,0 3 0,0 2 0,0 2 0,0 4 0,0-1 0,0 1 0,0 1 0,-1-4 0,-4-1 0,0-2 0,-2-3 0,0 0 0,-4-3 0,-2-1 0,0 0 0,1 2 0,4 4 0,-1-2 0,-1 0 0,0 0 0,0 0 0,0 1 0,-2 1 0,-1 0 0,0 1 0,-2 1 0,4 1 0,-2 0 0,-1 0 0,1-3 0,-1-2 0,-2 0 0,-1-3 0,-2-1 0,0 0 0,1-2 0,0 2 0,1 2 0,-1 0 0,1 2 0,-1-1 0,-1-2 0,1 4 0,0 0 0,2 3 0,0 1 0,4 0 0,2 2 0,-2 1 0,1 2 0,0 0 0,-1-1 0,1-2 0,-2 0 0,-1-1 0,-1-1 0,-2-1 0,-4-2 0,-2 0 0,0-3 0,1 3 0,2 2 0,3 1 0,-1 2 0,-2-3 0,0 3 0,2 2 0,0 1 0,2 4 0,1-2 0,-2 3 0,2 2 0,0 1 0,1 0 0,-1 0 0,-4-2 0,0-1 0,-2 2 0,2 0 0,4 2 0,6 1 0,5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49.1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727 352 24575,'-30'0'0,"-1"0"0,-18 0 0,-1 0 0,-6 0 0,-4 1 0,9 3 0,6 2 0,9 4 0,9 4 0,4 4 0,-3 6 0,4 3 0,-1 5 0,-2 8 0,1 3 0,-2 4 0,2 0 0,2 1 0,0 2 0,6-3 0,4-4 0,3 0 0,2-3 0,2-2 0,1-4 0,4-9 0,-1-6 0,1-5 0,0-4 0,0-3 0,2-1 0,6-3 0,9-1 0,7-2 0,8 0 0,-2-2 0,-1-1 0,-2-5 0,-3-10 0,3-12 0,1-11 0,1-5 0,1-7 0,0 0 0,1-3 0,2-1 0,-4 6 0,-2 6 0,-4 10 0,-6 9 0,-4 10 0,-3 7 0,-4 4 0,-2 3 0,-3 5 0,-1 4 0,0 7 0,0 15 0,0 7 0,0 7 0,-2 6 0,-3-4 0,-1 5 0,1-2 0,3-4 0,2-5 0,0-5 0,0-4 0,0-6 0,0-4 0,0-4 0,0-3 0,0-4 0,1-3 0,2-2 0,2-3 0,2-1 0,0 0 0,0 0 0,0 0 0,-1 0 0,4-1 0,7-7 0,7-5 0,7-8 0,5-3 0,12-3 0,6-4 0,-2 5 0,-7 3 0,-14 8 0,-6 6 0,-3 0 0,-6 4 0,-4 2 0,-3-1 0,1-2 0,2-4 0,3-7 0,2-6 0,-1-4 0,1-4 0,2-6 0,1-1 0,1-5 0,-3 3 0,-4 4 0,-4 7 0,-2 6 0,-2 5 0,-1 1 0,-3 0 0,0-4 0,-2-2 0,0-3 0,0-6 0,0-2 0,0-2 0,0 3 0,0 6 0,0 4 0,0 6 0,0 3 0,0 3 0,0 0 0,0-1 0,0-4 0,0-4 0,0-2 0,0 2 0,0 1 0,0 4 0,0 3 0,0 3 0,0 2 0,0 0 0,0 3 0,0 22 0,0 7 0,0 22 0,0 2 0,0 31 0,0 5 0,0 7 0,0-9 0,0-27 0,0-3 0,0-12 0,0-11 0,0-6 0,0 1 0,0 5 0,0 10 0,0 4 0,0 3 0,0 5 0,0 4 0,0 0 0,0-6 0,0-10 0,0-11 0,0-7 0,0-7 0,0-4 0,0-1 0,0-1 0,1-3 0,1 0 0,1-2 0,1-3 0,-2-5 0,-1-5 0,-1-17 0,0-10 0,0-9 0,0-16 0,0 4 0,0 3 0,0 9 0,0 17 0,0 5 0,0 4 0,0-2 0,0 1 0,0-7 0,0-3 0,0-3 0,0-1 0,0 2 0,0 1 0,-1 5 0,-3 6 0,0 5 0,-2 8 0,2 3 0,-2 2 0,-2 2 0,-6 0 0,-6 0 0,-7-2 0,0-1 0,0 1 0,1 0 0,4 0 0,1 0 0,5 0 0,4 0 0,4 0 0,6 0 0,10-2 0,12-2 0,11-1 0,19-3 0,0 2 0,-4 2 0,-5 0 0,-15 2 0,-3-1 0,-4 1 0,-5 1 0,-4 1 0,-2-1 0,-2 1 0,1-1 0,2-2 0,0 0 0,1 1 0,-2 3 0,-2-3 0,-3-3 0,-1-7 0,0-2 0,1 1 0,2-1 0,3 4 0,-1-2 0,0 1 0,-4 2 0,0 0 0,-3 1 0,1 2 0,1-1 0,1-1 0,3-5 0,0-6 0,3-4 0,0 0 0,-1 3 0,-1 3 0,-3 5 0,-1 3 0,-1 3 0,0 1 0,-1 5 0,0 12 0,-1 12 0,1 8 0,3 4 0,2 3 0,1-1 0,0 8 0,-1 5 0,-3 3 0,2 3 0,-2-4 0,0-4 0,-1-8 0,-2 1 0,2-4 0,0 3 0,1 1 0,1-3 0,-1 1 0,1 0 0,3 1 0,1 2 0,1-4 0,0-4 0,0-6 0,-3-5 0,-1-3 0,-1-2 0,-1-1 0,-1-3 0,-1-10 0,-1-14 0,0-15 0,0-14 0,0-14 0,0-5 0,0 1 0,-1 10 0,-3 13 0,-2 3 0,-2 2 0,-1 1 0,-2 3 0,-2 0 0,-1 2 0,-1 1 0,1 3 0,3 5 0,2 3 0,2 3 0,0 4 0,3 1 0,4 1 0,8-1 0,6-1 0,6-3 0,1-1 0,11-5 0,3 0 0,4-3 0,-2 1 0,-10 4 0,-6 3 0,-6 4 0,-2 1 0,-4 2 0,-1-2 0,-2 2 0,2 0 0,1 0 0,5 2 0,3 0 0,1 0 0,1 0 0,-2 0 0,-2 0 0,-3 0 0,-1 0 0,-5 1 0,-2 2 0,-3 2 0,-1 8 0,0 5 0,0 18 0,0 12 0,0 4 0,0 7 0,0-10 0,2 1 0,1-3 0,-1-7 0,1-3 0,-3-10 0,0-6 0,0-7 0,0-4 0,0-4 0,0-17 0,0 2 0,0-22 0,0 5 0,0-2 0,0 3 0,0 9 0,0-1 0,0 1 0,0-1 0,0 0 0,0 1 0,0 3 0,0 1 0,0 1 0,0-2 0,0-1 0,0-1 0,0 1 0,1 3 0,1 2 0,1 3 0,0-1 0,0 0 0,-1-1 0,0 2 0,2-4 0,4-1 0,2-2 0,1-2 0,-1 4 0,-1 0 0,0 2 0,-1 1 0,0 1 0,0 3 0,-1 2 0,1 1 0,1 1 0,1 0 0,1 0 0,-1 0 0,-1 0 0,-1 0 0,0 0 0,0 0 0,-4 0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51.20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24575,'0'22'0,"0"6"0,0 11 0,0-1 0,0-8 0,0 0 0,0 4 0,0-6 0,0 4 0,0-16 0,0-5 0,0-2 0,0 1 0,0 0 0,0 3 0,0 0 0,0 0 0,0-2 0,0-3 0,0-2 0,0 1 0,0 0 0,0 1 0,1-1 0,1 1 0,0-4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52.4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52.5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1:52.6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2:16.44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 1 24575,'0'21'0,"0"4"0,0 5 0,0 0 0,0-5 0,0 2 0,0 0 0,0 4 0,0-2 0,0-6 0,-1-1 0,0-2 0,-2 5 0,-2 6 0,1 0 0,-1-1 0,1-3 0,2-6 0,-1-5 0,1-3 0,1-4 0,-1-3 0,2 1 0,0-3 0,0 1 0,0 1 0,0 0 0,2 1 0,0 2 0,2 0 0,1-2 0,1 0 0,0 0 0,1-1 0,1 0 0,-1 0 0,1-1 0,-1-2 0,0-1 0,2-2 0,4 0 0,5 0 0,1 0 0,2-1 0,-2-2 0,-1-1 0,-1-1 0,-2 1 0,-3-1 0,-3 2 0,-1 0 0,-2 0 0,-1 0 0,0-2 0,1-4 0,1-1 0,3-4 0,3-4 0,3-6 0,0-1 0,0-3 0,-3 3 0,-2 3 0,-3 0 0,-1 1 0,-1 2 0,-1 0 0,0-1 0,-2-2 0,-1-7 0,-1-2 0,-1-1 0,0 0 0,0 3 0,0 2 0,0 4 0,0 7 0,0 4 0,0 3 0,-1 1 0,0 0 0,-2 3 0,0 2 0,0 2 0,0 4 0,2 4 0,1 8 0,0 8 0,0 10 0,0 3 0,0 3 0,-2-1 0,0-6 0,0-2 0,0-5 0,2-3 0,0-4 0,0-3 0,0-3 0,0-4 0,0 1 0,0 3 0,0 1 0,0 0 0,0 0 0,0-3 0,1 0 0,1 0 0,0-1 0,1-2 0,0-1 0,0 0 0,0-1 0,1 1 0,-1-1 0,2 2 0,4 2 0,2 3 0,3 5 0,0-1 0,-1 0 0,-1-3 0,-3-2 0,-2-2 0,-1-1 0,0-1 0,-2-3 0,1-2 0,-2-1 0,-1-1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0:42:21.9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300 1 24575,'0'63'0,"-2"2"0,-1 5 0,1-8 0,0-9 0,2-6 0,0 3 0,0 8 0,0 4 0,0 1 0,0 0 0,0-7 0,0-5 0,0-3 0,0-9 0,0 7 0,0 1 0,0 2 0,0-1 0,0-6 0,0-8 0,0-5 0,0-7 0,0-7 0,0-5 0,0-3 0,0-3 0,0 1 0,0 0 0,0 1 0,0-1 0,0 0 0,0 0 0,0 0 0,0-1 0,0 1 0,0 1 0,0-1 0,0-3 0,0-10 0,0 2 0,0-6 0,0-8 0,0-9 0,1-11 0,3-10 0,0 4 0,0-5 0,-2 4 0,-2 4 0,0 11 0,0 10 0,0 6 0,0 5 0,0 1 0,0 3 0,0 0 0,0 1 0,0 1 0,-1 0 0,-1 0 0,-3 0 0,-5-1 0,-3-1 0,-5-1 0,-2-1 0,1 1 0,0 0 0,1 1 0,2-1 0,3 1 0,0 0 0,2-1 0,1 1 0,2 1 0,2 1 0,2 1 0,0 1 0,1 1 0,0-1 0,0 2 0,-3-1 0,0 2 0,-3 0 0,-1 0 0,0 0 0,-2 0 0,1 0 0,2 0 0,2-1 0,2-1 0,4-1 0,5 1 0,0 0 0,5 2 0,7-4 0,7 0 0,5-1 0,0 0 0,-8 1 0,-2 2 0,-3 1 0,-3 0 0,0 1 0,1 0 0,3-1 0,4-2 0,3-2 0,2-1 0,-3 0 0,-2 0 0,-4 2 0,-5-1 0,-2 2 0,-3 0 0,-1 2 0,0 0 0,3-1 0,4-3 0,2-2 0,3 1 0,-2-1 0,-2 3 0,-2 2 0,-4 1 0,0 1 0,-1 0 0,0 0 0,-1 0 0,0 2 0,-3 12 0,-1 17 0,-1 14 0,2 9 0,2-3 0,1-9 0,2-10 0,1-4 0,1-1 0,1-1 0,0 2 0,-2-7 0,-1-6 0,-1-5 0,-2-3 0,0-3 0,0-1 0,1-2 0,4-1 0,5 0 0,15 0 0,3 0 0,8 0 0,6-2 0,-1-7 0,7-6 0,-1-10 0,-3-3 0,-7-3 0,-3-4 0,-10 2 0,-5-2 0,-9 3 0,-7 1 0,-3 0 0,-3-1 0,0-1 0,-1 2 0,0 3 0,-2 6 0,-2 6 0,-2 4 0,-2 4 0,-2 2 0,-4 1 0,-4-1 0,-5 1 0,-4 1 0,-6 2 0,-3 2 0,-1-1 0,4 1 0,5 0 0,7 0 0,7 0 0,3 0 0,2 1 0,0 3 0,-2 7 0,-4 11 0,-3 12 0,-2 6 0,-3 5 0,1 3 0,0 0 0,1 0 0,5-4 0,5-9 0,3-6 0,3-4 0,1-2 0,2 2 0,1-2 0,1 0 0,1-3 0,4 1 0,3-1 0,3-2 0,0-3 0,0-1 0,-2-3 0,-1-1 0,1 0 0,-1-2 0,2 0 0,4-1 0,4-1 0,8 1 0,5 1 0,7-1 0,-1 0 0,0 0 0,1 0 0,-1 0 0,2 0 0,-3 1 0,-6-2 0,-8-2 0,-4-1 0,-7-1 0,-2 0 0,-3-1 0,0-1 0,0 0 0,0 0 0,1 0 0,-1 0 0,-1 0 0,1-1 0,0-1 0,-1-3 0,0 0 0,1 0 0,-1 0 0,-1 1 0,1 1 0,-1 0 0,1 0 0,-2 0 0,-1-1 0,-2-1 0,0 0 0,0 2 0,0 1 0,0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6:15.80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 38 24575,'0'31'0,"2"2"0,1 3 0,4-3 0,2 6 0,4 7 0,0 13 0,-1 1 0,-1 7 0,-2-7 0,-3-5 0,-2-1 0,-2-11 0,-2-1 0,0-4 0,0-5 0,0-1 0,0-1 0,0-3 0,0-3 0,0-5 0,1-5 0,0-3 0,1-4 0,-1-3 0,0-2 0,0-14 0,0-16 0,0-13 0,-1-14 0,0 2 0,0 1 0,0 1 0,0 6 0,0 5 0,0 5 0,0 6 0,0-1 0,0-1 0,0 1 0,0 0 0,0 6 0,-1 4 0,0-2 0,-3 2 0,-1 2 0,-1 2 0,-1 2 0,0 1 0,0 3 0,1-1 0,1 3 0,1 0 0,2-1 0,-1 0 0,1-2 0,-1-1 0,0 0 0,0 0 0,1-1 0,-1 3 0,0 1 0,2 2 0,0 1 0,1-1 0,0-1 0,0-1 0,0 2 0,0-1 0,0 2 0,0 0 0,0 0 0,-1 1 0,-1 1 0,-4 2 0,-1 1 0,-2 0 0,1 0 0,1 0 0,0 0 0,2 0 0,1-1 0,1-1 0,2-1 0,1-1 0,0-1 0,1 1 0,1 0 0,2 2 0,0 1 0,1 0 0,0 0 0,2-3 0,4-1 0,4-2 0,2 0 0,1 0 0,-1 2 0,-4 1 0,-3 2 0,-3 1 0,-2 1 0,0 0 0,0 0 0,2 0 0,2 0 0,0 0 0,1 0 0,0 0 0,0 0 0,-2 1 0,-1 1 0,-1 1 0,-2 0 0,0 0 0,1 0 0,-1 1 0,0 1 0,0 0 0,-2 1 0,0 3 0,-1 6 0,-1 3 0,0 3 0,-1-1 0,-4-1 0,-3 1 0,-6 5 0,-5 6 0,-2 4 0,-1 1 0,2-4 0,2-1 0,3-5 0,1-3 0,5-5 0,3-5 0,1-4 0,1-2 0,2-1 0,-1-2 0,2-2 0,6-10 0,2 2 0,10-7 0,4 7 0,1 0 0,2-1 0,-1 2 0,-3 2 0,-2 1 0,-6 2 0,-2 0 0,-3 0 0,-1 0 0,0 0 0,-1 0 0,0 0 0,0 0 0,0 0 0,0 1 0,1 3 0,1 2 0,1 3 0,2 2 0,1 2 0,3 1 0,2-1 0,2 1 0,2-1 0,-1-1 0,-1 1 0,-2-2 0,-4 0 0,-1 0 0,-2 0 0,-2 0 0,1-1 0,-3 0 0,1 0 0,0 0 0,-1 0 0,1 3 0,-1 0 0,1 1 0,-1 0 0,0-1 0,0 3 0,0 0 0,1 1 0,0 0 0,0-2 0,-1-2 0,1-2 0,-1-2 0,0-1 0,0-2 0,-2 0 0,0-3 0,0 0 0,-1 1 0,-1-1 0,0 2 0,0-1 0,0-1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6:18.4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118 286 24575,'19'0'0,"0"-1"0,-3-1 0,4-2 0,0-2 0,4-2 0,-1-1 0,-4 1 0,-5 1 0,-4-1 0,0-1 0,-1 0 0,-2-3 0,0-1 0,-2-3 0,-2-2 0,0-3 0,-1-2 0,0 3 0,-1 1 0,-1 3 0,0 3 0,0 0 0,0 2 0,0 3 0,-2 2 0,-3 3 0,-8 1 0,-5 2 0,-3 0 0,-5 0 0,-4 3 0,-4 3 0,-2 3 0,2 6 0,4 0 0,2 0 0,7-2 0,4-2 0,6-3 0,4 1 0,2 2 0,1 2 0,1 2 0,0 2 0,2 3 0,0 2 0,1 0 0,0-2 0,0 2 0,0-4 0,0-2 0,0-1 0,0-2 0,2 0 0,3 1 0,3 0 0,3-1 0,4 1 0,3-4 0,1 1 0,3 0 0,-3-3 0,-1 1 0,-1-3 0,-3-1 0,1 1 0,-3-1 0,-3-2 0,-2-2 0,0 0 0,1-1 0,1 0 0,1-2 0,0-2 0,2-3 0,1-3 0,1-2 0,-2 2 0,-3 2 0,-2 2 0,-2 2 0,1 2 0,-2 0 0,-1 1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6:24.3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24575,'0'15'0,"0"3"0,0 6 0,0 1 0,0 1 0,0 3 0,0 1 0,0 0 0,0 3 0,0-2 0,0 3 0,0 0 0,0-4 0,0-3 0,0-3 0,0-4 0,0-4 0,0-6 0,0-2 0,0-1 0,0-1 0,0 0 0,0 0 0,0 2 0,0 1 0,0 4 0,0 1 0,0 2 0,0 1 0,0-1 0,0-1 0,0-1 0,0 1 0,0 1 0,0 0 0,0 1 0,0-2 0,0-2 0,0-2 0,0-2 0,0-1 0,0-3 0,0-1 0,0 0 0,0 1 0,1 0 0,0 0 0,0 0 0,1 0 0,1 1 0,0 2 0,0 1 0,0 1 0,-1-1 0,0-1 0,1 1 0,-1-1 0,0-1 0,0-1 0,0 0 0,-1-1 0,1-1 0,-1 0 0,1 0 0,1 1 0,0 0 0,0 0 0,-1 0 0,0 0 0,0 0 0,1-2 0,0-1 0,1 0 0,-1-1 0,0 0 0,-1 2 0,1-2 0,0 1 0,1-1 0,0-1 0,-1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09:58:49.80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24575,'0'32'0,"0"4"0,0 7 0,0 3 0,0 2 0,0-3 0,0 3 0,0-3 0,0-5 0,0 2 0,0-6 0,0-4 0,0-1 0,0 0 0,0-1 0,0-3 0,0-5 0,0-2 0,0-2 0,0 0 0,0 0 0,0-1 0,0 0 0,0-2 0,3 1 0,1-2 0,3 1 0,2-1 0,0-3 0,-1-1 0,-1-2 0,1-2 0,1 0 0,0-4 0,1-1 0,-1-1 0,-2-1 0,-2-6 0,-3-5 0,-2-9 0,0-8 0,2-7 0,1-7 0,2-6 0,1-7 0,0-1 0,3-1 0,0 8 0,2 7 0,-2 9 0,-3 11 0,-3 6 0,0 10 0,1 7 0,1 2 0,-3 5 0,2 1 0,-2 0 0,2 1 0,2 2 0,1 6 0,3 4 0,1 2 0,-1 0 0,0 0 0,-1-2 0,0 2 0,0-1 0,0 0 0,1 0 0,0-3 0,0-3 0,0-3 0,1-3 0,1 0 0,0-1 0,0 0 0,0-1 0,0-2 0,2 1 0,0-2 0,-1-2 0,0 0 0,-1-3 0,-3 0 0,1 0 0,-2 0 0,-1-1 0,-3-3 0,-2-3 0,0-3 0,1-7 0,2-10 0,0-6 0,0-1 0,0 0 0,-1 2 0,2-1 0,-3-3 0,0 4 0,-2 4 0,-1 5 0,0 5 0,0 2 0,0 4 0,0 1 0,0 1 0,0-3 0,0-7 0,0-3 0,2 0 0,1 2 0,-1 3 0,1 3 0,-3 2 0,0 0 0,0 2 0,0 1 0,0 2 0,0 0 0,0-1 0,0 5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6:27.4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144 1 24575,'-8'0'0,"1"0"0,2 0 0,0 0 0,-1 4 0,-2 2 0,-1 5 0,-1 3 0,0 2 0,-1 2 0,2 0 0,0-2 0,1-2 0,3-2 0,0-1 0,2 1 0,0 1 0,1 2 0,-1 1 0,0 0 0,1 2 0,-1 0 0,1-1 0,1-4 0,-1-2 0,2-3 0,-2-1 0,1 0 0,0-2 0,1 0 0,0 0 0,0 0 0,-1 0 0,1-1 0,0 0 0,3 1 0,0 0 0,4 1 0,2-1 0,-1 0 0,-1-1 0,-2-1 0,0-1 0,-1-1 0,1 0 0,0 0 0,0-1 0,0 0 0,0 0 0,0-4 0,1-3 0,1-3 0,1-5 0,1-1 0,0-3 0,1-3 0,-1 3 0,-1 2 0,-2 3 0,-1 4 0,-3 1 0,0 3 0,-2 2 0,0-1 0,2 1 0,-1-2 0,0-1 0,-1-2 0,0-2 0,0 0 0,0 0 0,0 0 0,0 2 0,0-1 0,0 2 0,0 1 0,0 0 0,0 1 0,0 3 0,0 19 0,0-4 0,0 16 0,0-8 0,1 1 0,2 3 0,1-2 0,2-2 0,1-1 0,0-2 0,2-2 0,0-3 0,-1-3 0,0-1 0,-3-3 0,0 1 0,-1-3 0,1 0 0,0-1 0,0-2 0,-1 0 0,1 0 0,-1 0 0,1 0 0,3 0 0,1 0 0,2 0 0,0 0 0,-2 0 0,-1 0 0,-2 0 0,-2 0 0,0 0 0,-2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6:30.2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24575,'0'26'0,"0"3"0,0 5 0,0 3 0,0-3 0,0 2 0,0 2 0,0 1 0,0 0 0,0-6 0,0-7 0,1-4 0,2-2 0,0 0 0,0-2 0,0-1 0,0-2 0,0 0 0,-1 0 0,-1-1 0,-1-1 0,0-1 0,0 2 0,0-1 0,0 2 0,0 1 0,0 2 0,1 2 0,1 0 0,0 2 0,3-2 0,-2 2 0,1-3 0,-1-1 0,0-2 0,1-3 0,-1 0 0,-1-3 0,0-1 0,0-2 0,-1-2 0,1-1 0,1-1 0,0-1 0,1 0 0,1 1 0,2 1 0,2 1 0,2 0 0,0 0 0,-2-1 0,-1-2 0,-1 1 0,-3-1 0,0-1 0,1 1 0,-1-2 0,1 0 0,0 0 0,1 0 0,1 0 0,3 0 0,2-2 0,0 0 0,-1-1 0,-3-1 0,-2 2 0,-1 1 0,-1-1 0,-2 1 0,-1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6:33.54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37 24575,'26'0'0,"-1"0"0,2-1 0,-2-2 0,1-1 0,-3 0 0,0 0 0,0 0 0,0-1 0,2 0 0,-3 2 0,-6 1 0,-6 0 0,-3 2 0,-1 0 0,-2 0 0,8 0 0,9 1 0,6 2 0,3 4 0,-7 0 0,-8 0 0,-5-1 0,-3-1 0,-2-1 0,1 0 0,-1 0 0,0 0 0,0 0 0,-2 0 0,0 1 0,-1 1 0,-1 1 0,-1 3 0,1 1 0,0 0 0,1 1 0,2-2 0,0 0 0,1-2 0,0-1 0,0 0 0,0-1 0,-1 0 0,0-1 0,0-1 0,1-1 0,0 0 0,-1-2 0,-1 0 0,-2 2 0,-1 0 0,0 6 0,0 3 0,0 8 0,0 8 0,0 2 0,0 2 0,0-3 0,0-3 0,0 0 0,0-4 0,0-3 0,0-4 0,0-4 0,0-4 0,0-1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6:34.68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6:34.7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6:39.6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0 157 24575,'2'29'0,"3"0"0,3-2 0,4 4 0,8 8 0,0 0 0,1 2 0,-2-4 0,-3-8 0,0 1 0,-1-5 0,-4-5 0,-4-6 0,-1-5 0,-2-3 0,-1-2 0,0 0 0,-1 0 0,0-1 0,2-5 0,1-6 0,1-8 0,3-10 0,2-8 0,3-3 0,0-10 0,1 2 0,-1-5 0,-2-1 0,-2 7 0,-3 2 0,-1 9 0,0 7 0,-1 4 0,-2 5 0,-1 3 0,-2 4 0,1 2 0,0 4 0,0 0 0,1 1 0,0 3 0,-1 6 0,1-1 0,-2 5 0,1-4 0,0-1 0,0 0 0,1-1 0,0-1 0,1-2 0,2 0 0,-1-1 0,1 0 0,0 0 0,-2 1 0,0 1 0,-2 1 0,-1 1 0,0 1 0,0 1 0,0 2 0,0 0 0,-1 0 0,0-1 0,-1-2 0,0 1 0,0-1 0,1 0 0,-1-1 0,1 0 0,0-1 0,0 1 0,1 3 0,0 1 0,0 4 0,0 2 0,0 3 0,0 2 0,0 1 0,2-3 0,4-2 0,6-3 0,5-3 0,4 1 0,2-2 0,1-2 0,-2-2 0,-1-2 0,-2-3 0,-1-5 0,1-5 0,-3-4 0,-2-3 0,-2 0 0,-2-3 0,0-2 0,-2 0 0,-1-1 0,-1 0 0,-3 2 0,-1 1 0,-2 3 0,0 2 0,0 3 0,0 2 0,0 2 0,-1-1 0,-1 0 0,-1 2 0,-2 1 0,0 1 0,0 1 0,-1 1 0,-1 1 0,0 2 0,0 1 0,-3 0 0,-1 0 0,-2 0 0,1 0 0,0 1 0,1 4 0,-1 4 0,1 5 0,0 4 0,2-1 0,1 3 0,1-1 0,1 1 0,1-1 0,3-2 0,1-2 0,1 0 0,0 0 0,0-2 0,0 1 0,2-1 0,3-1 0,2 1 0,3 1 0,0 2 0,2 1 0,0 2 0,0-3 0,0 1 0,0-1 0,0 0 0,0-2 0,1-1 0,0-4 0,0-2 0,1 0 0,4-3 0,3-1 0,1-1 0,4-1 0,0-6 0,2-5 0,2-5 0,-5-4 0,-4 4 0,-5 3 0,-3 3 0,-3 2 0,-1 0 0,-2 2 0,-1 2 0,-2 0 0,0 1 0,-2 0 0,-1 1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06.90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392 1 24575,'-17'0'0,"-2"0"0,-2 0 0,1 0 0,4 0 0,0 0 0,-1 0 0,-6 0 0,-3 4 0,-2 10 0,0 15 0,2 7 0,0 5 0,2-1 0,3-2 0,1 0 0,5-3 0,4-2 0,3-4 0,2-1 0,4-2 0,1-2 0,0 0 0,1 0 0,3-1 0,8-4 0,7-2 0,9-1 0,5-3 0,4-3 0,4-4 0,3-2 0,4-3 0,0-1 0,1 0 0,-6 0 0,-5 0 0,-3 0 0,-7 0 0,-4 0 0,-3 1 0,-4 2 0,-1 3 0,-4 3 0,-2 3 0,-3 6 0,-2 4 0,-2 4 0,-1 6 0,-1-2 0,-2 1 0,-3 1 0,-10 6 0,-9 7 0,-6-5 0,-7 0 0,0-9 0,-3-6 0,-5-4 0,3-8 0,3-3 0,3-4 0,1-2 0,4-2 0,2-1 0,8-1 0,5 0 0,2 0 0,8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09.5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24575,'0'15'0,"0"4"0,0 12 0,0 1 0,0 0 0,0 5 0,2-1 0,2 7 0,2 0 0,0-9 0,-1-8 0,-2-8 0,0-5 0,0-2 0,-1-1 0,0-2 0,-2-4 0,0-1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0.6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9T17:27:10.6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2B4C-9A7C-220C-92BF-0ADCD62A6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DFF75-089E-A5FF-C446-8FFEB5E1C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F0F2-CB3B-F0B2-C740-5F45C5C6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FBFEE-4043-9EF1-88FE-F32F6572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F809A-FAD8-64B2-2CAF-7561F389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67356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B7C5-B909-6898-E184-7665E835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06920-8FE7-3BF1-5B1F-E98F2A1A3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1090-BA7B-1FC8-3F2C-73344C26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0EE2-0A25-8CF4-D845-5062017B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19-4CD8-AFD9-573A-37E64E07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6707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6947D-8BC5-C504-6712-94819CAC0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2F6F4-FE7D-9688-3659-24E0A8FBE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0F12-E0F2-1C7F-EE71-4533B64E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98C8-BBB6-7553-A51C-6EDD14AD9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A288-4CBC-1798-51F2-96533F44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66360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F4F7-9148-F712-C2D7-588136A1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16BB-DAA1-16D9-C1C5-36F871E8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02BB-A1E6-F871-26D9-EDBC5CC5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ADAC-E54F-612D-AB7E-EFE05D19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3AEE-5F34-9EF3-B2CC-38EB9939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00521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57B6-AFC0-03DA-BEF1-B3E4CB58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52E1-F688-DB9A-7DEC-8B1DA4BE1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A17D-78E8-0717-4FC2-74FB2E83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217E-9500-BDE5-9951-AF0FFEF6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721AB-A77B-0784-BD95-CBE59881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51417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2FC7-96B3-F3D2-74DA-036E49A9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D87CB-0FAF-B90F-AA3C-F8DF1C054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B6446-511D-A92B-CE13-5816D03E2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AF62E-D93C-B736-37A4-FE3AEF8A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6D5B7-018B-E107-8CF8-98B3CFFA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D492-1DEB-E50B-434C-F10545D8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23632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FA82-9387-4203-A263-E01D469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8EF8-B6D2-BC43-AB2F-355E3012D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91F05-8EF6-32D7-67ED-A7F82C19A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DD264-2BC9-ED94-A42F-8750A0722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705BE-559C-46C4-9000-ED149CA8F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755B8-9AE0-86E4-AB01-FEB41AD0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589A-86EC-20C7-3E09-4C064403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E4F6A-8A98-7F8B-8D79-3E0D67C3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47724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C9A5-0B80-2E27-E83C-5FE435BE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31C4F-35A3-B0A8-77F6-70E8FE23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7C3ED-A3B2-14D7-25B0-9A9368D0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6308D-8DE3-242E-2AC8-BBC078B8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65134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DF2A4-816B-72BD-3A62-95F6B741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B0B35-01F9-AABE-CFA4-CDC2F864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24A6E-6863-48CD-BF96-FF03DC7C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40305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489D-39A9-A835-5FFC-E794A5660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BC86-1671-FF92-396D-AF452534D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B9156-D5B7-36E2-9B0C-70D2986A2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AF32A-A8C3-34EB-708F-0CEABE8A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92EFC-BE64-F1B5-9EAC-BEBC637D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86F1-1485-BADB-0DED-3A4BA34BB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37417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985A-757E-4D53-685D-961B02C5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EF3AD-A701-F2E4-A5FF-A61BFE345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EB6A8-A418-8D39-5F23-0D2925048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5639F-DA71-6B59-8034-D484C53F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D498-6F2C-08F4-FFCA-4912277F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5167-3515-FE87-48B4-2E0EBAD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63990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AE77A-AE58-454E-8569-AF89E246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EB2A-D494-79A0-8565-D8D124190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9842-25D2-7FE1-46E3-2BF32DAA5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D7801-8995-2D46-8B48-C318BBC28675}" type="datetimeFigureOut">
              <a:rPr lang="en-KH" smtClean="0"/>
              <a:t>10/9/25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B16F-FBE9-0200-3799-FC23CCBEE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07D5-CF70-0FE7-223F-28EED9321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98747-AA81-7C40-89E4-ED1A1DB39C48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76908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45.png"/><Relationship Id="rId4" Type="http://schemas.openxmlformats.org/officeDocument/2006/relationships/customXml" Target="../ink/ink41.xml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3.png"/><Relationship Id="rId18" Type="http://schemas.openxmlformats.org/officeDocument/2006/relationships/customXml" Target="../ink/ink52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customXml" Target="../ink/ink49.xml"/><Relationship Id="rId17" Type="http://schemas.openxmlformats.org/officeDocument/2006/relationships/image" Target="../media/image55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10" Type="http://schemas.openxmlformats.org/officeDocument/2006/relationships/customXml" Target="../ink/ink48.xml"/><Relationship Id="rId19" Type="http://schemas.openxmlformats.org/officeDocument/2006/relationships/image" Target="../media/image56.png"/><Relationship Id="rId4" Type="http://schemas.openxmlformats.org/officeDocument/2006/relationships/customXml" Target="../ink/ink45.xml"/><Relationship Id="rId9" Type="http://schemas.openxmlformats.org/officeDocument/2006/relationships/image" Target="../media/image51.png"/><Relationship Id="rId14" Type="http://schemas.openxmlformats.org/officeDocument/2006/relationships/customXml" Target="../ink/ink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67.png"/><Relationship Id="rId18" Type="http://schemas.openxmlformats.org/officeDocument/2006/relationships/customXml" Target="../ink/ink61.xml"/><Relationship Id="rId3" Type="http://schemas.openxmlformats.org/officeDocument/2006/relationships/image" Target="../media/image62.png"/><Relationship Id="rId21" Type="http://schemas.openxmlformats.org/officeDocument/2006/relationships/image" Target="../media/image71.png"/><Relationship Id="rId7" Type="http://schemas.openxmlformats.org/officeDocument/2006/relationships/image" Target="../media/image64.png"/><Relationship Id="rId12" Type="http://schemas.openxmlformats.org/officeDocument/2006/relationships/customXml" Target="../ink/ink58.xml"/><Relationship Id="rId17" Type="http://schemas.openxmlformats.org/officeDocument/2006/relationships/image" Target="../media/image69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10" Type="http://schemas.openxmlformats.org/officeDocument/2006/relationships/customXml" Target="../ink/ink57.xml"/><Relationship Id="rId19" Type="http://schemas.openxmlformats.org/officeDocument/2006/relationships/image" Target="../media/image70.png"/><Relationship Id="rId4" Type="http://schemas.openxmlformats.org/officeDocument/2006/relationships/customXml" Target="../ink/ink54.xml"/><Relationship Id="rId9" Type="http://schemas.openxmlformats.org/officeDocument/2006/relationships/image" Target="../media/image65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0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9" Type="http://schemas.openxmlformats.org/officeDocument/2006/relationships/image" Target="../media/image24.png"/><Relationship Id="rId21" Type="http://schemas.openxmlformats.org/officeDocument/2006/relationships/image" Target="../media/image660.png"/><Relationship Id="rId34" Type="http://schemas.openxmlformats.org/officeDocument/2006/relationships/customXml" Target="../ink/ink80.xml"/><Relationship Id="rId42" Type="http://schemas.openxmlformats.org/officeDocument/2006/relationships/customXml" Target="../ink/ink85.xml"/><Relationship Id="rId7" Type="http://schemas.openxmlformats.org/officeDocument/2006/relationships/image" Target="../media/image590.png"/><Relationship Id="rId2" Type="http://schemas.openxmlformats.org/officeDocument/2006/relationships/customXml" Target="../ink/ink64.xml"/><Relationship Id="rId16" Type="http://schemas.openxmlformats.org/officeDocument/2006/relationships/customXml" Target="../ink/ink71.xml"/><Relationship Id="rId29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610.png"/><Relationship Id="rId24" Type="http://schemas.openxmlformats.org/officeDocument/2006/relationships/customXml" Target="../ink/ink75.xml"/><Relationship Id="rId32" Type="http://schemas.openxmlformats.org/officeDocument/2006/relationships/customXml" Target="../ink/ink79.xml"/><Relationship Id="rId37" Type="http://schemas.openxmlformats.org/officeDocument/2006/relationships/image" Target="../media/image740.png"/><Relationship Id="rId40" Type="http://schemas.openxmlformats.org/officeDocument/2006/relationships/customXml" Target="../ink/ink83.xml"/><Relationship Id="rId45" Type="http://schemas.openxmlformats.org/officeDocument/2006/relationships/image" Target="../media/image76.png"/><Relationship Id="rId5" Type="http://schemas.openxmlformats.org/officeDocument/2006/relationships/image" Target="../media/image580.png"/><Relationship Id="rId15" Type="http://schemas.openxmlformats.org/officeDocument/2006/relationships/image" Target="../media/image630.png"/><Relationship Id="rId23" Type="http://schemas.openxmlformats.org/officeDocument/2006/relationships/image" Target="../media/image670.png"/><Relationship Id="rId28" Type="http://schemas.openxmlformats.org/officeDocument/2006/relationships/customXml" Target="../ink/ink77.xml"/><Relationship Id="rId36" Type="http://schemas.openxmlformats.org/officeDocument/2006/relationships/customXml" Target="../ink/ink81.xml"/><Relationship Id="rId10" Type="http://schemas.openxmlformats.org/officeDocument/2006/relationships/customXml" Target="../ink/ink68.xml"/><Relationship Id="rId19" Type="http://schemas.openxmlformats.org/officeDocument/2006/relationships/image" Target="../media/image650.png"/><Relationship Id="rId31" Type="http://schemas.openxmlformats.org/officeDocument/2006/relationships/image" Target="../media/image710.png"/><Relationship Id="rId44" Type="http://schemas.openxmlformats.org/officeDocument/2006/relationships/customXml" Target="../ink/ink86.xml"/><Relationship Id="rId4" Type="http://schemas.openxmlformats.org/officeDocument/2006/relationships/customXml" Target="../ink/ink65.xml"/><Relationship Id="rId9" Type="http://schemas.openxmlformats.org/officeDocument/2006/relationships/image" Target="../media/image600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690.png"/><Relationship Id="rId30" Type="http://schemas.openxmlformats.org/officeDocument/2006/relationships/customXml" Target="../ink/ink78.xml"/><Relationship Id="rId35" Type="http://schemas.openxmlformats.org/officeDocument/2006/relationships/image" Target="../media/image730.png"/><Relationship Id="rId43" Type="http://schemas.openxmlformats.org/officeDocument/2006/relationships/image" Target="../media/image750.png"/><Relationship Id="rId8" Type="http://schemas.openxmlformats.org/officeDocument/2006/relationships/customXml" Target="../ink/ink67.xml"/><Relationship Id="rId3" Type="http://schemas.openxmlformats.org/officeDocument/2006/relationships/image" Target="../media/image570.png"/><Relationship Id="rId12" Type="http://schemas.openxmlformats.org/officeDocument/2006/relationships/customXml" Target="../ink/ink69.xml"/><Relationship Id="rId17" Type="http://schemas.openxmlformats.org/officeDocument/2006/relationships/image" Target="../media/image640.png"/><Relationship Id="rId25" Type="http://schemas.openxmlformats.org/officeDocument/2006/relationships/image" Target="../media/image680.png"/><Relationship Id="rId33" Type="http://schemas.openxmlformats.org/officeDocument/2006/relationships/image" Target="../media/image720.png"/><Relationship Id="rId38" Type="http://schemas.openxmlformats.org/officeDocument/2006/relationships/customXml" Target="../ink/ink82.xml"/><Relationship Id="rId20" Type="http://schemas.openxmlformats.org/officeDocument/2006/relationships/customXml" Target="../ink/ink73.xml"/><Relationship Id="rId41" Type="http://schemas.openxmlformats.org/officeDocument/2006/relationships/customXml" Target="../ink/ink8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87.png"/><Relationship Id="rId26" Type="http://schemas.openxmlformats.org/officeDocument/2006/relationships/customXml" Target="../ink/ink101.xml"/><Relationship Id="rId39" Type="http://schemas.openxmlformats.org/officeDocument/2006/relationships/customXml" Target="../ink/ink111.xml"/><Relationship Id="rId21" Type="http://schemas.openxmlformats.org/officeDocument/2006/relationships/customXml" Target="../ink/ink97.xml"/><Relationship Id="rId34" Type="http://schemas.openxmlformats.org/officeDocument/2006/relationships/image" Target="../media/image90.png"/><Relationship Id="rId7" Type="http://schemas.openxmlformats.org/officeDocument/2006/relationships/image" Target="../media/image82.png"/><Relationship Id="rId12" Type="http://schemas.openxmlformats.org/officeDocument/2006/relationships/customXml" Target="../ink/ink92.xml"/><Relationship Id="rId17" Type="http://schemas.openxmlformats.org/officeDocument/2006/relationships/customXml" Target="../ink/ink95.xml"/><Relationship Id="rId25" Type="http://schemas.openxmlformats.org/officeDocument/2006/relationships/customXml" Target="../ink/ink100.xml"/><Relationship Id="rId33" Type="http://schemas.openxmlformats.org/officeDocument/2006/relationships/customXml" Target="../ink/ink108.xml"/><Relationship Id="rId38" Type="http://schemas.openxmlformats.org/officeDocument/2006/relationships/image" Target="../media/image92.png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0" Type="http://schemas.openxmlformats.org/officeDocument/2006/relationships/image" Target="../media/image88.png"/><Relationship Id="rId29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11" Type="http://schemas.openxmlformats.org/officeDocument/2006/relationships/image" Target="../media/image84.png"/><Relationship Id="rId24" Type="http://schemas.openxmlformats.org/officeDocument/2006/relationships/customXml" Target="../ink/ink99.xml"/><Relationship Id="rId32" Type="http://schemas.openxmlformats.org/officeDocument/2006/relationships/customXml" Target="../ink/ink107.xml"/><Relationship Id="rId37" Type="http://schemas.openxmlformats.org/officeDocument/2006/relationships/customXml" Target="../ink/ink110.xml"/><Relationship Id="rId40" Type="http://schemas.openxmlformats.org/officeDocument/2006/relationships/image" Target="../media/image93.png"/><Relationship Id="rId5" Type="http://schemas.openxmlformats.org/officeDocument/2006/relationships/image" Target="../media/image81.png"/><Relationship Id="rId15" Type="http://schemas.openxmlformats.org/officeDocument/2006/relationships/image" Target="../media/image86.png"/><Relationship Id="rId23" Type="http://schemas.openxmlformats.org/officeDocument/2006/relationships/customXml" Target="../ink/ink98.xml"/><Relationship Id="rId28" Type="http://schemas.openxmlformats.org/officeDocument/2006/relationships/customXml" Target="../ink/ink103.xml"/><Relationship Id="rId36" Type="http://schemas.openxmlformats.org/officeDocument/2006/relationships/image" Target="../media/image91.png"/><Relationship Id="rId10" Type="http://schemas.openxmlformats.org/officeDocument/2006/relationships/customXml" Target="../ink/ink91.xml"/><Relationship Id="rId19" Type="http://schemas.openxmlformats.org/officeDocument/2006/relationships/customXml" Target="../ink/ink96.xml"/><Relationship Id="rId31" Type="http://schemas.openxmlformats.org/officeDocument/2006/relationships/customXml" Target="../ink/ink106.xml"/><Relationship Id="rId4" Type="http://schemas.openxmlformats.org/officeDocument/2006/relationships/customXml" Target="../ink/ink88.xml"/><Relationship Id="rId9" Type="http://schemas.openxmlformats.org/officeDocument/2006/relationships/image" Target="../media/image83.png"/><Relationship Id="rId14" Type="http://schemas.openxmlformats.org/officeDocument/2006/relationships/customXml" Target="../ink/ink93.xml"/><Relationship Id="rId22" Type="http://schemas.openxmlformats.org/officeDocument/2006/relationships/image" Target="../media/image89.png"/><Relationship Id="rId27" Type="http://schemas.openxmlformats.org/officeDocument/2006/relationships/customXml" Target="../ink/ink102.xml"/><Relationship Id="rId30" Type="http://schemas.openxmlformats.org/officeDocument/2006/relationships/customXml" Target="../ink/ink105.xml"/><Relationship Id="rId35" Type="http://schemas.openxmlformats.org/officeDocument/2006/relationships/customXml" Target="../ink/ink109.xml"/><Relationship Id="rId8" Type="http://schemas.openxmlformats.org/officeDocument/2006/relationships/customXml" Target="../ink/ink90.xml"/><Relationship Id="rId3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customXml" Target="../ink/ink112.xml"/><Relationship Id="rId7" Type="http://schemas.openxmlformats.org/officeDocument/2006/relationships/customXml" Target="../ink/ink114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customXml" Target="../ink/ink113.xml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customXml" Target="../ink/ink1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customXml" Target="../ink/ink124.xml"/><Relationship Id="rId26" Type="http://schemas.openxmlformats.org/officeDocument/2006/relationships/customXml" Target="../ink/ink128.xml"/><Relationship Id="rId39" Type="http://schemas.openxmlformats.org/officeDocument/2006/relationships/image" Target="../media/image117.png"/><Relationship Id="rId21" Type="http://schemas.openxmlformats.org/officeDocument/2006/relationships/image" Target="../media/image108.png"/><Relationship Id="rId34" Type="http://schemas.openxmlformats.org/officeDocument/2006/relationships/customXml" Target="../ink/ink132.xml"/><Relationship Id="rId42" Type="http://schemas.openxmlformats.org/officeDocument/2006/relationships/customXml" Target="../ink/ink136.xml"/><Relationship Id="rId47" Type="http://schemas.openxmlformats.org/officeDocument/2006/relationships/image" Target="../media/image121.png"/><Relationship Id="rId50" Type="http://schemas.openxmlformats.org/officeDocument/2006/relationships/customXml" Target="../ink/ink140.xml"/><Relationship Id="rId55" Type="http://schemas.openxmlformats.org/officeDocument/2006/relationships/image" Target="../media/image125.png"/><Relationship Id="rId7" Type="http://schemas.openxmlformats.org/officeDocument/2006/relationships/image" Target="../media/image101.png"/><Relationship Id="rId2" Type="http://schemas.openxmlformats.org/officeDocument/2006/relationships/customXml" Target="../ink/ink116.xml"/><Relationship Id="rId16" Type="http://schemas.openxmlformats.org/officeDocument/2006/relationships/customXml" Target="../ink/ink123.xml"/><Relationship Id="rId29" Type="http://schemas.openxmlformats.org/officeDocument/2006/relationships/image" Target="../media/image112.png"/><Relationship Id="rId11" Type="http://schemas.openxmlformats.org/officeDocument/2006/relationships/image" Target="../media/image103.png"/><Relationship Id="rId24" Type="http://schemas.openxmlformats.org/officeDocument/2006/relationships/customXml" Target="../ink/ink127.xml"/><Relationship Id="rId32" Type="http://schemas.openxmlformats.org/officeDocument/2006/relationships/customXml" Target="../ink/ink131.xml"/><Relationship Id="rId37" Type="http://schemas.openxmlformats.org/officeDocument/2006/relationships/image" Target="../media/image116.png"/><Relationship Id="rId40" Type="http://schemas.openxmlformats.org/officeDocument/2006/relationships/customXml" Target="../ink/ink135.xml"/><Relationship Id="rId45" Type="http://schemas.openxmlformats.org/officeDocument/2006/relationships/image" Target="../media/image120.png"/><Relationship Id="rId53" Type="http://schemas.openxmlformats.org/officeDocument/2006/relationships/image" Target="../media/image124.png"/><Relationship Id="rId5" Type="http://schemas.openxmlformats.org/officeDocument/2006/relationships/image" Target="../media/image100.png"/><Relationship Id="rId19" Type="http://schemas.openxmlformats.org/officeDocument/2006/relationships/image" Target="../media/image107.png"/><Relationship Id="rId4" Type="http://schemas.openxmlformats.org/officeDocument/2006/relationships/customXml" Target="../ink/ink117.xml"/><Relationship Id="rId9" Type="http://schemas.openxmlformats.org/officeDocument/2006/relationships/image" Target="../media/image102.png"/><Relationship Id="rId14" Type="http://schemas.openxmlformats.org/officeDocument/2006/relationships/customXml" Target="../ink/ink122.xml"/><Relationship Id="rId22" Type="http://schemas.openxmlformats.org/officeDocument/2006/relationships/customXml" Target="../ink/ink126.xml"/><Relationship Id="rId27" Type="http://schemas.openxmlformats.org/officeDocument/2006/relationships/image" Target="../media/image111.png"/><Relationship Id="rId30" Type="http://schemas.openxmlformats.org/officeDocument/2006/relationships/customXml" Target="../ink/ink130.xml"/><Relationship Id="rId35" Type="http://schemas.openxmlformats.org/officeDocument/2006/relationships/image" Target="../media/image115.png"/><Relationship Id="rId43" Type="http://schemas.openxmlformats.org/officeDocument/2006/relationships/image" Target="../media/image119.png"/><Relationship Id="rId48" Type="http://schemas.openxmlformats.org/officeDocument/2006/relationships/customXml" Target="../ink/ink139.xml"/><Relationship Id="rId56" Type="http://schemas.openxmlformats.org/officeDocument/2006/relationships/customXml" Target="../ink/ink143.xml"/><Relationship Id="rId8" Type="http://schemas.openxmlformats.org/officeDocument/2006/relationships/customXml" Target="../ink/ink119.xml"/><Relationship Id="rId51" Type="http://schemas.openxmlformats.org/officeDocument/2006/relationships/image" Target="../media/image123.png"/><Relationship Id="rId3" Type="http://schemas.openxmlformats.org/officeDocument/2006/relationships/image" Target="../media/image99.png"/><Relationship Id="rId12" Type="http://schemas.openxmlformats.org/officeDocument/2006/relationships/customXml" Target="../ink/ink121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33" Type="http://schemas.openxmlformats.org/officeDocument/2006/relationships/image" Target="../media/image114.png"/><Relationship Id="rId38" Type="http://schemas.openxmlformats.org/officeDocument/2006/relationships/customXml" Target="../ink/ink134.xml"/><Relationship Id="rId46" Type="http://schemas.openxmlformats.org/officeDocument/2006/relationships/customXml" Target="../ink/ink138.xml"/><Relationship Id="rId20" Type="http://schemas.openxmlformats.org/officeDocument/2006/relationships/customXml" Target="../ink/ink125.xml"/><Relationship Id="rId41" Type="http://schemas.openxmlformats.org/officeDocument/2006/relationships/image" Target="../media/image118.png"/><Relationship Id="rId54" Type="http://schemas.openxmlformats.org/officeDocument/2006/relationships/customXml" Target="../ink/ink1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28" Type="http://schemas.openxmlformats.org/officeDocument/2006/relationships/customXml" Target="../ink/ink129.xml"/><Relationship Id="rId36" Type="http://schemas.openxmlformats.org/officeDocument/2006/relationships/customXml" Target="../ink/ink133.xml"/><Relationship Id="rId49" Type="http://schemas.openxmlformats.org/officeDocument/2006/relationships/image" Target="../media/image122.png"/><Relationship Id="rId57" Type="http://schemas.openxmlformats.org/officeDocument/2006/relationships/image" Target="../media/image126.png"/><Relationship Id="rId10" Type="http://schemas.openxmlformats.org/officeDocument/2006/relationships/customXml" Target="../ink/ink120.xml"/><Relationship Id="rId31" Type="http://schemas.openxmlformats.org/officeDocument/2006/relationships/image" Target="../media/image113.png"/><Relationship Id="rId44" Type="http://schemas.openxmlformats.org/officeDocument/2006/relationships/customXml" Target="../ink/ink137.xml"/><Relationship Id="rId52" Type="http://schemas.openxmlformats.org/officeDocument/2006/relationships/customXml" Target="../ink/ink141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customXml" Target="../ink/ink152.xml"/><Relationship Id="rId26" Type="http://schemas.openxmlformats.org/officeDocument/2006/relationships/customXml" Target="../ink/ink156.xml"/><Relationship Id="rId21" Type="http://schemas.openxmlformats.org/officeDocument/2006/relationships/image" Target="../media/image136.png"/><Relationship Id="rId34" Type="http://schemas.openxmlformats.org/officeDocument/2006/relationships/customXml" Target="../ink/ink160.xml"/><Relationship Id="rId7" Type="http://schemas.openxmlformats.org/officeDocument/2006/relationships/image" Target="../media/image129.png"/><Relationship Id="rId12" Type="http://schemas.openxmlformats.org/officeDocument/2006/relationships/customXml" Target="../ink/ink149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33" Type="http://schemas.openxmlformats.org/officeDocument/2006/relationships/image" Target="../media/image142.png"/><Relationship Id="rId2" Type="http://schemas.openxmlformats.org/officeDocument/2006/relationships/customXml" Target="../ink/ink144.xml"/><Relationship Id="rId16" Type="http://schemas.openxmlformats.org/officeDocument/2006/relationships/customXml" Target="../ink/ink151.xml"/><Relationship Id="rId20" Type="http://schemas.openxmlformats.org/officeDocument/2006/relationships/customXml" Target="../ink/ink153.xml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1" Type="http://schemas.openxmlformats.org/officeDocument/2006/relationships/image" Target="../media/image131.png"/><Relationship Id="rId24" Type="http://schemas.openxmlformats.org/officeDocument/2006/relationships/customXml" Target="../ink/ink155.xml"/><Relationship Id="rId32" Type="http://schemas.openxmlformats.org/officeDocument/2006/relationships/customXml" Target="../ink/ink159.xml"/><Relationship Id="rId37" Type="http://schemas.openxmlformats.org/officeDocument/2006/relationships/image" Target="../media/image144.png"/><Relationship Id="rId5" Type="http://schemas.openxmlformats.org/officeDocument/2006/relationships/image" Target="../media/image128.png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10" Type="http://schemas.openxmlformats.org/officeDocument/2006/relationships/customXml" Target="../ink/ink148.xml"/><Relationship Id="rId19" Type="http://schemas.openxmlformats.org/officeDocument/2006/relationships/image" Target="../media/image135.png"/><Relationship Id="rId31" Type="http://schemas.openxmlformats.org/officeDocument/2006/relationships/image" Target="../media/image141.png"/><Relationship Id="rId4" Type="http://schemas.openxmlformats.org/officeDocument/2006/relationships/customXml" Target="../ink/ink145.xml"/><Relationship Id="rId9" Type="http://schemas.openxmlformats.org/officeDocument/2006/relationships/image" Target="../media/image130.png"/><Relationship Id="rId14" Type="http://schemas.openxmlformats.org/officeDocument/2006/relationships/customXml" Target="../ink/ink150.xml"/><Relationship Id="rId22" Type="http://schemas.openxmlformats.org/officeDocument/2006/relationships/customXml" Target="../ink/ink154.xml"/><Relationship Id="rId27" Type="http://schemas.openxmlformats.org/officeDocument/2006/relationships/image" Target="../media/image139.png"/><Relationship Id="rId30" Type="http://schemas.openxmlformats.org/officeDocument/2006/relationships/customXml" Target="../ink/ink158.xml"/><Relationship Id="rId35" Type="http://schemas.openxmlformats.org/officeDocument/2006/relationships/image" Target="../media/image143.png"/><Relationship Id="rId8" Type="http://schemas.openxmlformats.org/officeDocument/2006/relationships/customXml" Target="../ink/ink147.xml"/><Relationship Id="rId3" Type="http://schemas.openxmlformats.org/officeDocument/2006/relationships/image" Target="../media/image1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8.png"/><Relationship Id="rId42" Type="http://schemas.openxmlformats.org/officeDocument/2006/relationships/customXml" Target="../ink/ink21.xml"/><Relationship Id="rId47" Type="http://schemas.openxmlformats.org/officeDocument/2006/relationships/image" Target="../media/image31.png"/><Relationship Id="rId63" Type="http://schemas.openxmlformats.org/officeDocument/2006/relationships/image" Target="../media/image38.png"/><Relationship Id="rId68" Type="http://schemas.openxmlformats.org/officeDocument/2006/relationships/customXml" Target="../ink/ink35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6.png"/><Relationship Id="rId40" Type="http://schemas.openxmlformats.org/officeDocument/2006/relationships/customXml" Target="../ink/ink20.xml"/><Relationship Id="rId45" Type="http://schemas.openxmlformats.org/officeDocument/2006/relationships/image" Target="../media/image30.png"/><Relationship Id="rId53" Type="http://schemas.openxmlformats.org/officeDocument/2006/relationships/image" Target="../media/image33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5" Type="http://schemas.openxmlformats.org/officeDocument/2006/relationships/image" Target="../media/image10.png"/><Relationship Id="rId61" Type="http://schemas.openxmlformats.org/officeDocument/2006/relationships/image" Target="../media/image37.png"/><Relationship Id="rId19" Type="http://schemas.openxmlformats.org/officeDocument/2006/relationships/image" Target="../media/image1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30" Type="http://schemas.openxmlformats.org/officeDocument/2006/relationships/customXml" Target="../ink/ink15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4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41.png"/><Relationship Id="rId8" Type="http://schemas.openxmlformats.org/officeDocument/2006/relationships/customXml" Target="../ink/ink4.xml"/><Relationship Id="rId51" Type="http://schemas.openxmlformats.org/officeDocument/2006/relationships/image" Target="../media/image32.png"/><Relationship Id="rId72" Type="http://schemas.openxmlformats.org/officeDocument/2006/relationships/customXml" Target="../ink/ink37.xml"/><Relationship Id="rId3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6.png"/><Relationship Id="rId67" Type="http://schemas.openxmlformats.org/officeDocument/2006/relationships/image" Target="../media/image40.png"/><Relationship Id="rId20" Type="http://schemas.openxmlformats.org/officeDocument/2006/relationships/customXml" Target="../ink/ink10.xml"/><Relationship Id="rId41" Type="http://schemas.openxmlformats.org/officeDocument/2006/relationships/image" Target="../media/image28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customXml" Target="../ink/ink25.xml"/><Relationship Id="rId57" Type="http://schemas.openxmlformats.org/officeDocument/2006/relationships/image" Target="../media/image35.png"/><Relationship Id="rId10" Type="http://schemas.openxmlformats.org/officeDocument/2006/relationships/customXml" Target="../ink/ink5.xml"/><Relationship Id="rId31" Type="http://schemas.openxmlformats.org/officeDocument/2006/relationships/image" Target="../media/image23.png"/><Relationship Id="rId44" Type="http://schemas.openxmlformats.org/officeDocument/2006/relationships/customXml" Target="../ink/ink22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9.png"/><Relationship Id="rId73" Type="http://schemas.openxmlformats.org/officeDocument/2006/relationships/image" Target="../media/image43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9" Type="http://schemas.openxmlformats.org/officeDocument/2006/relationships/image" Target="../media/image27.png"/><Relationship Id="rId34" Type="http://schemas.openxmlformats.org/officeDocument/2006/relationships/customXml" Target="../ink/ink17.xml"/><Relationship Id="rId50" Type="http://schemas.openxmlformats.org/officeDocument/2006/relationships/customXml" Target="../ink/ink26.xml"/><Relationship Id="rId55" Type="http://schemas.openxmlformats.org/officeDocument/2006/relationships/image" Target="../media/image34.png"/><Relationship Id="rId7" Type="http://schemas.openxmlformats.org/officeDocument/2006/relationships/image" Target="../media/image11.png"/><Relationship Id="rId7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F7F7-543A-5769-5D45-7B3889554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H" dirty="0"/>
              <a:t>Cascading Style Sheets</a:t>
            </a:r>
            <a:br>
              <a:rPr lang="en-KH" dirty="0"/>
            </a:br>
            <a:r>
              <a:rPr lang="en-KH" dirty="0"/>
              <a:t>(CSS)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98CD7-FB4C-A0F0-1632-82326ED37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56689"/>
            <a:ext cx="12192000" cy="1324303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endParaRPr lang="en-KH" b="1" dirty="0">
              <a:solidFill>
                <a:schemeClr val="bg1"/>
              </a:solidFill>
            </a:endParaRPr>
          </a:p>
          <a:p>
            <a:r>
              <a:rPr lang="en-KH" b="1" dirty="0">
                <a:solidFill>
                  <a:schemeClr val="bg1"/>
                </a:solidFill>
              </a:rPr>
              <a:t>(Basic Edition)</a:t>
            </a:r>
          </a:p>
        </p:txBody>
      </p:sp>
    </p:spTree>
    <p:extLst>
      <p:ext uri="{BB962C8B-B14F-4D97-AF65-F5344CB8AC3E}">
        <p14:creationId xmlns:p14="http://schemas.microsoft.com/office/powerpoint/2010/main" val="216950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906B2-1A99-306A-E339-AF3B2CEAA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93A9-F2C6-8930-772A-A4EA6AD2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KH" b="1" dirty="0">
                <a:solidFill>
                  <a:schemeClr val="bg1"/>
                </a:solidFill>
              </a:rPr>
              <a:t>ow to add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C39B38E-840E-1345-5703-53C47C3693E5}"/>
                  </a:ext>
                </a:extLst>
              </p14:cNvPr>
              <p14:cNvContentPartPr/>
              <p14:nvPr/>
            </p14:nvContentPartPr>
            <p14:xfrm>
              <a:off x="3088871" y="-293175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39B38E-840E-1345-5703-53C47C3693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0871" y="-294975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C86F988-083C-F0C5-F1D3-BFCEB8E81BA3}"/>
              </a:ext>
            </a:extLst>
          </p:cNvPr>
          <p:cNvSpPr txBox="1"/>
          <p:nvPr/>
        </p:nvSpPr>
        <p:spPr>
          <a:xfrm>
            <a:off x="917171" y="1276350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000" dirty="0"/>
              <a:t>Exercise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1FF64-4927-7583-C493-C813C677DE7A}"/>
              </a:ext>
            </a:extLst>
          </p:cNvPr>
          <p:cNvSpPr txBox="1"/>
          <p:nvPr/>
        </p:nvSpPr>
        <p:spPr>
          <a:xfrm>
            <a:off x="1842655" y="2313709"/>
            <a:ext cx="3956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KH" dirty="0"/>
              <a:t>Download the zip folder </a:t>
            </a:r>
          </a:p>
          <a:p>
            <a:pPr marL="342900" indent="-342900">
              <a:buAutoNum type="arabicPeriod"/>
            </a:pPr>
            <a:r>
              <a:rPr lang="en-KH" dirty="0"/>
              <a:t>Extract the folder in your computer</a:t>
            </a:r>
          </a:p>
          <a:p>
            <a:pPr marL="342900" indent="-342900">
              <a:buAutoNum type="arabicPeriod"/>
            </a:pPr>
            <a:r>
              <a:rPr lang="en-KH" dirty="0"/>
              <a:t>Open it VSCode</a:t>
            </a:r>
          </a:p>
        </p:txBody>
      </p:sp>
    </p:spTree>
    <p:extLst>
      <p:ext uri="{BB962C8B-B14F-4D97-AF65-F5344CB8AC3E}">
        <p14:creationId xmlns:p14="http://schemas.microsoft.com/office/powerpoint/2010/main" val="119950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93E0-2ACB-88C4-5632-645A202D7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B691-95C5-9A35-42A1-25C7A875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KH" b="1" dirty="0">
                <a:solidFill>
                  <a:schemeClr val="bg1"/>
                </a:solidFill>
              </a:rPr>
              <a:t>ow to add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7A279C-A5EE-BAE1-C165-B082AC77EE31}"/>
                  </a:ext>
                </a:extLst>
              </p14:cNvPr>
              <p14:cNvContentPartPr/>
              <p14:nvPr/>
            </p14:nvContentPartPr>
            <p14:xfrm>
              <a:off x="3088871" y="-293175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7A279C-A5EE-BAE1-C165-B082AC77EE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0871" y="-294975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DF0ED3-BB17-1B47-81C7-1F723199C1A9}"/>
              </a:ext>
            </a:extLst>
          </p:cNvPr>
          <p:cNvSpPr txBox="1"/>
          <p:nvPr/>
        </p:nvSpPr>
        <p:spPr>
          <a:xfrm>
            <a:off x="917171" y="1276350"/>
            <a:ext cx="9326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000" dirty="0"/>
              <a:t>Question 1:</a:t>
            </a:r>
          </a:p>
          <a:p>
            <a:r>
              <a:rPr lang="en-KH" sz="2400" dirty="0"/>
              <a:t>What is the correct syntax for adding </a:t>
            </a:r>
            <a:r>
              <a:rPr lang="en-KH" sz="2400" b="1" dirty="0"/>
              <a:t>inline</a:t>
            </a:r>
            <a:r>
              <a:rPr lang="en-KH" sz="2400" dirty="0"/>
              <a:t> CSS to an HTML element?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14325-D1A7-F7CF-85CE-A6805F9D56C1}"/>
              </a:ext>
            </a:extLst>
          </p:cNvPr>
          <p:cNvSpPr txBox="1"/>
          <p:nvPr/>
        </p:nvSpPr>
        <p:spPr>
          <a:xfrm>
            <a:off x="1842655" y="2313709"/>
            <a:ext cx="68463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KH" sz="3600" dirty="0"/>
              <a:t>&lt;element style=“CSS code”&gt;</a:t>
            </a:r>
          </a:p>
          <a:p>
            <a:pPr marL="342900" indent="-342900">
              <a:buAutoNum type="arabicPeriod"/>
            </a:pPr>
            <a:r>
              <a:rPr lang="en-KH" sz="3600" dirty="0"/>
              <a:t>&lt;element css=“CSS code”&gt;</a:t>
            </a:r>
          </a:p>
          <a:p>
            <a:pPr marL="342900" indent="-342900">
              <a:buAutoNum type="arabicPeriod"/>
            </a:pPr>
            <a:r>
              <a:rPr lang="en-KH" sz="3600" dirty="0"/>
              <a:t>&lt;element inline=“CSS code”&gt;</a:t>
            </a:r>
          </a:p>
          <a:p>
            <a:pPr marL="342900" indent="-342900">
              <a:buAutoNum type="arabicPeriod"/>
            </a:pPr>
            <a:r>
              <a:rPr lang="en-KH" sz="3600" dirty="0"/>
              <a:t>&lt;element addcss=“CSS code”&gt;</a:t>
            </a:r>
          </a:p>
        </p:txBody>
      </p:sp>
    </p:spTree>
    <p:extLst>
      <p:ext uri="{BB962C8B-B14F-4D97-AF65-F5344CB8AC3E}">
        <p14:creationId xmlns:p14="http://schemas.microsoft.com/office/powerpoint/2010/main" val="120296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D210-DEF1-5225-44ED-76577921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8734-B65E-DBC0-4D1C-92193529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A0EC-285D-F69B-93D6-49D18FCE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Choosing Where to Apply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C3319C-C085-ADB3-4E28-6556DF6C69B6}"/>
              </a:ext>
            </a:extLst>
          </p:cNvPr>
          <p:cNvSpPr txBox="1"/>
          <p:nvPr/>
        </p:nvSpPr>
        <p:spPr>
          <a:xfrm>
            <a:off x="1024467" y="1891030"/>
            <a:ext cx="2904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800" dirty="0"/>
              <a:t>Element</a:t>
            </a:r>
            <a:r>
              <a:rPr lang="en-KH" dirty="0"/>
              <a:t> </a:t>
            </a:r>
            <a:r>
              <a:rPr lang="en-KH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</a:t>
            </a: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454C5-B4DA-A221-31C2-58E0698E68A4}"/>
              </a:ext>
            </a:extLst>
          </p:cNvPr>
          <p:cNvSpPr txBox="1"/>
          <p:nvPr/>
        </p:nvSpPr>
        <p:spPr>
          <a:xfrm>
            <a:off x="4411083" y="2647754"/>
            <a:ext cx="336983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h1 {</a:t>
            </a:r>
          </a:p>
          <a:p>
            <a:r>
              <a:rPr lang="en-US" sz="4400" dirty="0">
                <a:solidFill>
                  <a:srgbClr val="FFC000"/>
                </a:solidFill>
              </a:rPr>
              <a:t>    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color:</a:t>
            </a:r>
            <a:r>
              <a:rPr lang="en-US" sz="4400" dirty="0">
                <a:solidFill>
                  <a:srgbClr val="FFC000"/>
                </a:solidFill>
              </a:rPr>
              <a:t> </a:t>
            </a: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blue</a:t>
            </a:r>
          </a:p>
          <a:p>
            <a:r>
              <a:rPr lang="en-US" sz="4400" dirty="0">
                <a:solidFill>
                  <a:srgbClr val="FFC000"/>
                </a:solidFill>
              </a:rPr>
              <a:t>}</a:t>
            </a:r>
            <a:r>
              <a:rPr lang="en-US" sz="4400" dirty="0"/>
              <a:t>	</a:t>
            </a:r>
            <a:endParaRPr lang="en-KH" sz="4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230729C-F66E-A165-9A59-12F04089E951}"/>
                  </a:ext>
                </a:extLst>
              </p14:cNvPr>
              <p14:cNvContentPartPr/>
              <p14:nvPr/>
            </p14:nvContentPartPr>
            <p14:xfrm>
              <a:off x="4244802" y="2621873"/>
              <a:ext cx="878040" cy="807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230729C-F66E-A165-9A59-12F04089E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7162" y="2604233"/>
                <a:ext cx="91368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03062D-925B-2F74-266F-67200CB29B61}"/>
                  </a:ext>
                </a:extLst>
              </p14:cNvPr>
              <p14:cNvContentPartPr/>
              <p14:nvPr/>
            </p14:nvContentPartPr>
            <p14:xfrm>
              <a:off x="2385762" y="3222713"/>
              <a:ext cx="1824840" cy="79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03062D-925B-2F74-266F-67200CB29B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7762" y="3204713"/>
                <a:ext cx="186048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334B0D-3229-16AC-2A68-A1D9E9CFA447}"/>
                  </a:ext>
                </a:extLst>
              </p14:cNvPr>
              <p14:cNvContentPartPr/>
              <p14:nvPr/>
            </p14:nvContentPartPr>
            <p14:xfrm>
              <a:off x="2335722" y="3796913"/>
              <a:ext cx="284400" cy="27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334B0D-3229-16AC-2A68-A1D9E9CFA4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7722" y="3778913"/>
                <a:ext cx="320040" cy="3110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27DEFA5-9431-1B0A-14AD-5AE7440E0D11}"/>
              </a:ext>
            </a:extLst>
          </p:cNvPr>
          <p:cNvSpPr txBox="1"/>
          <p:nvPr/>
        </p:nvSpPr>
        <p:spPr>
          <a:xfrm>
            <a:off x="663214" y="4204493"/>
            <a:ext cx="326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All h1 element will be selected.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F4B9E41-F251-6CC1-2CCF-7DB11676E382}"/>
                  </a:ext>
                </a:extLst>
              </p14:cNvPr>
              <p14:cNvContentPartPr/>
              <p14:nvPr/>
            </p14:nvContentPartPr>
            <p14:xfrm>
              <a:off x="1740417" y="326758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F4B9E41-F251-6CC1-2CCF-7DB11676E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22777" y="324994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594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FE5CA-2F39-8BAF-1336-90612D15A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2C1F-1193-2656-81AA-7069A775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42DAA-9250-A98D-1E7F-C9846C88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Choosing Where to Apply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1E532-B1C6-B07C-59EF-D8B85C4009CA}"/>
              </a:ext>
            </a:extLst>
          </p:cNvPr>
          <p:cNvSpPr txBox="1"/>
          <p:nvPr/>
        </p:nvSpPr>
        <p:spPr>
          <a:xfrm>
            <a:off x="1024467" y="1891030"/>
            <a:ext cx="2904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800" dirty="0"/>
              <a:t>Element</a:t>
            </a:r>
            <a:r>
              <a:rPr lang="en-KH" dirty="0"/>
              <a:t> </a:t>
            </a:r>
            <a:r>
              <a:rPr lang="en-KH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</a:t>
            </a: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0D30C-FBDB-4AA2-C412-636E359424AC}"/>
              </a:ext>
            </a:extLst>
          </p:cNvPr>
          <p:cNvSpPr txBox="1"/>
          <p:nvPr/>
        </p:nvSpPr>
        <p:spPr>
          <a:xfrm>
            <a:off x="3026783" y="2653507"/>
            <a:ext cx="2332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p {</a:t>
            </a:r>
          </a:p>
          <a:p>
            <a:r>
              <a:rPr lang="en-US" sz="2800" dirty="0">
                <a:solidFill>
                  <a:srgbClr val="FFC000"/>
                </a:solidFill>
              </a:rPr>
              <a:t>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color: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blue</a:t>
            </a:r>
          </a:p>
          <a:p>
            <a:r>
              <a:rPr lang="en-US" sz="2800" dirty="0">
                <a:solidFill>
                  <a:srgbClr val="FFC000"/>
                </a:solidFill>
              </a:rPr>
              <a:t>}</a:t>
            </a:r>
            <a:r>
              <a:rPr lang="en-US" sz="2800" dirty="0"/>
              <a:t>	</a:t>
            </a:r>
            <a:endParaRPr lang="en-KH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F78C7-1F03-47A2-38A5-A38A8E470E63}"/>
              </a:ext>
            </a:extLst>
          </p:cNvPr>
          <p:cNvSpPr txBox="1"/>
          <p:nvPr/>
        </p:nvSpPr>
        <p:spPr>
          <a:xfrm>
            <a:off x="927004" y="4553734"/>
            <a:ext cx="4119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All </a:t>
            </a:r>
            <a:r>
              <a:rPr lang="en-KH" b="1" dirty="0"/>
              <a:t>paragraph</a:t>
            </a:r>
            <a:r>
              <a:rPr lang="en-KH" dirty="0"/>
              <a:t> element will be selected.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B4DA1A-275E-9DA6-7992-03F8BE37E6D4}"/>
              </a:ext>
            </a:extLst>
          </p:cNvPr>
          <p:cNvGrpSpPr/>
          <p:nvPr/>
        </p:nvGrpSpPr>
        <p:grpSpPr>
          <a:xfrm>
            <a:off x="1862053" y="2745791"/>
            <a:ext cx="1496520" cy="1758600"/>
            <a:chOff x="1862053" y="2745791"/>
            <a:chExt cx="1496520" cy="175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629F95-6FCF-CC29-94E3-667E41994535}"/>
                    </a:ext>
                  </a:extLst>
                </p14:cNvPr>
                <p14:cNvContentPartPr/>
                <p14:nvPr/>
              </p14:nvContentPartPr>
              <p14:xfrm>
                <a:off x="2976253" y="2745791"/>
                <a:ext cx="382320" cy="44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629F95-6FCF-CC29-94E3-667E419945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58253" y="2728151"/>
                  <a:ext cx="4179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86CB7E-124F-2C4A-8AC5-30B2180E9A55}"/>
                    </a:ext>
                  </a:extLst>
                </p14:cNvPr>
                <p14:cNvContentPartPr/>
                <p14:nvPr/>
              </p14:nvContentPartPr>
              <p14:xfrm>
                <a:off x="1941973" y="3148631"/>
                <a:ext cx="1029960" cy="129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86CB7E-124F-2C4A-8AC5-30B2180E9A5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23973" y="3130991"/>
                  <a:ext cx="1065600" cy="13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541B06-8E1C-5E69-7B6E-A03740D5C72A}"/>
                    </a:ext>
                  </a:extLst>
                </p14:cNvPr>
                <p14:cNvContentPartPr/>
                <p14:nvPr/>
              </p14:nvContentPartPr>
              <p14:xfrm>
                <a:off x="1862053" y="4304591"/>
                <a:ext cx="225360" cy="19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541B06-8E1C-5E69-7B6E-A03740D5C7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4053" y="4286591"/>
                  <a:ext cx="261000" cy="23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A328C6-2984-E820-6EF8-E4281C462F84}"/>
                  </a:ext>
                </a:extLst>
              </p14:cNvPr>
              <p14:cNvContentPartPr/>
              <p14:nvPr/>
            </p14:nvContentPartPr>
            <p14:xfrm>
              <a:off x="8048071" y="2318494"/>
              <a:ext cx="501840" cy="415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A328C6-2984-E820-6EF8-E4281C462F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30071" y="2300494"/>
                <a:ext cx="5374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EDBC33A-FB75-B8FD-3A3B-B345994F0FAC}"/>
                  </a:ext>
                </a:extLst>
              </p14:cNvPr>
              <p14:cNvContentPartPr/>
              <p14:nvPr/>
            </p14:nvContentPartPr>
            <p14:xfrm>
              <a:off x="8371732" y="2361423"/>
              <a:ext cx="30240" cy="10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EDBC33A-FB75-B8FD-3A3B-B345994F0F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3732" y="2343783"/>
                <a:ext cx="6588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7385473-7952-5D0B-655B-5DC479153FF5}"/>
              </a:ext>
            </a:extLst>
          </p:cNvPr>
          <p:cNvGrpSpPr/>
          <p:nvPr/>
        </p:nvGrpSpPr>
        <p:grpSpPr>
          <a:xfrm>
            <a:off x="8105674" y="3732154"/>
            <a:ext cx="319320" cy="932400"/>
            <a:chOff x="8105674" y="3732154"/>
            <a:chExt cx="319320" cy="93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584F1A5-D326-92CC-AE48-AF6DFC680C52}"/>
                    </a:ext>
                  </a:extLst>
                </p14:cNvPr>
                <p14:cNvContentPartPr/>
                <p14:nvPr/>
              </p14:nvContentPartPr>
              <p14:xfrm>
                <a:off x="8105674" y="3792994"/>
                <a:ext cx="85320" cy="87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584F1A5-D326-92CC-AE48-AF6DFC680C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87674" y="3775354"/>
                  <a:ext cx="120960" cy="9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0CF207-723A-18F7-FBAC-B0C868F1426F}"/>
                    </a:ext>
                  </a:extLst>
                </p14:cNvPr>
                <p14:cNvContentPartPr/>
                <p14:nvPr/>
              </p14:nvContentPartPr>
              <p14:xfrm>
                <a:off x="8109274" y="3732154"/>
                <a:ext cx="315720" cy="482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0CF207-723A-18F7-FBAC-B0C868F142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91274" y="3714514"/>
                  <a:ext cx="35136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878DAB-1F3C-A2BC-EE0E-19EB086F4821}"/>
              </a:ext>
            </a:extLst>
          </p:cNvPr>
          <p:cNvGrpSpPr/>
          <p:nvPr/>
        </p:nvGrpSpPr>
        <p:grpSpPr>
          <a:xfrm>
            <a:off x="9670954" y="2932594"/>
            <a:ext cx="1066320" cy="1105920"/>
            <a:chOff x="9670954" y="2932594"/>
            <a:chExt cx="1066320" cy="1105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82E85B-541F-BFC3-8E3F-6401F404D1D5}"/>
                    </a:ext>
                  </a:extLst>
                </p14:cNvPr>
                <p14:cNvContentPartPr/>
                <p14:nvPr/>
              </p14:nvContentPartPr>
              <p14:xfrm>
                <a:off x="9670954" y="2932594"/>
                <a:ext cx="410760" cy="110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82E85B-541F-BFC3-8E3F-6401F404D1D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53314" y="2914954"/>
                  <a:ext cx="446400" cy="11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AE1FCC-73AF-AA96-B449-F59BA02FC505}"/>
                    </a:ext>
                  </a:extLst>
                </p14:cNvPr>
                <p14:cNvContentPartPr/>
                <p14:nvPr/>
              </p14:nvContentPartPr>
              <p14:xfrm>
                <a:off x="10296994" y="3420394"/>
                <a:ext cx="440280" cy="613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AE1FCC-73AF-AA96-B449-F59BA02FC5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79354" y="3402754"/>
                  <a:ext cx="475920" cy="64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2278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8195D-FB69-AE2D-0712-C7E40313C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41381-81E2-ED12-1E06-92C3DAEF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E43D7-578E-8FC8-1768-125B725F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Class 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</a:t>
            </a:r>
          </a:p>
          <a:p>
            <a:pPr marL="0" indent="0">
              <a:buNone/>
            </a:pPr>
            <a:endParaRPr lang="en-KH" dirty="0"/>
          </a:p>
        </p:txBody>
      </p:sp>
      <p:pic>
        <p:nvPicPr>
          <p:cNvPr id="7" name="Picture 6" descr="A black background with text and letters&#10;&#10;AI-generated content may be incorrect.">
            <a:extLst>
              <a:ext uri="{FF2B5EF4-FFF2-40B4-BE49-F238E27FC236}">
                <a16:creationId xmlns:a16="http://schemas.microsoft.com/office/drawing/2014/main" id="{6645CCDA-7160-B29F-4EA0-EBEE2861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849"/>
            <a:ext cx="4673600" cy="1282700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F5B58F-AB8A-2657-D025-A3596B42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2120"/>
            <a:ext cx="3048000" cy="1257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1F6B42-5580-4CE7-94AF-6D52B8A947C3}"/>
              </a:ext>
            </a:extLst>
          </p:cNvPr>
          <p:cNvSpPr txBox="1"/>
          <p:nvPr/>
        </p:nvSpPr>
        <p:spPr>
          <a:xfrm>
            <a:off x="838200" y="4297898"/>
            <a:ext cx="1170257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KH" dirty="0">
                <a:solidFill>
                  <a:schemeClr val="bg1"/>
                </a:solidFill>
              </a:rPr>
              <a:t>tyles.css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F133A-C3CB-20F3-7B85-A17DEAB403B9}"/>
              </a:ext>
            </a:extLst>
          </p:cNvPr>
          <p:cNvSpPr txBox="1"/>
          <p:nvPr/>
        </p:nvSpPr>
        <p:spPr>
          <a:xfrm>
            <a:off x="838200" y="1935799"/>
            <a:ext cx="1240789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index.html</a:t>
            </a:r>
            <a:endParaRPr lang="en-KH" dirty="0">
              <a:solidFill>
                <a:schemeClr val="bg1"/>
              </a:solidFill>
            </a:endParaRPr>
          </a:p>
        </p:txBody>
      </p:sp>
      <p:pic>
        <p:nvPicPr>
          <p:cNvPr id="19" name="Picture 18" descr="A close up of text&#10;&#10;AI-generated content may be incorrect.">
            <a:extLst>
              <a:ext uri="{FF2B5EF4-FFF2-40B4-BE49-F238E27FC236}">
                <a16:creationId xmlns:a16="http://schemas.microsoft.com/office/drawing/2014/main" id="{7B2EFE85-E491-522A-7C3A-35B3D650F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664" y="2008996"/>
            <a:ext cx="36195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9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31EAA-5920-7737-D862-DA9CF78A9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69EF-CE9D-0A61-BBDD-3E6D906B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2BC8-8ABD-AEB0-F575-1932FC944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Class 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</a:t>
            </a:r>
          </a:p>
          <a:p>
            <a:pPr marL="0" indent="0">
              <a:buNone/>
            </a:pPr>
            <a:endParaRPr lang="en-KH" dirty="0"/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D86457-4A00-775E-07B7-26336BE21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62120"/>
            <a:ext cx="3048000" cy="1257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69C654-7248-5134-BEC7-3F99D693FD1F}"/>
              </a:ext>
            </a:extLst>
          </p:cNvPr>
          <p:cNvSpPr txBox="1"/>
          <p:nvPr/>
        </p:nvSpPr>
        <p:spPr>
          <a:xfrm>
            <a:off x="838200" y="4297898"/>
            <a:ext cx="1170257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KH" dirty="0">
                <a:solidFill>
                  <a:schemeClr val="bg1"/>
                </a:solidFill>
              </a:rPr>
              <a:t>tyles.css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74124-0816-09B7-555C-ECF35D7BEFD1}"/>
              </a:ext>
            </a:extLst>
          </p:cNvPr>
          <p:cNvSpPr txBox="1"/>
          <p:nvPr/>
        </p:nvSpPr>
        <p:spPr>
          <a:xfrm>
            <a:off x="838200" y="1935799"/>
            <a:ext cx="1240789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index.html</a:t>
            </a:r>
            <a:endParaRPr lang="en-KH" dirty="0">
              <a:solidFill>
                <a:schemeClr val="bg1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74AE898-5143-4A41-279E-222CB00DC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021"/>
            <a:ext cx="5054600" cy="1371600"/>
          </a:xfrm>
          <a:prstGeom prst="rect">
            <a:avLst/>
          </a:prstGeom>
        </p:spPr>
      </p:pic>
      <p:pic>
        <p:nvPicPr>
          <p:cNvPr id="8" name="Picture 7" descr="A white background with red text and black text&#10;&#10;AI-generated content may be incorrect.">
            <a:extLst>
              <a:ext uri="{FF2B5EF4-FFF2-40B4-BE49-F238E27FC236}">
                <a16:creationId xmlns:a16="http://schemas.microsoft.com/office/drawing/2014/main" id="{6CB1DD38-ECB3-4561-26BD-9A31BFA37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600" y="2133321"/>
            <a:ext cx="3670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9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5FC0A-F381-06B0-6A3C-C04A94A88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142D-5B1B-5282-C619-8C7706A8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4A704-8666-C002-4AED-FBC3B01B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b="1" dirty="0"/>
              <a:t>Id </a:t>
            </a:r>
            <a:r>
              <a:rPr lang="en-KH" dirty="0"/>
              <a:t>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</a:t>
            </a:r>
          </a:p>
          <a:p>
            <a:pPr marL="0" indent="0">
              <a:buNone/>
            </a:pPr>
            <a:endParaRPr lang="en-K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076F59-4143-15D6-14A4-AB0D866D3401}"/>
              </a:ext>
            </a:extLst>
          </p:cNvPr>
          <p:cNvSpPr txBox="1"/>
          <p:nvPr/>
        </p:nvSpPr>
        <p:spPr>
          <a:xfrm>
            <a:off x="3026783" y="2653507"/>
            <a:ext cx="2332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#main </a:t>
            </a:r>
            <a:r>
              <a:rPr lang="en-US" sz="2800" dirty="0">
                <a:solidFill>
                  <a:srgbClr val="FFC000"/>
                </a:solidFill>
              </a:rPr>
              <a:t>{</a:t>
            </a:r>
          </a:p>
          <a:p>
            <a:r>
              <a:rPr lang="en-US" sz="2800" dirty="0">
                <a:solidFill>
                  <a:srgbClr val="FFC000"/>
                </a:solidFill>
              </a:rPr>
              <a:t>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color: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blue</a:t>
            </a:r>
          </a:p>
          <a:p>
            <a:r>
              <a:rPr lang="en-US" sz="2800" dirty="0">
                <a:solidFill>
                  <a:srgbClr val="FFC000"/>
                </a:solidFill>
              </a:rPr>
              <a:t>}</a:t>
            </a:r>
            <a:r>
              <a:rPr lang="en-US" sz="2800" dirty="0"/>
              <a:t>	</a:t>
            </a:r>
            <a:endParaRPr lang="en-KH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2B42EA-5074-24D8-5E6D-11291A64882A}"/>
                  </a:ext>
                </a:extLst>
              </p14:cNvPr>
              <p14:cNvContentPartPr/>
              <p14:nvPr/>
            </p14:nvContentPartPr>
            <p14:xfrm>
              <a:off x="3085466" y="3103599"/>
              <a:ext cx="253080" cy="2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2B42EA-5074-24D8-5E6D-11291A648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7826" y="3085599"/>
                <a:ext cx="28872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CCF1777-03E2-11B6-E5F4-6F8129FB3B8C}"/>
              </a:ext>
            </a:extLst>
          </p:cNvPr>
          <p:cNvGrpSpPr/>
          <p:nvPr/>
        </p:nvGrpSpPr>
        <p:grpSpPr>
          <a:xfrm>
            <a:off x="3184106" y="2234559"/>
            <a:ext cx="173520" cy="496440"/>
            <a:chOff x="3184106" y="2234559"/>
            <a:chExt cx="17352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0958C4-A6A7-723F-B2E1-D66065765551}"/>
                    </a:ext>
                  </a:extLst>
                </p14:cNvPr>
                <p14:cNvContentPartPr/>
                <p14:nvPr/>
              </p14:nvContentPartPr>
              <p14:xfrm>
                <a:off x="3184106" y="2350839"/>
                <a:ext cx="173520" cy="38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0958C4-A6A7-723F-B2E1-D6606576555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66466" y="2333199"/>
                  <a:ext cx="20916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77C37E-387E-82CC-F3C0-D234C7F5123F}"/>
                    </a:ext>
                  </a:extLst>
                </p14:cNvPr>
                <p14:cNvContentPartPr/>
                <p14:nvPr/>
              </p14:nvContentPartPr>
              <p14:xfrm>
                <a:off x="3318026" y="2234559"/>
                <a:ext cx="27360" cy="123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77C37E-387E-82CC-F3C0-D234C7F512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0026" y="2216559"/>
                  <a:ext cx="6300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D62EC1-BBDC-7AFB-9A1B-DBC8F56D3936}"/>
                  </a:ext>
                </a:extLst>
              </p14:cNvPr>
              <p14:cNvContentPartPr/>
              <p14:nvPr/>
            </p14:nvContentPartPr>
            <p14:xfrm>
              <a:off x="3179066" y="1903359"/>
              <a:ext cx="138240" cy="148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D62EC1-BBDC-7AFB-9A1B-DBC8F56D39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1426" y="1885359"/>
                <a:ext cx="1738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0B9C3AA-B149-8D7D-C33E-92F8A02A3B97}"/>
                  </a:ext>
                </a:extLst>
              </p14:cNvPr>
              <p14:cNvContentPartPr/>
              <p14:nvPr/>
            </p14:nvContentPartPr>
            <p14:xfrm>
              <a:off x="3405711" y="1891542"/>
              <a:ext cx="103680" cy="177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0B9C3AA-B149-8D7D-C33E-92F8A02A3B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87711" y="1873902"/>
                <a:ext cx="139320" cy="2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5E52ADA3-3368-C844-AC87-69C98DF69D97}"/>
              </a:ext>
            </a:extLst>
          </p:cNvPr>
          <p:cNvGrpSpPr/>
          <p:nvPr/>
        </p:nvGrpSpPr>
        <p:grpSpPr>
          <a:xfrm>
            <a:off x="3664929" y="1900772"/>
            <a:ext cx="748440" cy="335160"/>
            <a:chOff x="3664929" y="1900772"/>
            <a:chExt cx="74844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06594F-1CB0-42F8-E52A-2981A4A5DECA}"/>
                    </a:ext>
                  </a:extLst>
                </p14:cNvPr>
                <p14:cNvContentPartPr/>
                <p14:nvPr/>
              </p14:nvContentPartPr>
              <p14:xfrm>
                <a:off x="3664929" y="1900772"/>
                <a:ext cx="103320" cy="173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06594F-1CB0-42F8-E52A-2981A4A5DE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46929" y="1883132"/>
                  <a:ext cx="138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4CE934-1C0E-A9AE-3BBE-0238781B8D06}"/>
                    </a:ext>
                  </a:extLst>
                </p14:cNvPr>
                <p14:cNvContentPartPr/>
                <p14:nvPr/>
              </p14:nvContentPartPr>
              <p14:xfrm>
                <a:off x="3860049" y="1932812"/>
                <a:ext cx="30960" cy="303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4CE934-1C0E-A9AE-3BBE-0238781B8D0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42409" y="1914812"/>
                  <a:ext cx="666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4915B60-0BED-C8DC-D073-D893598F8275}"/>
                    </a:ext>
                  </a:extLst>
                </p14:cNvPr>
                <p14:cNvContentPartPr/>
                <p14:nvPr/>
              </p14:nvContentPartPr>
              <p14:xfrm>
                <a:off x="3869769" y="1928492"/>
                <a:ext cx="88560" cy="125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4915B60-0BED-C8DC-D073-D893598F827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51769" y="1910852"/>
                  <a:ext cx="124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649A1A-47DA-F1D1-0AAB-1B1312C22A63}"/>
                    </a:ext>
                  </a:extLst>
                </p14:cNvPr>
                <p14:cNvContentPartPr/>
                <p14:nvPr/>
              </p14:nvContentPartPr>
              <p14:xfrm>
                <a:off x="4022769" y="1919492"/>
                <a:ext cx="123840" cy="141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649A1A-47DA-F1D1-0AAB-1B1312C22A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04769" y="1901852"/>
                  <a:ext cx="159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9CD5BB-C74A-A616-B265-77137BC95281}"/>
                    </a:ext>
                  </a:extLst>
                </p14:cNvPr>
                <p14:cNvContentPartPr/>
                <p14:nvPr/>
              </p14:nvContentPartPr>
              <p14:xfrm>
                <a:off x="4193769" y="1909412"/>
                <a:ext cx="82800" cy="12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9CD5BB-C74A-A616-B265-77137BC952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75769" y="1891772"/>
                  <a:ext cx="118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628D5E-9DCD-897E-1F37-ED06ACCB7310}"/>
                    </a:ext>
                  </a:extLst>
                </p14:cNvPr>
                <p14:cNvContentPartPr/>
                <p14:nvPr/>
              </p14:nvContentPartPr>
              <p14:xfrm>
                <a:off x="4321569" y="1905452"/>
                <a:ext cx="91800" cy="140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628D5E-9DCD-897E-1F37-ED06ACCB73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03929" y="1887812"/>
                  <a:ext cx="127440" cy="176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1423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12FD0-FA09-9D7A-C5D3-78264729B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F183-6ED4-A452-A18D-21C548EA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D5FB-80BE-A0CB-82D1-B746C80E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b="1" dirty="0"/>
              <a:t>Id</a:t>
            </a:r>
            <a:r>
              <a:rPr lang="en-KH" dirty="0"/>
              <a:t> 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</a:t>
            </a:r>
          </a:p>
          <a:p>
            <a:pPr marL="0" indent="0">
              <a:buNone/>
            </a:pPr>
            <a:endParaRPr lang="en-K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773DF8-DB5F-FD10-0967-6503CF5FB388}"/>
              </a:ext>
            </a:extLst>
          </p:cNvPr>
          <p:cNvSpPr txBox="1"/>
          <p:nvPr/>
        </p:nvSpPr>
        <p:spPr>
          <a:xfrm>
            <a:off x="838200" y="4297898"/>
            <a:ext cx="1170257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KH" dirty="0">
                <a:solidFill>
                  <a:schemeClr val="bg1"/>
                </a:solidFill>
              </a:rPr>
              <a:t>tyles.css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658996-0526-9AF4-265C-FBFA20E8E670}"/>
              </a:ext>
            </a:extLst>
          </p:cNvPr>
          <p:cNvSpPr txBox="1"/>
          <p:nvPr/>
        </p:nvSpPr>
        <p:spPr>
          <a:xfrm>
            <a:off x="838200" y="1935799"/>
            <a:ext cx="1240789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index.html</a:t>
            </a:r>
            <a:endParaRPr lang="en-KH" dirty="0">
              <a:solidFill>
                <a:schemeClr val="bg1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192A299-B4A9-D395-3EF9-B44D6C9C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3247"/>
            <a:ext cx="3810000" cy="1333500"/>
          </a:xfrm>
          <a:prstGeom prst="rect">
            <a:avLst/>
          </a:prstGeom>
        </p:spPr>
      </p:pic>
      <p:pic>
        <p:nvPicPr>
          <p:cNvPr id="9" name="Picture 8" descr="A black screen with white text and red squares&#10;&#10;AI-generated content may be incorrect.">
            <a:extLst>
              <a:ext uri="{FF2B5EF4-FFF2-40B4-BE49-F238E27FC236}">
                <a16:creationId xmlns:a16="http://schemas.microsoft.com/office/drawing/2014/main" id="{3DBDEAA7-DA5C-E805-3BE6-6C3EABA6B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263"/>
            <a:ext cx="3276600" cy="1409700"/>
          </a:xfrm>
          <a:prstGeom prst="rect">
            <a:avLst/>
          </a:prstGeom>
        </p:spPr>
      </p:pic>
      <p:pic>
        <p:nvPicPr>
          <p:cNvPr id="11" name="Picture 10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D8727D9F-FDC9-873C-476A-D8E912474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552" y="2305131"/>
            <a:ext cx="3035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6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803F-07B2-EF6C-1DA5-4F811D4D3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746D-7AE0-8496-6240-8E30C840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7F7E-30BE-42FB-CBFB-52C83514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Choosing Where to Apply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7AE21-2AB7-1DD8-E97B-37693A380370}"/>
              </a:ext>
            </a:extLst>
          </p:cNvPr>
          <p:cNvSpPr txBox="1"/>
          <p:nvPr/>
        </p:nvSpPr>
        <p:spPr>
          <a:xfrm>
            <a:off x="1024467" y="1891030"/>
            <a:ext cx="2966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800" dirty="0"/>
              <a:t>Attribute</a:t>
            </a:r>
            <a:r>
              <a:rPr lang="en-KH" dirty="0"/>
              <a:t> </a:t>
            </a:r>
            <a:r>
              <a:rPr lang="en-KH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</a:t>
            </a: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90980-D228-AB4F-3BC8-B22BF3D0BAD0}"/>
              </a:ext>
            </a:extLst>
          </p:cNvPr>
          <p:cNvSpPr txBox="1"/>
          <p:nvPr/>
        </p:nvSpPr>
        <p:spPr>
          <a:xfrm>
            <a:off x="4411083" y="2647754"/>
            <a:ext cx="32149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p[</a:t>
            </a:r>
            <a:r>
              <a:rPr lang="en-US" sz="4400" dirty="0">
                <a:solidFill>
                  <a:schemeClr val="tx2"/>
                </a:solidFill>
              </a:rPr>
              <a:t>movable</a:t>
            </a:r>
            <a:r>
              <a:rPr lang="en-US" sz="4400" dirty="0">
                <a:solidFill>
                  <a:srgbClr val="FFC000"/>
                </a:solidFill>
              </a:rPr>
              <a:t>] {</a:t>
            </a:r>
          </a:p>
          <a:p>
            <a:r>
              <a:rPr lang="en-US" sz="4400" dirty="0">
                <a:solidFill>
                  <a:srgbClr val="FFC000"/>
                </a:solidFill>
              </a:rPr>
              <a:t>    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color:</a:t>
            </a:r>
            <a:r>
              <a:rPr lang="en-US" sz="4400" dirty="0">
                <a:solidFill>
                  <a:srgbClr val="FFC000"/>
                </a:solidFill>
              </a:rPr>
              <a:t> </a:t>
            </a: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red</a:t>
            </a:r>
          </a:p>
          <a:p>
            <a:r>
              <a:rPr lang="en-US" sz="4400" dirty="0">
                <a:solidFill>
                  <a:srgbClr val="FFC000"/>
                </a:solidFill>
              </a:rPr>
              <a:t>}</a:t>
            </a:r>
            <a:r>
              <a:rPr lang="en-US" sz="4400" dirty="0"/>
              <a:t>	</a:t>
            </a:r>
            <a:endParaRPr lang="en-KH" sz="4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FCF09A-E7D6-37F8-33F0-948BB010F293}"/>
                  </a:ext>
                </a:extLst>
              </p14:cNvPr>
              <p14:cNvContentPartPr/>
              <p14:nvPr/>
            </p14:nvContentPartPr>
            <p14:xfrm>
              <a:off x="3356945" y="3427962"/>
              <a:ext cx="1240200" cy="44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FCF09A-E7D6-37F8-33F0-948BB010F2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8945" y="3409962"/>
                <a:ext cx="127584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EDDCF6-27B6-831C-460D-BAD6FC0ACAB1}"/>
                  </a:ext>
                </a:extLst>
              </p14:cNvPr>
              <p14:cNvContentPartPr/>
              <p14:nvPr/>
            </p14:nvContentPartPr>
            <p14:xfrm>
              <a:off x="2193812" y="3537235"/>
              <a:ext cx="3600" cy="290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EDDCF6-27B6-831C-460D-BAD6FC0ACA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5812" y="3519595"/>
                <a:ext cx="392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142F5D-96E2-3FAC-3D1F-83F94DB1BD56}"/>
                  </a:ext>
                </a:extLst>
              </p14:cNvPr>
              <p14:cNvContentPartPr/>
              <p14:nvPr/>
            </p14:nvContentPartPr>
            <p14:xfrm>
              <a:off x="2720852" y="3580075"/>
              <a:ext cx="197280" cy="305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142F5D-96E2-3FAC-3D1F-83F94DB1BD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2852" y="3562075"/>
                <a:ext cx="232920" cy="34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5CA8791-08FC-946C-8204-D1B5A205837A}"/>
              </a:ext>
            </a:extLst>
          </p:cNvPr>
          <p:cNvGrpSpPr/>
          <p:nvPr/>
        </p:nvGrpSpPr>
        <p:grpSpPr>
          <a:xfrm>
            <a:off x="1822914" y="3571795"/>
            <a:ext cx="1770840" cy="775188"/>
            <a:chOff x="1822914" y="3571795"/>
            <a:chExt cx="1770840" cy="7751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6C78F2-5FF5-A2CC-2259-F2FCE3A0319D}"/>
                    </a:ext>
                  </a:extLst>
                </p14:cNvPr>
                <p14:cNvContentPartPr/>
                <p14:nvPr/>
              </p14:nvContentPartPr>
              <p14:xfrm>
                <a:off x="2173652" y="3573235"/>
                <a:ext cx="186480" cy="30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6C78F2-5FF5-A2CC-2259-F2FCE3A031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56012" y="3555235"/>
                  <a:ext cx="2221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5DCDD23-C853-83AA-7C7A-7C424BE0C231}"/>
                    </a:ext>
                  </a:extLst>
                </p14:cNvPr>
                <p14:cNvContentPartPr/>
                <p14:nvPr/>
              </p14:nvContentPartPr>
              <p14:xfrm>
                <a:off x="2517092" y="3602755"/>
                <a:ext cx="360" cy="273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5DCDD23-C853-83AA-7C7A-7C424BE0C23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9092" y="3585115"/>
                  <a:ext cx="36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5292AE0-6C23-8E23-D805-53AC2CAB522F}"/>
                    </a:ext>
                  </a:extLst>
                </p14:cNvPr>
                <p14:cNvContentPartPr/>
                <p14:nvPr/>
              </p14:nvContentPartPr>
              <p14:xfrm>
                <a:off x="2444732" y="3571795"/>
                <a:ext cx="266760" cy="20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5292AE0-6C23-8E23-D805-53AC2CAB52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27092" y="3554155"/>
                  <a:ext cx="302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E32935-CF63-476E-3934-8BBE53A1BA5D}"/>
                    </a:ext>
                  </a:extLst>
                </p14:cNvPr>
                <p14:cNvContentPartPr/>
                <p14:nvPr/>
              </p14:nvContentPartPr>
              <p14:xfrm>
                <a:off x="2698532" y="3571795"/>
                <a:ext cx="13320" cy="333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E32935-CF63-476E-3934-8BBE53A1BA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80892" y="3554155"/>
                  <a:ext cx="489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7988FD9-4D87-F5F0-EA1A-E561188E7BE7}"/>
                    </a:ext>
                  </a:extLst>
                </p14:cNvPr>
                <p14:cNvContentPartPr/>
                <p14:nvPr/>
              </p14:nvContentPartPr>
              <p14:xfrm>
                <a:off x="3019292" y="3607435"/>
                <a:ext cx="147600" cy="295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7988FD9-4D87-F5F0-EA1A-E561188E7B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01292" y="3589795"/>
                  <a:ext cx="183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2BB183-F7CB-B02A-D82E-A2C0DEAEA7AA}"/>
                    </a:ext>
                  </a:extLst>
                </p14:cNvPr>
                <p14:cNvContentPartPr/>
                <p14:nvPr/>
              </p14:nvContentPartPr>
              <p14:xfrm>
                <a:off x="2186972" y="3860875"/>
                <a:ext cx="2160" cy="26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2BB183-F7CB-B02A-D82E-A2C0DEAEA7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9332" y="3842875"/>
                  <a:ext cx="378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3638EC-7EDD-C9FB-74C2-B3DA3C50EBBF}"/>
                    </a:ext>
                  </a:extLst>
                </p14:cNvPr>
                <p14:cNvContentPartPr/>
                <p14:nvPr/>
              </p14:nvContentPartPr>
              <p14:xfrm>
                <a:off x="1822914" y="4000663"/>
                <a:ext cx="1770840" cy="346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3638EC-7EDD-C9FB-74C2-B3DA3C50EB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4914" y="3982663"/>
                  <a:ext cx="1806480" cy="38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5E1367B-860F-DCBC-C099-4CCE10709BFA}"/>
                  </a:ext>
                </a:extLst>
              </p14:cNvPr>
              <p14:cNvContentPartPr/>
              <p14:nvPr/>
            </p14:nvContentPartPr>
            <p14:xfrm>
              <a:off x="2034954" y="3981583"/>
              <a:ext cx="22320" cy="158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5E1367B-860F-DCBC-C099-4CCE10709BF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16954" y="3963943"/>
                <a:ext cx="57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D870DDF-8EA0-700A-BF09-E45688726B20}"/>
                  </a:ext>
                </a:extLst>
              </p14:cNvPr>
              <p14:cNvContentPartPr/>
              <p14:nvPr/>
            </p14:nvContentPartPr>
            <p14:xfrm>
              <a:off x="6634303" y="1869874"/>
              <a:ext cx="1391760" cy="775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870DDF-8EA0-700A-BF09-E45688726B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16663" y="1851874"/>
                <a:ext cx="142740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4ECFB2D-5240-12E2-0D1C-CA2758814B20}"/>
                  </a:ext>
                </a:extLst>
              </p14:cNvPr>
              <p14:cNvContentPartPr/>
              <p14:nvPr/>
            </p14:nvContentPartPr>
            <p14:xfrm>
              <a:off x="4465663" y="3424714"/>
              <a:ext cx="178920" cy="150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4ECFB2D-5240-12E2-0D1C-CA2758814B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7663" y="3407074"/>
                <a:ext cx="2145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43A8478-A396-E1FD-0C97-A34B3845130D}"/>
                  </a:ext>
                </a:extLst>
              </p14:cNvPr>
              <p14:cNvContentPartPr/>
              <p14:nvPr/>
            </p14:nvContentPartPr>
            <p14:xfrm>
              <a:off x="6601543" y="2485474"/>
              <a:ext cx="199440" cy="213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43A8478-A396-E1FD-0C97-A34B384513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83543" y="2467834"/>
                <a:ext cx="2350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F778472-CE55-D560-8629-B8D4E679FA32}"/>
                  </a:ext>
                </a:extLst>
              </p14:cNvPr>
              <p14:cNvContentPartPr/>
              <p14:nvPr/>
            </p14:nvContentPartPr>
            <p14:xfrm>
              <a:off x="6616663" y="2514634"/>
              <a:ext cx="360" cy="135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F778472-CE55-D560-8629-B8D4E679FA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98663" y="2496634"/>
                <a:ext cx="36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FDF0A3F-DE9E-5673-07F4-D7E9926DE3DF}"/>
                  </a:ext>
                </a:extLst>
              </p14:cNvPr>
              <p14:cNvContentPartPr/>
              <p14:nvPr/>
            </p14:nvContentPartPr>
            <p14:xfrm>
              <a:off x="9035482" y="1707104"/>
              <a:ext cx="132120" cy="399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FDF0A3F-DE9E-5673-07F4-D7E9926DE3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17842" y="1689464"/>
                <a:ext cx="167760" cy="43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44D1C41-AF84-7210-49AF-A6DDF5E49308}"/>
              </a:ext>
            </a:extLst>
          </p:cNvPr>
          <p:cNvGrpSpPr/>
          <p:nvPr/>
        </p:nvGrpSpPr>
        <p:grpSpPr>
          <a:xfrm>
            <a:off x="8111002" y="1707104"/>
            <a:ext cx="1333981" cy="445320"/>
            <a:chOff x="8111002" y="1707104"/>
            <a:chExt cx="1333981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B16DC8-69FD-F909-69BC-C4FF30677D64}"/>
                    </a:ext>
                  </a:extLst>
                </p14:cNvPr>
                <p14:cNvContentPartPr/>
                <p14:nvPr/>
              </p14:nvContentPartPr>
              <p14:xfrm>
                <a:off x="8111002" y="1707104"/>
                <a:ext cx="763920" cy="44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B16DC8-69FD-F909-69BC-C4FF30677D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93362" y="1689104"/>
                  <a:ext cx="7995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EF13C0-08C6-B8F7-659A-E071F6ADBAEF}"/>
                    </a:ext>
                  </a:extLst>
                </p14:cNvPr>
                <p14:cNvContentPartPr/>
                <p14:nvPr/>
              </p14:nvContentPartPr>
              <p14:xfrm>
                <a:off x="8953402" y="1951184"/>
                <a:ext cx="2880" cy="160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EF13C0-08C6-B8F7-659A-E071F6ADBA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35762" y="1933184"/>
                  <a:ext cx="38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2819E2-DC81-DADB-7B84-C11A31CC37A3}"/>
                    </a:ext>
                  </a:extLst>
                </p14:cNvPr>
                <p14:cNvContentPartPr/>
                <p14:nvPr/>
              </p14:nvContentPartPr>
              <p14:xfrm>
                <a:off x="8958802" y="1833464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2819E2-DC81-DADB-7B84-C11A31CC37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40802" y="1815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52B15D-E7D0-DF77-49BE-0001C76BF3AA}"/>
                    </a:ext>
                  </a:extLst>
                </p14:cNvPr>
                <p14:cNvContentPartPr/>
                <p14:nvPr/>
              </p14:nvContentPartPr>
              <p14:xfrm>
                <a:off x="8958802" y="183346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52B15D-E7D0-DF77-49BE-0001C76BF3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40802" y="1815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7FCE7C-6569-00DE-6D9D-7CDD860F4DF8}"/>
                    </a:ext>
                  </a:extLst>
                </p14:cNvPr>
                <p14:cNvContentPartPr/>
                <p14:nvPr/>
              </p14:nvContentPartPr>
              <p14:xfrm>
                <a:off x="8958802" y="183346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7FCE7C-6569-00DE-6D9D-7CDD860F4D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40802" y="1815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F3ABCF-3420-8493-C575-B9C55B404D9C}"/>
                    </a:ext>
                  </a:extLst>
                </p14:cNvPr>
                <p14:cNvContentPartPr/>
                <p14:nvPr/>
              </p14:nvContentPartPr>
              <p14:xfrm>
                <a:off x="9254183" y="1865451"/>
                <a:ext cx="190800" cy="231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BF3ABCF-3420-8493-C575-B9C55B404D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36183" y="1847811"/>
                  <a:ext cx="22644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4E615A8-DC7C-6298-0CC2-C3D487B66DBC}"/>
                  </a:ext>
                </a:extLst>
              </p14:cNvPr>
              <p14:cNvContentPartPr/>
              <p14:nvPr/>
            </p14:nvContentPartPr>
            <p14:xfrm>
              <a:off x="9491063" y="1669611"/>
              <a:ext cx="437040" cy="454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4E615A8-DC7C-6298-0CC2-C3D487B66D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3423" y="1651971"/>
                <a:ext cx="472680" cy="4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536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DF712-A747-8E46-542D-921AFA2D4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1F60-3497-3F73-FC4F-614FDEFD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0033-111F-BDA0-170A-642AF90F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b="1" dirty="0"/>
              <a:t>Attribute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</a:t>
            </a:r>
          </a:p>
          <a:p>
            <a:pPr marL="0" indent="0">
              <a:buNone/>
            </a:pPr>
            <a:endParaRPr lang="en-K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3E97B-5CE5-0599-48BD-6C832AE61519}"/>
              </a:ext>
            </a:extLst>
          </p:cNvPr>
          <p:cNvSpPr txBox="1"/>
          <p:nvPr/>
        </p:nvSpPr>
        <p:spPr>
          <a:xfrm>
            <a:off x="838200" y="4377754"/>
            <a:ext cx="1170257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KH" dirty="0">
                <a:solidFill>
                  <a:schemeClr val="bg1"/>
                </a:solidFill>
              </a:rPr>
              <a:t>tyles.css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3525E-E35A-9FD8-E5B1-964165593774}"/>
              </a:ext>
            </a:extLst>
          </p:cNvPr>
          <p:cNvSpPr txBox="1"/>
          <p:nvPr/>
        </p:nvSpPr>
        <p:spPr>
          <a:xfrm>
            <a:off x="838200" y="1935799"/>
            <a:ext cx="1240789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index.html</a:t>
            </a:r>
            <a:endParaRPr lang="en-KH" dirty="0">
              <a:solidFill>
                <a:schemeClr val="bg1"/>
              </a:solidFill>
            </a:endParaRP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2EDABE2-6F1E-D6DB-E7E5-3F55AC68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841"/>
            <a:ext cx="4267200" cy="1282700"/>
          </a:xfrm>
          <a:prstGeom prst="rect">
            <a:avLst/>
          </a:prstGeom>
        </p:spPr>
      </p:pic>
      <p:pic>
        <p:nvPicPr>
          <p:cNvPr id="8" name="Picture 7" descr="A black screen with text on it&#10;&#10;AI-generated content may be incorrect.">
            <a:extLst>
              <a:ext uri="{FF2B5EF4-FFF2-40B4-BE49-F238E27FC236}">
                <a16:creationId xmlns:a16="http://schemas.microsoft.com/office/drawing/2014/main" id="{EF42ED06-6E7A-995C-BA08-DEC8022C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18846"/>
            <a:ext cx="2374900" cy="1206500"/>
          </a:xfrm>
          <a:prstGeom prst="rect">
            <a:avLst/>
          </a:prstGeom>
        </p:spPr>
      </p:pic>
      <p:pic>
        <p:nvPicPr>
          <p:cNvPr id="12" name="Picture 1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A5FB25D-04AE-9EA4-DD78-3692D43B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2" y="2504971"/>
            <a:ext cx="3086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28502-3202-BB55-7692-75CB2334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Today we will explore: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21AC-8C40-97AD-4CF9-F6918D0F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KH" dirty="0"/>
              <a:t>Why do we use CSS?</a:t>
            </a:r>
          </a:p>
          <a:p>
            <a:pPr marL="514350" indent="-514350">
              <a:buFont typeface="+mj-lt"/>
              <a:buAutoNum type="arabicPeriod"/>
            </a:pPr>
            <a:r>
              <a:rPr lang="en-KH" dirty="0"/>
              <a:t>How to add CSS</a:t>
            </a:r>
          </a:p>
          <a:p>
            <a:pPr marL="514350" indent="-514350">
              <a:buFont typeface="+mj-lt"/>
              <a:buAutoNum type="arabicPeriod"/>
            </a:pPr>
            <a:r>
              <a:rPr lang="en-KH" dirty="0"/>
              <a:t>CSS Selectors</a:t>
            </a:r>
          </a:p>
          <a:p>
            <a:pPr marL="514350" indent="-514350">
              <a:buFont typeface="+mj-lt"/>
              <a:buAutoNum type="arabicPeriod"/>
            </a:pPr>
            <a:r>
              <a:rPr lang="en-KH" dirty="0"/>
              <a:t>CSS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KH" dirty="0"/>
              <a:t>Inspecting CSS</a:t>
            </a:r>
          </a:p>
          <a:p>
            <a:pPr marL="0" indent="0">
              <a:buNone/>
            </a:pP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422493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658BF-6613-D9CE-4FFD-DC6F6428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D9A4-3AD9-1D60-92F3-C1536EA6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D356-AFEB-960C-B8D4-EEAB0A57B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Choosing Where to Apply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8B4DC-473D-7C86-1343-187F66FA129D}"/>
              </a:ext>
            </a:extLst>
          </p:cNvPr>
          <p:cNvSpPr txBox="1"/>
          <p:nvPr/>
        </p:nvSpPr>
        <p:spPr>
          <a:xfrm>
            <a:off x="1024467" y="1891030"/>
            <a:ext cx="3064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800" dirty="0"/>
              <a:t>Universal</a:t>
            </a:r>
            <a:r>
              <a:rPr lang="en-KH" dirty="0"/>
              <a:t> </a:t>
            </a:r>
            <a:r>
              <a:rPr lang="en-KH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Selector</a:t>
            </a: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F9DE7-579D-AB31-C300-1E35E6243798}"/>
              </a:ext>
            </a:extLst>
          </p:cNvPr>
          <p:cNvSpPr txBox="1"/>
          <p:nvPr/>
        </p:nvSpPr>
        <p:spPr>
          <a:xfrm>
            <a:off x="4411083" y="2647754"/>
            <a:ext cx="308802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*</a:t>
            </a:r>
            <a:r>
              <a:rPr lang="en-US" sz="4400" dirty="0">
                <a:solidFill>
                  <a:srgbClr val="FFC000"/>
                </a:solidFill>
              </a:rPr>
              <a:t> {</a:t>
            </a:r>
          </a:p>
          <a:p>
            <a:r>
              <a:rPr lang="en-US" sz="4400" dirty="0">
                <a:solidFill>
                  <a:srgbClr val="FFC000"/>
                </a:solidFill>
              </a:rPr>
              <a:t>    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color:</a:t>
            </a:r>
            <a:r>
              <a:rPr lang="en-US" sz="4400" dirty="0">
                <a:solidFill>
                  <a:srgbClr val="FFC000"/>
                </a:solidFill>
              </a:rPr>
              <a:t> </a:t>
            </a:r>
            <a:r>
              <a:rPr lang="en-US" sz="4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red</a:t>
            </a:r>
          </a:p>
          <a:p>
            <a:r>
              <a:rPr lang="en-US" sz="4400" dirty="0">
                <a:solidFill>
                  <a:srgbClr val="FFC000"/>
                </a:solidFill>
              </a:rPr>
              <a:t>}</a:t>
            </a:r>
            <a:r>
              <a:rPr lang="en-US" sz="4400" dirty="0"/>
              <a:t>	</a:t>
            </a:r>
            <a:endParaRPr lang="en-KH" sz="4400" dirty="0"/>
          </a:p>
        </p:txBody>
      </p:sp>
    </p:spTree>
    <p:extLst>
      <p:ext uri="{BB962C8B-B14F-4D97-AF65-F5344CB8AC3E}">
        <p14:creationId xmlns:p14="http://schemas.microsoft.com/office/powerpoint/2010/main" val="421086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59882-5557-41D2-D15F-263495EC1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DB31-08BE-C8EB-553B-FEF47517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3. CSS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B3E7-6E96-0E78-E698-67DF71602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Try with exercise:</a:t>
            </a:r>
          </a:p>
        </p:txBody>
      </p:sp>
    </p:spTree>
    <p:extLst>
      <p:ext uri="{BB962C8B-B14F-4D97-AF65-F5344CB8AC3E}">
        <p14:creationId xmlns:p14="http://schemas.microsoft.com/office/powerpoint/2010/main" val="1351848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EE760-D6ED-CF06-B2E0-AB56BFDB3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4AC0-42D7-529B-28CA-3ECA07597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BC41-A26A-FABA-F35A-8D25D37E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Adding color to our websites</a:t>
            </a:r>
          </a:p>
          <a:p>
            <a:pPr marL="0" indent="0">
              <a:buNone/>
            </a:pPr>
            <a:r>
              <a:rPr lang="en-KH" dirty="0"/>
              <a:t>    4.1 </a:t>
            </a:r>
            <a:r>
              <a:rPr lang="en-KH" b="1" dirty="0"/>
              <a:t>Color</a:t>
            </a:r>
            <a:r>
              <a:rPr lang="en-KH" dirty="0"/>
              <a:t>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25E37-243F-6840-43DF-04A4D4822BB3}"/>
              </a:ext>
            </a:extLst>
          </p:cNvPr>
          <p:cNvSpPr txBox="1"/>
          <p:nvPr/>
        </p:nvSpPr>
        <p:spPr>
          <a:xfrm>
            <a:off x="2891531" y="2736515"/>
            <a:ext cx="33831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ht</a:t>
            </a:r>
            <a:r>
              <a:rPr lang="en-KH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ml </a:t>
            </a:r>
            <a:r>
              <a:rPr lang="en-KH" sz="2400" dirty="0">
                <a:solidFill>
                  <a:srgbClr val="FFC000"/>
                </a:solidFill>
              </a:rPr>
              <a:t>{</a:t>
            </a:r>
          </a:p>
          <a:p>
            <a:r>
              <a:rPr lang="en-KH" sz="2400" dirty="0"/>
              <a:t>    </a:t>
            </a:r>
            <a:r>
              <a:rPr lang="en-KH" sz="2400" dirty="0">
                <a:solidFill>
                  <a:schemeClr val="accent1">
                    <a:lumMod val="75000"/>
                  </a:schemeClr>
                </a:solidFill>
              </a:rPr>
              <a:t>background-color:</a:t>
            </a:r>
            <a:r>
              <a:rPr lang="en-KH" sz="2400" dirty="0"/>
              <a:t> </a:t>
            </a:r>
            <a:r>
              <a:rPr lang="en-KH" sz="2400" dirty="0">
                <a:solidFill>
                  <a:srgbClr val="7030A0"/>
                </a:solidFill>
              </a:rPr>
              <a:t>red</a:t>
            </a:r>
          </a:p>
          <a:p>
            <a:r>
              <a:rPr lang="en-KH" sz="2400" dirty="0">
                <a:solidFill>
                  <a:srgbClr val="FFC000"/>
                </a:solidFill>
              </a:rPr>
              <a:t>}</a:t>
            </a:r>
          </a:p>
          <a:p>
            <a:endParaRPr lang="en-KH" sz="2400" dirty="0"/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color: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blue</a:t>
            </a:r>
          </a:p>
          <a:p>
            <a:r>
              <a:rPr lang="en-US" sz="2400" dirty="0">
                <a:solidFill>
                  <a:srgbClr val="FFC000"/>
                </a:solidFill>
              </a:rPr>
              <a:t>}</a:t>
            </a:r>
            <a:endParaRPr lang="en-KH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9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6B16-F401-453E-8874-43CA33956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9E14-6801-6677-9298-C0781790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4781-815B-4AC3-6D2D-35BE6D4A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Adding color to our websites</a:t>
            </a:r>
          </a:p>
          <a:p>
            <a:pPr marL="0" indent="0">
              <a:buNone/>
            </a:pPr>
            <a:r>
              <a:rPr lang="en-KH" dirty="0"/>
              <a:t>    4.2 </a:t>
            </a:r>
            <a:r>
              <a:rPr lang="en-KH" b="1" dirty="0"/>
              <a:t>Font</a:t>
            </a:r>
            <a:r>
              <a:rPr lang="en-KH" dirty="0"/>
              <a:t>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089EA8-ACBE-3140-E88E-435DCCA5FC70}"/>
              </a:ext>
            </a:extLst>
          </p:cNvPr>
          <p:cNvSpPr txBox="1"/>
          <p:nvPr/>
        </p:nvSpPr>
        <p:spPr>
          <a:xfrm>
            <a:off x="2891531" y="2736515"/>
            <a:ext cx="33386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h1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color: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blue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font-weight: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bold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font-size: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20px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 font-family: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sans-serif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}</a:t>
            </a:r>
            <a:endParaRPr lang="en-KH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60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B27C-F0EC-6CAC-6188-DB5B99C5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09BF-87C0-CB09-B3AD-663E7A60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CE0F-2029-E4D9-82A4-75BFBA272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Adding color to our websites</a:t>
            </a:r>
          </a:p>
          <a:p>
            <a:r>
              <a:rPr lang="en-KH" b="1" dirty="0"/>
              <a:t>Font</a:t>
            </a:r>
            <a:r>
              <a:rPr lang="en-KH" dirty="0"/>
              <a:t>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F2F50-382B-A9EE-1F5D-75A6310AC59C}"/>
              </a:ext>
            </a:extLst>
          </p:cNvPr>
          <p:cNvSpPr txBox="1"/>
          <p:nvPr/>
        </p:nvSpPr>
        <p:spPr>
          <a:xfrm>
            <a:off x="1596131" y="2509254"/>
            <a:ext cx="2369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h1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font-size: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20px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}</a:t>
            </a:r>
            <a:endParaRPr lang="en-KH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25620-41FE-7180-7213-FB943AEDA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3F58-577C-E9FC-677F-E9AAB71C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46A92-E312-0CE0-1801-0532E259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 algn="ctr">
              <a:buNone/>
            </a:pPr>
            <a:r>
              <a:rPr lang="en-KH" sz="3600" b="1" dirty="0"/>
              <a:t>Font</a:t>
            </a:r>
            <a:r>
              <a:rPr lang="en-KH" sz="3600" dirty="0"/>
              <a:t> </a:t>
            </a:r>
            <a:r>
              <a:rPr lang="en-KH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Size</a:t>
            </a: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FC05C-9741-111C-FABA-24104F30F2C1}"/>
              </a:ext>
            </a:extLst>
          </p:cNvPr>
          <p:cNvSpPr txBox="1"/>
          <p:nvPr/>
        </p:nvSpPr>
        <p:spPr>
          <a:xfrm>
            <a:off x="1491426" y="3001697"/>
            <a:ext cx="10134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000" b="1" dirty="0"/>
              <a:t>1</a:t>
            </a:r>
            <a:r>
              <a:rPr lang="en-KH" sz="4000" b="1" dirty="0">
                <a:solidFill>
                  <a:schemeClr val="accent5">
                    <a:lumMod val="75000"/>
                  </a:schemeClr>
                </a:solidFill>
              </a:rPr>
              <a:t>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4582D-54BD-5621-3BAE-75931B9F076D}"/>
              </a:ext>
            </a:extLst>
          </p:cNvPr>
          <p:cNvSpPr txBox="1"/>
          <p:nvPr/>
        </p:nvSpPr>
        <p:spPr>
          <a:xfrm>
            <a:off x="4171491" y="3001697"/>
            <a:ext cx="942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000" b="1" dirty="0"/>
              <a:t>1</a:t>
            </a:r>
            <a:r>
              <a:rPr lang="en-KH" sz="4000" b="1" dirty="0">
                <a:solidFill>
                  <a:schemeClr val="accent5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1D0FF-E139-E6F8-B498-E9AC142D2FB1}"/>
              </a:ext>
            </a:extLst>
          </p:cNvPr>
          <p:cNvSpPr txBox="1"/>
          <p:nvPr/>
        </p:nvSpPr>
        <p:spPr>
          <a:xfrm>
            <a:off x="6659844" y="3001697"/>
            <a:ext cx="1200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b="1" dirty="0"/>
              <a:t>1</a:t>
            </a:r>
            <a:r>
              <a:rPr lang="en-KH" sz="4000" b="1" dirty="0">
                <a:solidFill>
                  <a:schemeClr val="accent5">
                    <a:lumMod val="75000"/>
                  </a:schemeClr>
                </a:solidFill>
              </a:rPr>
              <a:t>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F03E3-CE46-27A8-E13D-FA0E880BF550}"/>
              </a:ext>
            </a:extLst>
          </p:cNvPr>
          <p:cNvSpPr txBox="1"/>
          <p:nvPr/>
        </p:nvSpPr>
        <p:spPr>
          <a:xfrm>
            <a:off x="9139740" y="3023127"/>
            <a:ext cx="1384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000" b="1" dirty="0"/>
              <a:t>1</a:t>
            </a:r>
            <a:r>
              <a:rPr lang="en-KH" sz="4000" b="1" dirty="0">
                <a:solidFill>
                  <a:schemeClr val="accent5">
                    <a:lumMod val="75000"/>
                  </a:schemeClr>
                </a:solidFill>
              </a:rPr>
              <a:t>rem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318C0B-E29F-EC20-9850-BAA9AD4C0927}"/>
              </a:ext>
            </a:extLst>
          </p:cNvPr>
          <p:cNvSpPr txBox="1"/>
          <p:nvPr/>
        </p:nvSpPr>
        <p:spPr>
          <a:xfrm>
            <a:off x="1342346" y="4318000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1/96th inch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38ED6B-699A-4669-ECD6-4057D7F76B9E}"/>
              </a:ext>
            </a:extLst>
          </p:cNvPr>
          <p:cNvSpPr txBox="1"/>
          <p:nvPr/>
        </p:nvSpPr>
        <p:spPr>
          <a:xfrm>
            <a:off x="3959894" y="431800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1/72nd inch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77AF7-554E-87F7-2ACA-63C4EFE843BA}"/>
              </a:ext>
            </a:extLst>
          </p:cNvPr>
          <p:cNvSpPr txBox="1"/>
          <p:nvPr/>
        </p:nvSpPr>
        <p:spPr>
          <a:xfrm>
            <a:off x="6417758" y="4318000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100% of parent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AF611-DCB6-776A-D9FC-7D3C6BED2958}"/>
              </a:ext>
            </a:extLst>
          </p:cNvPr>
          <p:cNvSpPr txBox="1"/>
          <p:nvPr/>
        </p:nvSpPr>
        <p:spPr>
          <a:xfrm>
            <a:off x="9113578" y="4318000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100% of root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E82149-19E8-FB40-1BD6-1BA0C00C2E72}"/>
              </a:ext>
            </a:extLst>
          </p:cNvPr>
          <p:cNvGrpSpPr/>
          <p:nvPr/>
        </p:nvGrpSpPr>
        <p:grpSpPr>
          <a:xfrm>
            <a:off x="9168335" y="5107688"/>
            <a:ext cx="399600" cy="340920"/>
            <a:chOff x="9168335" y="5107688"/>
            <a:chExt cx="39960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C3F78A-DFAA-1739-152C-EF459BF5D0C1}"/>
                    </a:ext>
                  </a:extLst>
                </p14:cNvPr>
                <p14:cNvContentPartPr/>
                <p14:nvPr/>
              </p14:nvContentPartPr>
              <p14:xfrm>
                <a:off x="9168335" y="5107688"/>
                <a:ext cx="224280" cy="34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C3F78A-DFAA-1739-152C-EF459BF5D0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50335" y="5090048"/>
                  <a:ext cx="259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721D48-2883-60A7-A3A6-35D2324C8E81}"/>
                    </a:ext>
                  </a:extLst>
                </p14:cNvPr>
                <p14:cNvContentPartPr/>
                <p14:nvPr/>
              </p14:nvContentPartPr>
              <p14:xfrm>
                <a:off x="9441575" y="5250968"/>
                <a:ext cx="126360" cy="170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721D48-2883-60A7-A3A6-35D2324C8E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3935" y="5233328"/>
                  <a:ext cx="162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FC337C-264B-1FEB-0E76-9A0039521181}"/>
                  </a:ext>
                </a:extLst>
              </p14:cNvPr>
              <p14:cNvContentPartPr/>
              <p14:nvPr/>
            </p14:nvContentPartPr>
            <p14:xfrm>
              <a:off x="9626255" y="5079608"/>
              <a:ext cx="32760" cy="330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FC337C-264B-1FEB-0E76-9A00395211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8615" y="5061608"/>
                <a:ext cx="6840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91DB6D0-FF19-0D4A-BF23-8A80D897DF19}"/>
              </a:ext>
            </a:extLst>
          </p:cNvPr>
          <p:cNvGrpSpPr/>
          <p:nvPr/>
        </p:nvGrpSpPr>
        <p:grpSpPr>
          <a:xfrm>
            <a:off x="9732815" y="5067728"/>
            <a:ext cx="754200" cy="322560"/>
            <a:chOff x="9732815" y="5067728"/>
            <a:chExt cx="7542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EAE723-5064-9E95-35EE-713DD50B15D4}"/>
                    </a:ext>
                  </a:extLst>
                </p14:cNvPr>
                <p14:cNvContentPartPr/>
                <p14:nvPr/>
              </p14:nvContentPartPr>
              <p14:xfrm>
                <a:off x="9732815" y="5252408"/>
                <a:ext cx="126000" cy="13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EAE723-5064-9E95-35EE-713DD50B15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14815" y="5234768"/>
                  <a:ext cx="161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72AF45-80CE-33E0-A6AA-08435E5E1720}"/>
                    </a:ext>
                  </a:extLst>
                </p14:cNvPr>
                <p14:cNvContentPartPr/>
                <p14:nvPr/>
              </p14:nvContentPartPr>
              <p14:xfrm>
                <a:off x="9928295" y="5067728"/>
                <a:ext cx="90000" cy="320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72AF45-80CE-33E0-A6AA-08435E5E17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10295" y="5050088"/>
                  <a:ext cx="125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C30E2F4-B07C-E354-5A36-3DB37AF095C3}"/>
                    </a:ext>
                  </a:extLst>
                </p14:cNvPr>
                <p14:cNvContentPartPr/>
                <p14:nvPr/>
              </p14:nvContentPartPr>
              <p14:xfrm>
                <a:off x="9878255" y="5208488"/>
                <a:ext cx="199440" cy="178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C30E2F4-B07C-E354-5A36-3DB37AF095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60255" y="5190488"/>
                  <a:ext cx="2350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D83495-7919-E83E-59A1-55B0AE610EC2}"/>
                    </a:ext>
                  </a:extLst>
                </p14:cNvPr>
                <p14:cNvContentPartPr/>
                <p14:nvPr/>
              </p14:nvContentPartPr>
              <p14:xfrm>
                <a:off x="10060775" y="5126048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D83495-7919-E83E-59A1-55B0AE610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43135" y="51080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E0AC25-A5A7-7EF8-7ACC-7F627B8F9273}"/>
                    </a:ext>
                  </a:extLst>
                </p14:cNvPr>
                <p14:cNvContentPartPr/>
                <p14:nvPr/>
              </p14:nvContentPartPr>
              <p14:xfrm>
                <a:off x="10060775" y="5126048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E0AC25-A5A7-7EF8-7ACC-7F627B8F92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43135" y="510804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5B23FF-06BF-CCA1-C889-16339BA69838}"/>
                    </a:ext>
                  </a:extLst>
                </p14:cNvPr>
                <p14:cNvContentPartPr/>
                <p14:nvPr/>
              </p14:nvContentPartPr>
              <p14:xfrm>
                <a:off x="10151495" y="5174648"/>
                <a:ext cx="335520" cy="208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5B23FF-06BF-CCA1-C889-16339BA698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33495" y="5156648"/>
                  <a:ext cx="37116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8CC9770-4C55-55B4-699B-5E89038B2ADC}"/>
              </a:ext>
            </a:extLst>
          </p:cNvPr>
          <p:cNvGrpSpPr/>
          <p:nvPr/>
        </p:nvGrpSpPr>
        <p:grpSpPr>
          <a:xfrm>
            <a:off x="10710682" y="5025320"/>
            <a:ext cx="810360" cy="385560"/>
            <a:chOff x="10710682" y="5025320"/>
            <a:chExt cx="81036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0E2157-457F-9B75-068B-A0A2A9E561DE}"/>
                    </a:ext>
                  </a:extLst>
                </p14:cNvPr>
                <p14:cNvContentPartPr/>
                <p14:nvPr/>
              </p14:nvContentPartPr>
              <p14:xfrm>
                <a:off x="10710682" y="5025320"/>
                <a:ext cx="215640" cy="38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0E2157-457F-9B75-068B-A0A2A9E561D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692682" y="5007680"/>
                  <a:ext cx="2512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86FC48-2B3F-20DF-522A-547087297EEF}"/>
                    </a:ext>
                  </a:extLst>
                </p14:cNvPr>
                <p14:cNvContentPartPr/>
                <p14:nvPr/>
              </p14:nvContentPartPr>
              <p14:xfrm>
                <a:off x="11048002" y="5249240"/>
                <a:ext cx="13680" cy="149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86FC48-2B3F-20DF-522A-547087297EE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030362" y="5231240"/>
                  <a:ext cx="49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9DAD31-D813-7D7C-6F85-9D81763EBC11}"/>
                    </a:ext>
                  </a:extLst>
                </p14:cNvPr>
                <p14:cNvContentPartPr/>
                <p14:nvPr/>
              </p14:nvContentPartPr>
              <p14:xfrm>
                <a:off x="11019202" y="514700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9DAD31-D813-7D7C-6F85-9D81763EBC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20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D6CFBA-1440-C02A-FE02-2E8DDEF72E3B}"/>
                    </a:ext>
                  </a:extLst>
                </p14:cNvPr>
                <p14:cNvContentPartPr/>
                <p14:nvPr/>
              </p14:nvContentPartPr>
              <p14:xfrm>
                <a:off x="11019202" y="514700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D6CFBA-1440-C02A-FE02-2E8DDEF72E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20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9A42628-70F1-FDEA-2399-51138433D6FE}"/>
                    </a:ext>
                  </a:extLst>
                </p14:cNvPr>
                <p14:cNvContentPartPr/>
                <p14:nvPr/>
              </p14:nvContentPartPr>
              <p14:xfrm>
                <a:off x="11019202" y="514700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9A42628-70F1-FDEA-2399-51138433D6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20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A30922-DD97-CCB7-001A-2A5EEDB99FA4}"/>
                    </a:ext>
                  </a:extLst>
                </p14:cNvPr>
                <p14:cNvContentPartPr/>
                <p14:nvPr/>
              </p14:nvContentPartPr>
              <p14:xfrm>
                <a:off x="11019202" y="514700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A30922-DD97-CCB7-001A-2A5EEDB99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20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A7CA22-91FC-540C-834B-7B7B8A68DA0A}"/>
                    </a:ext>
                  </a:extLst>
                </p14:cNvPr>
                <p14:cNvContentPartPr/>
                <p14:nvPr/>
              </p14:nvContentPartPr>
              <p14:xfrm>
                <a:off x="11019202" y="5147000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A7CA22-91FC-540C-834B-7B7B8A68DA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20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D3DB1D-FA10-2EF3-6CCF-3C5BEAECBC50}"/>
                    </a:ext>
                  </a:extLst>
                </p14:cNvPr>
                <p14:cNvContentPartPr/>
                <p14:nvPr/>
              </p14:nvContentPartPr>
              <p14:xfrm>
                <a:off x="11019202" y="514700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D3DB1D-FA10-2EF3-6CCF-3C5BEAECBC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20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E73600-A595-EEEF-B1CD-4D25AB3ECDBC}"/>
                    </a:ext>
                  </a:extLst>
                </p14:cNvPr>
                <p14:cNvContentPartPr/>
                <p14:nvPr/>
              </p14:nvContentPartPr>
              <p14:xfrm>
                <a:off x="11019202" y="5147000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E73600-A595-EEEF-B1CD-4D25AB3ECD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0120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389277-C286-16EE-02A4-09395D5AED71}"/>
                    </a:ext>
                  </a:extLst>
                </p14:cNvPr>
                <p14:cNvContentPartPr/>
                <p14:nvPr/>
              </p14:nvContentPartPr>
              <p14:xfrm>
                <a:off x="11059882" y="5147000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389277-C286-16EE-02A4-09395D5AED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4188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FA1D5C7-4E30-5B0A-3252-CB9430A48A07}"/>
                    </a:ext>
                  </a:extLst>
                </p14:cNvPr>
                <p14:cNvContentPartPr/>
                <p14:nvPr/>
              </p14:nvContentPartPr>
              <p14:xfrm>
                <a:off x="11059882" y="5147000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FA1D5C7-4E30-5B0A-3252-CB9430A48A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4188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5B90E6-2132-1D41-2D0F-236691880DE3}"/>
                    </a:ext>
                  </a:extLst>
                </p14:cNvPr>
                <p14:cNvContentPartPr/>
                <p14:nvPr/>
              </p14:nvContentPartPr>
              <p14:xfrm>
                <a:off x="11059882" y="514700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5B90E6-2132-1D41-2D0F-236691880D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41882" y="512900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2DBDEAC-1A11-2BE1-8225-B32D774A8D74}"/>
                    </a:ext>
                  </a:extLst>
                </p14:cNvPr>
                <p14:cNvContentPartPr/>
                <p14:nvPr/>
              </p14:nvContentPartPr>
              <p14:xfrm>
                <a:off x="11177602" y="5156360"/>
                <a:ext cx="122040" cy="212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2DBDEAC-1A11-2BE1-8225-B32D774A8D7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159962" y="5138360"/>
                  <a:ext cx="1576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CAB33AC-BD86-D458-B680-322EEB530023}"/>
                    </a:ext>
                  </a:extLst>
                </p14:cNvPr>
                <p14:cNvContentPartPr/>
                <p14:nvPr/>
              </p14:nvContentPartPr>
              <p14:xfrm>
                <a:off x="11352922" y="5122520"/>
                <a:ext cx="168120" cy="259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CAB33AC-BD86-D458-B680-322EEB53002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34922" y="5104520"/>
                  <a:ext cx="20376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4EBB86A-5912-6A07-105F-2A5A5DE3C0E8}"/>
                  </a:ext>
                </a:extLst>
              </p14:cNvPr>
              <p14:cNvContentPartPr/>
              <p14:nvPr/>
            </p14:nvContentPartPr>
            <p14:xfrm>
              <a:off x="10098287" y="4642002"/>
              <a:ext cx="471960" cy="496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4EBB86A-5912-6A07-105F-2A5A5DE3C0E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80647" y="4624002"/>
                <a:ext cx="507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4FAF972-D243-1A7C-820E-F2B2752292E7}"/>
                  </a:ext>
                </a:extLst>
              </p14:cNvPr>
              <p14:cNvContentPartPr/>
              <p14:nvPr/>
            </p14:nvContentPartPr>
            <p14:xfrm>
              <a:off x="7390785" y="4688919"/>
              <a:ext cx="52848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4FAF972-D243-1A7C-820E-F2B2752292E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72785" y="4671279"/>
                <a:ext cx="56412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818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8516F-A709-B8C6-940E-D9AC95B1A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95AB-8E27-7AF7-8CF0-035B6DA2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2EEC-948C-34F5-6206-1E3BD645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 algn="ctr">
              <a:buNone/>
            </a:pPr>
            <a:r>
              <a:rPr lang="en-KH" sz="3600" b="1" dirty="0"/>
              <a:t>Font</a:t>
            </a:r>
            <a:r>
              <a:rPr lang="en-KH" sz="3600" dirty="0"/>
              <a:t> </a:t>
            </a:r>
            <a:r>
              <a:rPr lang="en-KH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Size</a:t>
            </a: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3FBB7-3AB2-86F9-74CA-D3386B8081C6}"/>
              </a:ext>
            </a:extLst>
          </p:cNvPr>
          <p:cNvSpPr txBox="1"/>
          <p:nvPr/>
        </p:nvSpPr>
        <p:spPr>
          <a:xfrm>
            <a:off x="1080286" y="1938007"/>
            <a:ext cx="1200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4000" b="1" dirty="0"/>
              <a:t>1</a:t>
            </a:r>
            <a:r>
              <a:rPr lang="en-KH" sz="4000" b="1" dirty="0">
                <a:solidFill>
                  <a:schemeClr val="accent5">
                    <a:lumMod val="75000"/>
                  </a:schemeClr>
                </a:solidFill>
              </a:rPr>
              <a:t>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72D69-D89B-28DA-C8D6-3DF08CAE5A2F}"/>
              </a:ext>
            </a:extLst>
          </p:cNvPr>
          <p:cNvSpPr txBox="1"/>
          <p:nvPr/>
        </p:nvSpPr>
        <p:spPr>
          <a:xfrm>
            <a:off x="9701201" y="1959437"/>
            <a:ext cx="1384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000" b="1" dirty="0"/>
              <a:t>1</a:t>
            </a:r>
            <a:r>
              <a:rPr lang="en-KH" sz="4000" b="1" dirty="0">
                <a:solidFill>
                  <a:schemeClr val="accent5">
                    <a:lumMod val="75000"/>
                  </a:schemeClr>
                </a:solidFill>
              </a:rPr>
              <a:t>rem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135AB-7127-8569-3900-CBC2901D9DBA}"/>
              </a:ext>
            </a:extLst>
          </p:cNvPr>
          <p:cNvSpPr txBox="1"/>
          <p:nvPr/>
        </p:nvSpPr>
        <p:spPr>
          <a:xfrm>
            <a:off x="838200" y="2482657"/>
            <a:ext cx="168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100% of parent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EA2A2-8C0C-5D8F-C7CE-95FCF6DA161F}"/>
              </a:ext>
            </a:extLst>
          </p:cNvPr>
          <p:cNvSpPr txBox="1"/>
          <p:nvPr/>
        </p:nvSpPr>
        <p:spPr>
          <a:xfrm>
            <a:off x="9675039" y="2482657"/>
            <a:ext cx="14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100% of root</a:t>
            </a:r>
          </a:p>
        </p:txBody>
      </p:sp>
      <p:pic>
        <p:nvPicPr>
          <p:cNvPr id="20" name="Picture 1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E85922F-8EF7-8CA3-F461-C4976960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24" y="1959437"/>
            <a:ext cx="5459151" cy="3774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E2EF377-BAFC-6D6B-A99C-39FE2DB4954A}"/>
                  </a:ext>
                </a:extLst>
              </p14:cNvPr>
              <p14:cNvContentPartPr/>
              <p14:nvPr/>
            </p14:nvContentPartPr>
            <p14:xfrm>
              <a:off x="11413096" y="2213781"/>
              <a:ext cx="323280" cy="329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E2EF377-BAFC-6D6B-A99C-39FE2DB495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5456" y="2196141"/>
                <a:ext cx="358920" cy="36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7EBE2E8-FA16-B3AC-6E80-C90154ED4C46}"/>
              </a:ext>
            </a:extLst>
          </p:cNvPr>
          <p:cNvGrpSpPr/>
          <p:nvPr/>
        </p:nvGrpSpPr>
        <p:grpSpPr>
          <a:xfrm>
            <a:off x="11375656" y="2168781"/>
            <a:ext cx="461160" cy="371520"/>
            <a:chOff x="11375656" y="2168781"/>
            <a:chExt cx="461160" cy="371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A387B41-A3CA-D918-D9D5-6E323C2B8DE6}"/>
                    </a:ext>
                  </a:extLst>
                </p14:cNvPr>
                <p14:cNvContentPartPr/>
                <p14:nvPr/>
              </p14:nvContentPartPr>
              <p14:xfrm>
                <a:off x="11424616" y="2182461"/>
                <a:ext cx="317880" cy="34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A387B41-A3CA-D918-D9D5-6E323C2B8D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06976" y="2164461"/>
                  <a:ext cx="353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DF4366-A022-6546-212D-DBBDA700C2D9}"/>
                    </a:ext>
                  </a:extLst>
                </p14:cNvPr>
                <p14:cNvContentPartPr/>
                <p14:nvPr/>
              </p14:nvContentPartPr>
              <p14:xfrm>
                <a:off x="11568256" y="2168781"/>
                <a:ext cx="13320" cy="37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DF4366-A022-6546-212D-DBBDA700C2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50616" y="2151141"/>
                  <a:ext cx="489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6B14F83-A4A2-25CF-1423-22FB3BF356EF}"/>
                    </a:ext>
                  </a:extLst>
                </p14:cNvPr>
                <p14:cNvContentPartPr/>
                <p14:nvPr/>
              </p14:nvContentPartPr>
              <p14:xfrm>
                <a:off x="11375656" y="2350221"/>
                <a:ext cx="461160" cy="2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6B14F83-A4A2-25CF-1423-22FB3BF356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358016" y="2332221"/>
                  <a:ext cx="49680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208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ADA8A-23A3-3377-E6A0-6B0C74AD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EF4E-DF46-2D44-D603-B97204C4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A662-1F61-BE41-D7D6-1746C3BF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 algn="ctr">
              <a:buNone/>
            </a:pPr>
            <a:r>
              <a:rPr lang="en-KH" sz="3600" b="1" dirty="0"/>
              <a:t>Font</a:t>
            </a:r>
            <a:r>
              <a:rPr lang="en-KH" sz="3600" dirty="0"/>
              <a:t> </a:t>
            </a:r>
            <a:r>
              <a:rPr lang="en-KH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Size</a:t>
            </a: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F7DCC-8BB7-1BC3-CB9A-ECB6507F7907}"/>
              </a:ext>
            </a:extLst>
          </p:cNvPr>
          <p:cNvSpPr txBox="1"/>
          <p:nvPr/>
        </p:nvSpPr>
        <p:spPr>
          <a:xfrm>
            <a:off x="2044223" y="2148220"/>
            <a:ext cx="2493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000" dirty="0"/>
              <a:t>Exercise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8067C-856F-3952-255A-2270091D4F97}"/>
              </a:ext>
            </a:extLst>
          </p:cNvPr>
          <p:cNvSpPr txBox="1"/>
          <p:nvPr/>
        </p:nvSpPr>
        <p:spPr>
          <a:xfrm>
            <a:off x="2969707" y="3185579"/>
            <a:ext cx="39561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KH" dirty="0"/>
              <a:t>Download the zip folder </a:t>
            </a:r>
          </a:p>
          <a:p>
            <a:pPr marL="342900" indent="-342900">
              <a:buAutoNum type="arabicPeriod"/>
            </a:pPr>
            <a:r>
              <a:rPr lang="en-KH" dirty="0"/>
              <a:t>Extract the folder in your computer</a:t>
            </a:r>
          </a:p>
          <a:p>
            <a:pPr marL="342900" indent="-342900">
              <a:buAutoNum type="arabicPeriod"/>
            </a:pPr>
            <a:r>
              <a:rPr lang="en-KH" dirty="0"/>
              <a:t>Open it VSCode</a:t>
            </a:r>
          </a:p>
          <a:p>
            <a:pPr marL="342900" indent="-342900">
              <a:buAutoNum type="arabicPeriod"/>
            </a:pPr>
            <a:r>
              <a:rPr lang="en-KH" dirty="0"/>
              <a:t>Head over to </a:t>
            </a:r>
            <a:r>
              <a:rPr lang="en-KH" b="1" dirty="0"/>
              <a:t>font-size.html</a:t>
            </a: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893981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B3FB5-D0AC-9AEF-2A54-9A93F13A8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640F-7A15-0A12-9391-A23AFFF3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CA4CF-3255-5A58-B205-74EB69D3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 algn="ctr">
              <a:buNone/>
            </a:pPr>
            <a:r>
              <a:rPr lang="en-KH" sz="3600" b="1" dirty="0"/>
              <a:t>Font</a:t>
            </a:r>
            <a:r>
              <a:rPr lang="en-KH" sz="3600" dirty="0"/>
              <a:t> </a:t>
            </a:r>
            <a:r>
              <a:rPr lang="en-KH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Weight</a:t>
            </a: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84EC5-319F-ACC0-0EFF-DC2661B4697F}"/>
              </a:ext>
            </a:extLst>
          </p:cNvPr>
          <p:cNvSpPr txBox="1"/>
          <p:nvPr/>
        </p:nvSpPr>
        <p:spPr>
          <a:xfrm>
            <a:off x="4911028" y="2679375"/>
            <a:ext cx="268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h1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   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font-weight: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bold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}</a:t>
            </a:r>
            <a:endParaRPr lang="en-KH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03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4134E-6AC5-3A6E-5F18-84983E2C7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35AC-DA4F-D434-5110-0038345F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762D-C0EE-FA63-8107-49FC0A9AD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 algn="ctr">
              <a:buNone/>
            </a:pPr>
            <a:r>
              <a:rPr lang="en-KH" sz="3600" b="1" dirty="0"/>
              <a:t>Font</a:t>
            </a:r>
            <a:r>
              <a:rPr lang="en-KH" sz="3600" dirty="0"/>
              <a:t> </a:t>
            </a:r>
            <a:r>
              <a:rPr lang="en-KH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Weight</a:t>
            </a: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94810-5C3E-602C-FA4A-199385E57837}"/>
              </a:ext>
            </a:extLst>
          </p:cNvPr>
          <p:cNvSpPr txBox="1"/>
          <p:nvPr/>
        </p:nvSpPr>
        <p:spPr>
          <a:xfrm>
            <a:off x="1905000" y="2878586"/>
            <a:ext cx="1250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n</a:t>
            </a:r>
            <a:r>
              <a:rPr lang="en-KH" sz="2400" b="1" dirty="0">
                <a:solidFill>
                  <a:schemeClr val="accent5">
                    <a:lumMod val="75000"/>
                  </a:schemeClr>
                </a:solidFill>
              </a:rPr>
              <a:t>ormal </a:t>
            </a:r>
          </a:p>
          <a:p>
            <a:pPr algn="ctr"/>
            <a:r>
              <a:rPr lang="en-KH" sz="2400" b="1" dirty="0">
                <a:solidFill>
                  <a:schemeClr val="accent5">
                    <a:lumMod val="75000"/>
                  </a:schemeClr>
                </a:solidFill>
              </a:rPr>
              <a:t>bold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12C4C-DEBC-BC52-8638-401FD7B3BEE0}"/>
              </a:ext>
            </a:extLst>
          </p:cNvPr>
          <p:cNvSpPr txBox="1"/>
          <p:nvPr/>
        </p:nvSpPr>
        <p:spPr>
          <a:xfrm>
            <a:off x="5470668" y="2878585"/>
            <a:ext cx="11514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Lighter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bolder</a:t>
            </a:r>
            <a:endParaRPr lang="en-KH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01F56-900F-1AFA-218A-6641D4C92659}"/>
              </a:ext>
            </a:extLst>
          </p:cNvPr>
          <p:cNvSpPr txBox="1"/>
          <p:nvPr/>
        </p:nvSpPr>
        <p:spPr>
          <a:xfrm>
            <a:off x="9004277" y="3063250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number</a:t>
            </a:r>
            <a:endParaRPr lang="en-KH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CB851-C5EF-9353-7987-86A9A3475255}"/>
              </a:ext>
            </a:extLst>
          </p:cNvPr>
          <p:cNvSpPr txBox="1"/>
          <p:nvPr/>
        </p:nvSpPr>
        <p:spPr>
          <a:xfrm>
            <a:off x="1905000" y="3899363"/>
            <a:ext cx="114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Keywords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6FAB9-E821-524C-CF76-78ECFCCD8C3F}"/>
              </a:ext>
            </a:extLst>
          </p:cNvPr>
          <p:cNvSpPr txBox="1"/>
          <p:nvPr/>
        </p:nvSpPr>
        <p:spPr>
          <a:xfrm>
            <a:off x="9143737" y="389936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100-900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E3973-BD99-43A8-6A35-488FEAF6163D}"/>
              </a:ext>
            </a:extLst>
          </p:cNvPr>
          <p:cNvSpPr txBox="1"/>
          <p:nvPr/>
        </p:nvSpPr>
        <p:spPr>
          <a:xfrm>
            <a:off x="5408656" y="3899363"/>
            <a:ext cx="192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dirty="0"/>
              <a:t>Relative to Parent</a:t>
            </a:r>
          </a:p>
        </p:txBody>
      </p:sp>
    </p:spTree>
    <p:extLst>
      <p:ext uri="{BB962C8B-B14F-4D97-AF65-F5344CB8AC3E}">
        <p14:creationId xmlns:p14="http://schemas.microsoft.com/office/powerpoint/2010/main" val="19813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1F9B-D6E5-6153-D269-68CF8914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1. Why do we need CSS?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A968-AE79-A89E-2A52-1800E2B63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What is CSS?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59066-5A63-8919-9B9C-82584751ADEF}"/>
              </a:ext>
            </a:extLst>
          </p:cNvPr>
          <p:cNvSpPr txBox="1"/>
          <p:nvPr/>
        </p:nvSpPr>
        <p:spPr>
          <a:xfrm>
            <a:off x="838200" y="2156603"/>
            <a:ext cx="4563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</a:t>
            </a:r>
            <a:r>
              <a:rPr lang="en-KH" sz="3200" b="1" dirty="0"/>
              <a:t>ascading </a:t>
            </a:r>
            <a:r>
              <a:rPr lang="en-KH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r>
              <a:rPr lang="en-KH" sz="3200" b="1" dirty="0"/>
              <a:t>tyle </a:t>
            </a:r>
            <a:r>
              <a:rPr lang="en-KH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</a:t>
            </a:r>
            <a:r>
              <a:rPr lang="en-KH" sz="3200" b="1" dirty="0"/>
              <a:t>heets</a:t>
            </a:r>
          </a:p>
        </p:txBody>
      </p:sp>
      <p:pic>
        <p:nvPicPr>
          <p:cNvPr id="1028" name="Picture 4" descr="Waterfall cascade cartoon landscape with rock mountain and trees river fall  from cliff on white background picturesque tourist attraction with clear  water | Premium Vector">
            <a:extLst>
              <a:ext uri="{FF2B5EF4-FFF2-40B4-BE49-F238E27FC236}">
                <a16:creationId xmlns:a16="http://schemas.microsoft.com/office/drawing/2014/main" id="{C842E6A8-53F2-AF8E-FB79-292174BE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492" y="1190447"/>
            <a:ext cx="4354308" cy="566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592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6BB6D-CEDA-C9EA-0469-2F03B2992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DD56-FB61-37A1-08C9-019017C6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AA68-BBFE-721E-7D09-49F03785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 algn="ctr">
              <a:buNone/>
            </a:pPr>
            <a:r>
              <a:rPr lang="en-KH" sz="3600" b="1" dirty="0"/>
              <a:t>Font</a:t>
            </a:r>
            <a:r>
              <a:rPr lang="en-KH" sz="3600" dirty="0"/>
              <a:t> </a:t>
            </a:r>
            <a:r>
              <a:rPr lang="en-KH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Family</a:t>
            </a: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00F8D-F817-34C4-9B34-FA4606D9BB50}"/>
              </a:ext>
            </a:extLst>
          </p:cNvPr>
          <p:cNvSpPr txBox="1"/>
          <p:nvPr/>
        </p:nvSpPr>
        <p:spPr>
          <a:xfrm>
            <a:off x="4076865" y="2370755"/>
            <a:ext cx="546091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h1</a:t>
            </a:r>
            <a:r>
              <a:rPr lang="en-KH" sz="2400" dirty="0">
                <a:solidFill>
                  <a:srgbClr val="FFC000"/>
                </a:solidFill>
              </a:rPr>
              <a:t>{</a:t>
            </a:r>
          </a:p>
          <a:p>
            <a:r>
              <a:rPr lang="en-KH" sz="2400" dirty="0"/>
              <a:t>    </a:t>
            </a:r>
            <a:r>
              <a:rPr lang="en-KH" sz="2400" dirty="0">
                <a:solidFill>
                  <a:schemeClr val="accent1">
                    <a:lumMod val="75000"/>
                  </a:schemeClr>
                </a:solidFill>
              </a:rPr>
              <a:t>font-family:</a:t>
            </a:r>
            <a:r>
              <a:rPr lang="en-KH" sz="2400" dirty="0"/>
              <a:t> </a:t>
            </a:r>
            <a:r>
              <a:rPr lang="en-KH" sz="2400" dirty="0">
                <a:solidFill>
                  <a:srgbClr val="7030A0"/>
                </a:solidFill>
              </a:rPr>
              <a:t>Helvetica, sans-serif</a:t>
            </a:r>
          </a:p>
          <a:p>
            <a:r>
              <a:rPr lang="en-KH" sz="2400" dirty="0">
                <a:solidFill>
                  <a:srgbClr val="FFC000"/>
                </a:solidFill>
              </a:rPr>
              <a:t>}</a:t>
            </a:r>
          </a:p>
          <a:p>
            <a:endParaRPr lang="en-KH" sz="2400" dirty="0"/>
          </a:p>
          <a:p>
            <a:endParaRPr lang="en-KH" sz="2400" dirty="0"/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h2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C000"/>
                </a:solidFill>
              </a:rPr>
              <a:t>{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   font-family: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”Times New Roman”, serif</a:t>
            </a:r>
          </a:p>
          <a:p>
            <a:r>
              <a:rPr lang="en-US" sz="2400" dirty="0">
                <a:solidFill>
                  <a:srgbClr val="FFC000"/>
                </a:solidFill>
              </a:rPr>
              <a:t>}</a:t>
            </a:r>
            <a:endParaRPr lang="en-KH" sz="24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9E221C-C3F2-B03E-A156-0195EA25178B}"/>
                  </a:ext>
                </a:extLst>
              </p14:cNvPr>
              <p14:cNvContentPartPr/>
              <p14:nvPr/>
            </p14:nvContentPartPr>
            <p14:xfrm>
              <a:off x="7286688" y="3185712"/>
              <a:ext cx="1500120" cy="14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9E221C-C3F2-B03E-A156-0195EA2517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69048" y="3167712"/>
                <a:ext cx="1535760" cy="1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7DD6289-7F55-2D5D-CB99-D5C915968F24}"/>
              </a:ext>
            </a:extLst>
          </p:cNvPr>
          <p:cNvGrpSpPr/>
          <p:nvPr/>
        </p:nvGrpSpPr>
        <p:grpSpPr>
          <a:xfrm>
            <a:off x="8688103" y="3473349"/>
            <a:ext cx="183240" cy="308880"/>
            <a:chOff x="8688103" y="3473349"/>
            <a:chExt cx="183240" cy="308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313427-9B03-8E76-CA8C-454A187E7C88}"/>
                    </a:ext>
                  </a:extLst>
                </p14:cNvPr>
                <p14:cNvContentPartPr/>
                <p14:nvPr/>
              </p14:nvContentPartPr>
              <p14:xfrm>
                <a:off x="8688103" y="3475149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313427-9B03-8E76-CA8C-454A187E7C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70103" y="345714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276EE3-183D-C7FF-71A2-0D2711269044}"/>
                    </a:ext>
                  </a:extLst>
                </p14:cNvPr>
                <p14:cNvContentPartPr/>
                <p14:nvPr/>
              </p14:nvContentPartPr>
              <p14:xfrm>
                <a:off x="8688103" y="3475149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276EE3-183D-C7FF-71A2-0D27112690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70103" y="345714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946E0C-A063-627E-F098-1D099388ACC7}"/>
                    </a:ext>
                  </a:extLst>
                </p14:cNvPr>
                <p14:cNvContentPartPr/>
                <p14:nvPr/>
              </p14:nvContentPartPr>
              <p14:xfrm>
                <a:off x="8698543" y="3473349"/>
                <a:ext cx="172800" cy="308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946E0C-A063-627E-F098-1D099388AC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80903" y="3455349"/>
                  <a:ext cx="208440" cy="34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D3CF6D7-21E8-8FC7-D027-DCE7E53AA7F9}"/>
                  </a:ext>
                </a:extLst>
              </p14:cNvPr>
              <p14:cNvContentPartPr/>
              <p14:nvPr/>
            </p14:nvContentPartPr>
            <p14:xfrm>
              <a:off x="8957896" y="3609325"/>
              <a:ext cx="164520" cy="167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D3CF6D7-21E8-8FC7-D027-DCE7E53AA7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39896" y="3591325"/>
                <a:ext cx="2001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62B46FB-27F6-AA7F-D31D-C8687BC4D5C0}"/>
                  </a:ext>
                </a:extLst>
              </p14:cNvPr>
              <p14:cNvContentPartPr/>
              <p14:nvPr/>
            </p14:nvContentPartPr>
            <p14:xfrm>
              <a:off x="9195496" y="3423205"/>
              <a:ext cx="346680" cy="371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62B46FB-27F6-AA7F-D31D-C8687BC4D5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77856" y="3405565"/>
                <a:ext cx="38232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880C26-2810-9249-EA7D-4CA0F051C528}"/>
                  </a:ext>
                </a:extLst>
              </p14:cNvPr>
              <p14:cNvContentPartPr/>
              <p14:nvPr/>
            </p14:nvContentPartPr>
            <p14:xfrm>
              <a:off x="9731026" y="3501608"/>
              <a:ext cx="416520" cy="393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880C26-2810-9249-EA7D-4CA0F051C5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13386" y="3483968"/>
                <a:ext cx="4521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76658AA-1F81-6183-43BB-5A46290B9ABF}"/>
                  </a:ext>
                </a:extLst>
              </p14:cNvPr>
              <p14:cNvContentPartPr/>
              <p14:nvPr/>
            </p14:nvContentPartPr>
            <p14:xfrm>
              <a:off x="9711586" y="3984008"/>
              <a:ext cx="243720" cy="195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76658AA-1F81-6183-43BB-5A46290B9A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93946" y="3966368"/>
                <a:ext cx="279360" cy="23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8D556F8-9AA1-ED66-27F8-259C939E9F99}"/>
              </a:ext>
            </a:extLst>
          </p:cNvPr>
          <p:cNvGrpSpPr/>
          <p:nvPr/>
        </p:nvGrpSpPr>
        <p:grpSpPr>
          <a:xfrm>
            <a:off x="8755786" y="3762143"/>
            <a:ext cx="1795671" cy="816945"/>
            <a:chOff x="8755786" y="3762143"/>
            <a:chExt cx="1795671" cy="816945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2CB6B5-2BEA-E88F-C7C6-5649A1D0300D}"/>
                    </a:ext>
                  </a:extLst>
                </p14:cNvPr>
                <p14:cNvContentPartPr/>
                <p14:nvPr/>
              </p14:nvContentPartPr>
              <p14:xfrm>
                <a:off x="8755786" y="4040528"/>
                <a:ext cx="970920" cy="538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2CB6B5-2BEA-E88F-C7C6-5649A1D030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37786" y="4022528"/>
                  <a:ext cx="10065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0A3E95B-8FE8-4253-0A92-4A846DCC03CA}"/>
                    </a:ext>
                  </a:extLst>
                </p14:cNvPr>
                <p14:cNvContentPartPr/>
                <p14:nvPr/>
              </p14:nvContentPartPr>
              <p14:xfrm>
                <a:off x="9737146" y="4138808"/>
                <a:ext cx="16920" cy="12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0A3E95B-8FE8-4253-0A92-4A846DCC03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19146" y="4120808"/>
                  <a:ext cx="52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5F00FB5-399A-B163-7A03-930BACB0DEEB}"/>
                    </a:ext>
                  </a:extLst>
                </p14:cNvPr>
                <p14:cNvContentPartPr/>
                <p14:nvPr/>
              </p14:nvContentPartPr>
              <p14:xfrm>
                <a:off x="10096057" y="3762143"/>
                <a:ext cx="455400" cy="48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5F00FB5-399A-B163-7A03-930BACB0DE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78057" y="3744143"/>
                  <a:ext cx="491040" cy="51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D19944-25EC-F068-8482-B75DE79E559C}"/>
              </a:ext>
            </a:extLst>
          </p:cNvPr>
          <p:cNvGrpSpPr/>
          <p:nvPr/>
        </p:nvGrpSpPr>
        <p:grpSpPr>
          <a:xfrm>
            <a:off x="10614817" y="3820823"/>
            <a:ext cx="761393" cy="639000"/>
            <a:chOff x="10614817" y="3820823"/>
            <a:chExt cx="761393" cy="639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A51F52-6DCB-F532-AFAA-A34910704337}"/>
                    </a:ext>
                  </a:extLst>
                </p14:cNvPr>
                <p14:cNvContentPartPr/>
                <p14:nvPr/>
              </p14:nvContentPartPr>
              <p14:xfrm>
                <a:off x="10651177" y="3843863"/>
                <a:ext cx="115200" cy="34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A51F52-6DCB-F532-AFAA-A349107043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33537" y="3825863"/>
                  <a:ext cx="1508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294455-B27E-218E-7737-919E235BADE6}"/>
                    </a:ext>
                  </a:extLst>
                </p14:cNvPr>
                <p14:cNvContentPartPr/>
                <p14:nvPr/>
              </p14:nvContentPartPr>
              <p14:xfrm>
                <a:off x="10614817" y="4012343"/>
                <a:ext cx="126000" cy="3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294455-B27E-218E-7737-919E235BAD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96817" y="3994703"/>
                  <a:ext cx="161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2CB1DB-B644-90FF-DEB4-DA6644477090}"/>
                    </a:ext>
                  </a:extLst>
                </p14:cNvPr>
                <p14:cNvContentPartPr/>
                <p14:nvPr/>
              </p14:nvContentPartPr>
              <p14:xfrm>
                <a:off x="11045010" y="3820823"/>
                <a:ext cx="145080" cy="379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2CB1DB-B644-90FF-DEB4-DA66444770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27010" y="3802823"/>
                  <a:ext cx="1807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98C18C-92E7-7192-EC44-A073E6423D99}"/>
                    </a:ext>
                  </a:extLst>
                </p14:cNvPr>
                <p14:cNvContentPartPr/>
                <p14:nvPr/>
              </p14:nvContentPartPr>
              <p14:xfrm>
                <a:off x="10991730" y="3998303"/>
                <a:ext cx="384480" cy="461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98C18C-92E7-7192-EC44-A073E6423D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73730" y="3980303"/>
                  <a:ext cx="420120" cy="49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37F536C-13F2-DD34-607B-73F4C1CFA757}"/>
                  </a:ext>
                </a:extLst>
              </p14:cNvPr>
              <p14:cNvContentPartPr/>
              <p14:nvPr/>
            </p14:nvContentPartPr>
            <p14:xfrm>
              <a:off x="11426610" y="3996503"/>
              <a:ext cx="357480" cy="342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37F536C-13F2-DD34-607B-73F4C1CFA7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08610" y="3978863"/>
                <a:ext cx="3931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3BBFA26-8CEB-EDB3-19D7-C7B718A4EC6A}"/>
                  </a:ext>
                </a:extLst>
              </p14:cNvPr>
              <p14:cNvContentPartPr/>
              <p14:nvPr/>
            </p14:nvContentPartPr>
            <p14:xfrm>
              <a:off x="5996510" y="2640418"/>
              <a:ext cx="1243080" cy="243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3BBFA26-8CEB-EDB3-19D7-C7B718A4EC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8510" y="2622778"/>
                <a:ext cx="1278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1D05F31-CFEF-0CB2-DF7B-737A2FFB5C1F}"/>
                  </a:ext>
                </a:extLst>
              </p14:cNvPr>
              <p14:cNvContentPartPr/>
              <p14:nvPr/>
            </p14:nvContentPartPr>
            <p14:xfrm>
              <a:off x="5751710" y="1921138"/>
              <a:ext cx="395640" cy="556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1D05F31-CFEF-0CB2-DF7B-737A2FFB5C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33710" y="1903498"/>
                <a:ext cx="431280" cy="59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7B87375-6A2B-2FE0-048B-5289F56E1AA2}"/>
              </a:ext>
            </a:extLst>
          </p:cNvPr>
          <p:cNvGrpSpPr/>
          <p:nvPr/>
        </p:nvGrpSpPr>
        <p:grpSpPr>
          <a:xfrm>
            <a:off x="6176150" y="1887736"/>
            <a:ext cx="1608364" cy="746202"/>
            <a:chOff x="6176150" y="1887736"/>
            <a:chExt cx="1608364" cy="7462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F81B7D-E03F-89C7-FCC2-A90914A22D5A}"/>
                    </a:ext>
                  </a:extLst>
                </p14:cNvPr>
                <p14:cNvContentPartPr/>
                <p14:nvPr/>
              </p14:nvContentPartPr>
              <p14:xfrm>
                <a:off x="6176150" y="2201218"/>
                <a:ext cx="387360" cy="432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F81B7D-E03F-89C7-FCC2-A90914A22D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58510" y="2183578"/>
                  <a:ext cx="4230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A3E3F5-9C27-E886-E41F-239416B47677}"/>
                    </a:ext>
                  </a:extLst>
                </p14:cNvPr>
                <p14:cNvContentPartPr/>
                <p14:nvPr/>
              </p14:nvContentPartPr>
              <p14:xfrm>
                <a:off x="6585830" y="2178178"/>
                <a:ext cx="140040" cy="16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A3E3F5-9C27-E886-E41F-239416B476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7830" y="2160538"/>
                  <a:ext cx="175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729F3C-E4C0-1FB8-5EB1-20EAD63D4023}"/>
                    </a:ext>
                  </a:extLst>
                </p14:cNvPr>
                <p14:cNvContentPartPr/>
                <p14:nvPr/>
              </p14:nvContentPartPr>
              <p14:xfrm>
                <a:off x="6795710" y="1888018"/>
                <a:ext cx="315360" cy="622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729F3C-E4C0-1FB8-5EB1-20EAD63D40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78070" y="1870018"/>
                  <a:ext cx="35100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9D6FB6-753D-A8C7-EC57-85F0DA6FA38D}"/>
                    </a:ext>
                  </a:extLst>
                </p14:cNvPr>
                <p14:cNvContentPartPr/>
                <p14:nvPr/>
              </p14:nvContentPartPr>
              <p14:xfrm>
                <a:off x="7161110" y="2127058"/>
                <a:ext cx="111960" cy="190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9D6FB6-753D-A8C7-EC57-85F0DA6FA3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43110" y="2109418"/>
                  <a:ext cx="147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C047987-11A6-4A0A-C176-9FC1383697C5}"/>
                    </a:ext>
                  </a:extLst>
                </p14:cNvPr>
                <p14:cNvContentPartPr/>
                <p14:nvPr/>
              </p14:nvContentPartPr>
              <p14:xfrm>
                <a:off x="7286390" y="2128498"/>
                <a:ext cx="153720" cy="165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C047987-11A6-4A0A-C176-9FC1383697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68750" y="2110498"/>
                  <a:ext cx="189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F6D481-1D3B-95B2-79F2-321820AB1C6B}"/>
                    </a:ext>
                  </a:extLst>
                </p14:cNvPr>
                <p14:cNvContentPartPr/>
                <p14:nvPr/>
              </p14:nvContentPartPr>
              <p14:xfrm>
                <a:off x="7641234" y="1887736"/>
                <a:ext cx="143280" cy="495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F6D481-1D3B-95B2-79F2-321820AB1C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23594" y="1869736"/>
                  <a:ext cx="178920" cy="53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0D4B0AF-1B37-C1C2-A5F6-2597A2AD8C8A}"/>
                  </a:ext>
                </a:extLst>
              </p14:cNvPr>
              <p14:cNvContentPartPr/>
              <p14:nvPr/>
            </p14:nvContentPartPr>
            <p14:xfrm>
              <a:off x="7842834" y="1823296"/>
              <a:ext cx="677160" cy="560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0D4B0AF-1B37-C1C2-A5F6-2597A2AD8C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25194" y="1805296"/>
                <a:ext cx="71280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AC12A08-9C43-DE88-8100-9114923BDBBF}"/>
                  </a:ext>
                </a:extLst>
              </p14:cNvPr>
              <p14:cNvContentPartPr/>
              <p14:nvPr/>
            </p14:nvContentPartPr>
            <p14:xfrm>
              <a:off x="8387514" y="2028856"/>
              <a:ext cx="148320" cy="39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AC12A08-9C43-DE88-8100-9114923BDBB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69874" y="2010856"/>
                <a:ext cx="1839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C0B35A9F-EEE1-99AF-9366-833C14B48899}"/>
              </a:ext>
            </a:extLst>
          </p:cNvPr>
          <p:cNvGrpSpPr/>
          <p:nvPr/>
        </p:nvGrpSpPr>
        <p:grpSpPr>
          <a:xfrm>
            <a:off x="8677314" y="1800616"/>
            <a:ext cx="1235520" cy="510480"/>
            <a:chOff x="8677314" y="1800616"/>
            <a:chExt cx="123552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2A12E0F-E8EE-06B6-C43B-4669ECE0E692}"/>
                    </a:ext>
                  </a:extLst>
                </p14:cNvPr>
                <p14:cNvContentPartPr/>
                <p14:nvPr/>
              </p14:nvContentPartPr>
              <p14:xfrm>
                <a:off x="8677314" y="1983856"/>
                <a:ext cx="1013760" cy="30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2A12E0F-E8EE-06B6-C43B-4669ECE0E6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59674" y="1966216"/>
                  <a:ext cx="1049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4CE6F4B-6459-7103-BF4C-603C1F4904BC}"/>
                    </a:ext>
                  </a:extLst>
                </p14:cNvPr>
                <p14:cNvContentPartPr/>
                <p14:nvPr/>
              </p14:nvContentPartPr>
              <p14:xfrm>
                <a:off x="9646794" y="1800616"/>
                <a:ext cx="266040" cy="510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4CE6F4B-6459-7103-BF4C-603C1F4904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29154" y="1782616"/>
                  <a:ext cx="301680" cy="54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480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F15A5-27E0-A729-5E79-0B21ABC80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5848-55C8-0DD0-C4C9-3CCC3715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4. 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8FD1-154D-D548-6AFA-B256B0E2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 algn="ctr">
              <a:buNone/>
            </a:pPr>
            <a:r>
              <a:rPr lang="en-KH" sz="3600" b="1" dirty="0"/>
              <a:t>Text</a:t>
            </a:r>
            <a:r>
              <a:rPr lang="en-KH" sz="3600" dirty="0"/>
              <a:t> </a:t>
            </a:r>
            <a:r>
              <a:rPr lang="en-KH" sz="3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Align</a:t>
            </a: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endParaRPr lang="en-KH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FAFF5-EB99-BB11-EA84-0AFCA5213ED2}"/>
              </a:ext>
            </a:extLst>
          </p:cNvPr>
          <p:cNvSpPr txBox="1"/>
          <p:nvPr/>
        </p:nvSpPr>
        <p:spPr>
          <a:xfrm>
            <a:off x="3261819" y="2644170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h1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2"/>
                </a:solidFill>
              </a:rPr>
              <a:t>{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   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text-align: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center</a:t>
            </a:r>
          </a:p>
          <a:p>
            <a:r>
              <a:rPr lang="en-US" sz="3200" dirty="0">
                <a:solidFill>
                  <a:schemeClr val="accent2"/>
                </a:solidFill>
              </a:rPr>
              <a:t>}</a:t>
            </a:r>
            <a:endParaRPr lang="en-KH" sz="32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FAF6DE-7A84-FA39-CBB3-3398388B429E}"/>
                  </a:ext>
                </a:extLst>
              </p14:cNvPr>
              <p14:cNvContentPartPr/>
              <p14:nvPr/>
            </p14:nvContentPartPr>
            <p14:xfrm>
              <a:off x="5546021" y="3680319"/>
              <a:ext cx="1279080" cy="19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FAF6DE-7A84-FA39-CBB3-3398388B42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8021" y="3662319"/>
                <a:ext cx="1314720" cy="2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DEACA7C-FCCB-9D83-114B-4D4D48DC21AA}"/>
              </a:ext>
            </a:extLst>
          </p:cNvPr>
          <p:cNvGrpSpPr/>
          <p:nvPr/>
        </p:nvGrpSpPr>
        <p:grpSpPr>
          <a:xfrm>
            <a:off x="8125061" y="2234052"/>
            <a:ext cx="1448088" cy="2862867"/>
            <a:chOff x="8125061" y="2234052"/>
            <a:chExt cx="1448088" cy="28628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4FD408-E26F-9C46-4A49-34FA5DA740D5}"/>
                    </a:ext>
                  </a:extLst>
                </p14:cNvPr>
                <p14:cNvContentPartPr/>
                <p14:nvPr/>
              </p14:nvContentPartPr>
              <p14:xfrm>
                <a:off x="8125061" y="2495919"/>
                <a:ext cx="382320" cy="2601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4FD408-E26F-9C46-4A49-34FA5DA740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7061" y="2477919"/>
                  <a:ext cx="417960" cy="26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9EBCBCF-6A32-DB1E-A2BF-D107DD38560A}"/>
                    </a:ext>
                  </a:extLst>
                </p14:cNvPr>
                <p14:cNvContentPartPr/>
                <p14:nvPr/>
              </p14:nvContentPartPr>
              <p14:xfrm>
                <a:off x="8645261" y="2716239"/>
                <a:ext cx="106560" cy="92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9EBCBCF-6A32-DB1E-A2BF-D107DD3856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7621" y="2698599"/>
                  <a:ext cx="142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1FFDC5-2AD3-B5A8-BB17-2332BA3BE200}"/>
                    </a:ext>
                  </a:extLst>
                </p14:cNvPr>
                <p14:cNvContentPartPr/>
                <p14:nvPr/>
              </p14:nvContentPartPr>
              <p14:xfrm>
                <a:off x="8884829" y="2234052"/>
                <a:ext cx="688320" cy="814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1FFDC5-2AD3-B5A8-BB17-2332BA3BE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7189" y="2216412"/>
                  <a:ext cx="723960" cy="85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3A956D-3438-09FD-DBFD-144ECB551C86}"/>
              </a:ext>
            </a:extLst>
          </p:cNvPr>
          <p:cNvGrpSpPr/>
          <p:nvPr/>
        </p:nvGrpSpPr>
        <p:grpSpPr>
          <a:xfrm>
            <a:off x="9635069" y="2355372"/>
            <a:ext cx="169560" cy="522000"/>
            <a:chOff x="9635069" y="2355372"/>
            <a:chExt cx="16956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E385A1-9AB6-1477-8634-CF1D6E0576F2}"/>
                    </a:ext>
                  </a:extLst>
                </p14:cNvPr>
                <p14:cNvContentPartPr/>
                <p14:nvPr/>
              </p14:nvContentPartPr>
              <p14:xfrm>
                <a:off x="9666029" y="2355372"/>
                <a:ext cx="123480" cy="522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E385A1-9AB6-1477-8634-CF1D6E0576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48029" y="2337732"/>
                  <a:ext cx="1591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B11E75-AE91-C201-C1A5-881819FA74B6}"/>
                    </a:ext>
                  </a:extLst>
                </p14:cNvPr>
                <p14:cNvContentPartPr/>
                <p14:nvPr/>
              </p14:nvContentPartPr>
              <p14:xfrm>
                <a:off x="9635069" y="2640492"/>
                <a:ext cx="16956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B11E75-AE91-C201-C1A5-881819FA74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17429" y="2622852"/>
                  <a:ext cx="20520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B56B0D-2454-AD99-C2EA-F1CD94A5BF04}"/>
                  </a:ext>
                </a:extLst>
              </p14:cNvPr>
              <p14:cNvContentPartPr/>
              <p14:nvPr/>
            </p14:nvContentPartPr>
            <p14:xfrm>
              <a:off x="8668829" y="3644892"/>
              <a:ext cx="77760" cy="94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B56B0D-2454-AD99-C2EA-F1CD94A5BF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51189" y="3627252"/>
                <a:ext cx="11340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2FB89BFE-1469-57F1-BCA1-F59843D665C7}"/>
              </a:ext>
            </a:extLst>
          </p:cNvPr>
          <p:cNvGrpSpPr/>
          <p:nvPr/>
        </p:nvGrpSpPr>
        <p:grpSpPr>
          <a:xfrm>
            <a:off x="8997509" y="3262572"/>
            <a:ext cx="1271212" cy="1032855"/>
            <a:chOff x="8997509" y="3262572"/>
            <a:chExt cx="1271212" cy="10328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D12220-0FFE-E3B9-D9DC-7218EDEF7237}"/>
                    </a:ext>
                  </a:extLst>
                </p14:cNvPr>
                <p14:cNvContentPartPr/>
                <p14:nvPr/>
              </p14:nvContentPartPr>
              <p14:xfrm>
                <a:off x="8997509" y="3262572"/>
                <a:ext cx="390240" cy="58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D12220-0FFE-E3B9-D9DC-7218EDEF72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79869" y="3244572"/>
                  <a:ext cx="42588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25D66A-31D8-03F8-6A8C-F7D7C4B0A42E}"/>
                    </a:ext>
                  </a:extLst>
                </p14:cNvPr>
                <p14:cNvContentPartPr/>
                <p14:nvPr/>
              </p14:nvContentPartPr>
              <p14:xfrm>
                <a:off x="9396389" y="3376692"/>
                <a:ext cx="32040" cy="24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25D66A-31D8-03F8-6A8C-F7D7C4B0A4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78749" y="3359052"/>
                  <a:ext cx="676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0364941-EA4F-DDDA-855D-5FF225446579}"/>
                    </a:ext>
                  </a:extLst>
                </p14:cNvPr>
                <p14:cNvContentPartPr/>
                <p14:nvPr/>
              </p14:nvContentPartPr>
              <p14:xfrm>
                <a:off x="9510921" y="3302547"/>
                <a:ext cx="757800" cy="99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0364941-EA4F-DDDA-855D-5FF2254465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92921" y="3284907"/>
                  <a:ext cx="793440" cy="10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1E37E1A-4251-0D2B-C3AD-FB6086817ECF}"/>
              </a:ext>
            </a:extLst>
          </p:cNvPr>
          <p:cNvGrpSpPr/>
          <p:nvPr/>
        </p:nvGrpSpPr>
        <p:grpSpPr>
          <a:xfrm>
            <a:off x="8672860" y="4202400"/>
            <a:ext cx="535320" cy="495720"/>
            <a:chOff x="8672860" y="4202400"/>
            <a:chExt cx="535320" cy="49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EA941C-92BE-01DB-1AAE-30D9AD0E5D94}"/>
                    </a:ext>
                  </a:extLst>
                </p14:cNvPr>
                <p14:cNvContentPartPr/>
                <p14:nvPr/>
              </p14:nvContentPartPr>
              <p14:xfrm>
                <a:off x="8672860" y="4482120"/>
                <a:ext cx="121320" cy="89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EA941C-92BE-01DB-1AAE-30D9AD0E5D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54860" y="4464480"/>
                  <a:ext cx="156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545461-0049-AE61-352F-8B6427209BC4}"/>
                    </a:ext>
                  </a:extLst>
                </p14:cNvPr>
                <p14:cNvContentPartPr/>
                <p14:nvPr/>
              </p14:nvContentPartPr>
              <p14:xfrm>
                <a:off x="8991820" y="4202400"/>
                <a:ext cx="216360" cy="495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545461-0049-AE61-352F-8B6427209B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74180" y="4184760"/>
                  <a:ext cx="252000" cy="53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AE214FF-D0CD-147F-01AC-4D37D95C643A}"/>
                  </a:ext>
                </a:extLst>
              </p14:cNvPr>
              <p14:cNvContentPartPr/>
              <p14:nvPr/>
            </p14:nvContentPartPr>
            <p14:xfrm>
              <a:off x="9323380" y="4264680"/>
              <a:ext cx="713520" cy="414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AE214FF-D0CD-147F-01AC-4D37D95C64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05380" y="4247040"/>
                <a:ext cx="74916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0561261-09ED-6458-3023-E83EBCD6044F}"/>
                  </a:ext>
                </a:extLst>
              </p14:cNvPr>
              <p14:cNvContentPartPr/>
              <p14:nvPr/>
            </p14:nvContentPartPr>
            <p14:xfrm>
              <a:off x="8720139" y="5091012"/>
              <a:ext cx="93600" cy="137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0561261-09ED-6458-3023-E83EBCD604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02499" y="5073012"/>
                <a:ext cx="12924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033673C-DFF5-0CE9-6ED6-5282FCF21E82}"/>
              </a:ext>
            </a:extLst>
          </p:cNvPr>
          <p:cNvGrpSpPr/>
          <p:nvPr/>
        </p:nvGrpSpPr>
        <p:grpSpPr>
          <a:xfrm>
            <a:off x="9138819" y="4985172"/>
            <a:ext cx="891720" cy="420480"/>
            <a:chOff x="9138819" y="4985172"/>
            <a:chExt cx="89172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240C2A-D392-2A66-249C-56DDA1F3FD30}"/>
                    </a:ext>
                  </a:extLst>
                </p14:cNvPr>
                <p14:cNvContentPartPr/>
                <p14:nvPr/>
              </p14:nvContentPartPr>
              <p14:xfrm>
                <a:off x="9143139" y="4985172"/>
                <a:ext cx="276480" cy="420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240C2A-D392-2A66-249C-56DDA1F3F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25139" y="4967172"/>
                  <a:ext cx="3121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780514-6B95-5510-FA50-03F3173591D7}"/>
                    </a:ext>
                  </a:extLst>
                </p14:cNvPr>
                <p14:cNvContentPartPr/>
                <p14:nvPr/>
              </p14:nvContentPartPr>
              <p14:xfrm>
                <a:off x="9152499" y="5187852"/>
                <a:ext cx="199440" cy="2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780514-6B95-5510-FA50-03F3173591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34859" y="5170212"/>
                  <a:ext cx="235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BF94B52-46BF-22E1-7084-352C8F2F5E7A}"/>
                    </a:ext>
                  </a:extLst>
                </p14:cNvPr>
                <p14:cNvContentPartPr/>
                <p14:nvPr/>
              </p14:nvContentPartPr>
              <p14:xfrm>
                <a:off x="9138819" y="4998132"/>
                <a:ext cx="209880" cy="1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BF94B52-46BF-22E1-7084-352C8F2F5E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21179" y="4980492"/>
                  <a:ext cx="2455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BCAE74A-4A72-4BDD-AFAB-BB6731D10469}"/>
                    </a:ext>
                  </a:extLst>
                </p14:cNvPr>
                <p14:cNvContentPartPr/>
                <p14:nvPr/>
              </p14:nvContentPartPr>
              <p14:xfrm>
                <a:off x="9468939" y="5007132"/>
                <a:ext cx="561600" cy="394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BCAE74A-4A72-4BDD-AFAB-BB6731D104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50939" y="4989492"/>
                  <a:ext cx="597240" cy="43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296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CB0AA-1339-1816-91D4-101B61127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01E9-6CB2-B733-642A-9559238F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5. Inspecting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06F6C-92AD-B034-2C99-AF414B6B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322595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E70D9-AC27-FAE1-6EBA-3AAAD728E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7558-E18F-1FA3-DA17-A96479FF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KH" b="1" dirty="0">
                <a:solidFill>
                  <a:schemeClr val="bg1"/>
                </a:solidFill>
              </a:rPr>
              <a:t>ow to add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55A5C-DAD0-B781-AE08-86E74360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/>
          <a:lstStyle/>
          <a:p>
            <a:pPr marL="0" indent="0">
              <a:buNone/>
            </a:pPr>
            <a:r>
              <a:rPr lang="en-KH" dirty="0"/>
              <a:t>There are 3 type of ways we can add CSS with HTML.</a:t>
            </a:r>
          </a:p>
          <a:p>
            <a:pPr marL="0" indent="0">
              <a:buNone/>
            </a:pPr>
            <a:r>
              <a:rPr lang="en-KH" dirty="0"/>
              <a:t>They are: </a:t>
            </a:r>
            <a:r>
              <a:rPr lang="en-KH" b="1" dirty="0"/>
              <a:t>Inline, Internal and External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EF0BA-5604-82DD-94CD-193D802EC52B}"/>
              </a:ext>
            </a:extLst>
          </p:cNvPr>
          <p:cNvSpPr txBox="1"/>
          <p:nvPr/>
        </p:nvSpPr>
        <p:spPr>
          <a:xfrm>
            <a:off x="1355844" y="3044277"/>
            <a:ext cx="1635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400" b="1" dirty="0">
                <a:solidFill>
                  <a:schemeClr val="accent5"/>
                </a:solidFill>
              </a:rPr>
              <a:t>Inline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D2EA0-6587-9F21-DA8B-2200C5553A01}"/>
              </a:ext>
            </a:extLst>
          </p:cNvPr>
          <p:cNvSpPr txBox="1"/>
          <p:nvPr/>
        </p:nvSpPr>
        <p:spPr>
          <a:xfrm>
            <a:off x="4862423" y="3044277"/>
            <a:ext cx="2201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400" b="1" dirty="0">
                <a:solidFill>
                  <a:schemeClr val="accent5"/>
                </a:solidFill>
              </a:rPr>
              <a:t>Internal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06B84-D992-26BE-B504-5644077FEC9B}"/>
              </a:ext>
            </a:extLst>
          </p:cNvPr>
          <p:cNvSpPr txBox="1"/>
          <p:nvPr/>
        </p:nvSpPr>
        <p:spPr>
          <a:xfrm>
            <a:off x="8551654" y="3044278"/>
            <a:ext cx="2312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400" b="1" dirty="0">
                <a:solidFill>
                  <a:schemeClr val="accent5"/>
                </a:solidFill>
              </a:rPr>
              <a:t>External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AF31D-B762-0474-C566-69C4CDA88E10}"/>
              </a:ext>
            </a:extLst>
          </p:cNvPr>
          <p:cNvSpPr txBox="1"/>
          <p:nvPr/>
        </p:nvSpPr>
        <p:spPr>
          <a:xfrm>
            <a:off x="732468" y="3772665"/>
            <a:ext cx="288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400" b="1" dirty="0"/>
              <a:t>&lt;</a:t>
            </a:r>
            <a:r>
              <a:rPr lang="en-KH" sz="2400" b="1" dirty="0">
                <a:solidFill>
                  <a:schemeClr val="accent1">
                    <a:lumMod val="75000"/>
                  </a:schemeClr>
                </a:solidFill>
              </a:rPr>
              <a:t>tag</a:t>
            </a:r>
            <a:r>
              <a:rPr lang="en-KH" sz="2400" b="1" dirty="0"/>
              <a:t> </a:t>
            </a:r>
            <a:r>
              <a:rPr lang="en-KH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style</a:t>
            </a:r>
            <a:r>
              <a:rPr lang="en-KH" sz="2400" b="1" dirty="0"/>
              <a:t>=</a:t>
            </a:r>
            <a:r>
              <a:rPr lang="en-KH" sz="2400" b="1" dirty="0">
                <a:solidFill>
                  <a:schemeClr val="accent2"/>
                </a:solidFill>
              </a:rPr>
              <a:t>“css”  </a:t>
            </a:r>
            <a:r>
              <a:rPr lang="en-KH" sz="2400" b="1" dirty="0"/>
              <a:t>/&gt;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93B9A-763A-43A8-E19B-CC6D01DC0031}"/>
              </a:ext>
            </a:extLst>
          </p:cNvPr>
          <p:cNvSpPr txBox="1"/>
          <p:nvPr/>
        </p:nvSpPr>
        <p:spPr>
          <a:xfrm>
            <a:off x="7925065" y="3813716"/>
            <a:ext cx="3606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400" b="1" dirty="0"/>
              <a:t>&lt;</a:t>
            </a:r>
            <a:r>
              <a:rPr lang="en-KH" sz="2400" b="1" dirty="0">
                <a:solidFill>
                  <a:schemeClr val="accent1">
                    <a:lumMod val="75000"/>
                  </a:schemeClr>
                </a:solidFill>
              </a:rPr>
              <a:t>link </a:t>
            </a:r>
            <a:r>
              <a:rPr lang="en-KH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href</a:t>
            </a:r>
            <a:r>
              <a:rPr lang="en-KH" sz="2400" b="1" dirty="0"/>
              <a:t>=</a:t>
            </a:r>
            <a:r>
              <a:rPr lang="en-KH" sz="2400" b="1" dirty="0">
                <a:solidFill>
                  <a:schemeClr val="accent2"/>
                </a:solidFill>
              </a:rPr>
              <a:t>“style.css”</a:t>
            </a:r>
            <a:r>
              <a:rPr lang="en-KH" sz="2400" b="1" dirty="0"/>
              <a:t>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EE9B0-1AA6-6B77-5467-D36AA7334C70}"/>
              </a:ext>
            </a:extLst>
          </p:cNvPr>
          <p:cNvSpPr txBox="1"/>
          <p:nvPr/>
        </p:nvSpPr>
        <p:spPr>
          <a:xfrm>
            <a:off x="4534191" y="3813716"/>
            <a:ext cx="285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2400" b="1" dirty="0"/>
              <a:t>&lt;</a:t>
            </a:r>
            <a:r>
              <a:rPr lang="en-KH" sz="2400" b="1" dirty="0">
                <a:solidFill>
                  <a:schemeClr val="accent1">
                    <a:lumMod val="75000"/>
                  </a:schemeClr>
                </a:solidFill>
              </a:rPr>
              <a:t>style&gt;</a:t>
            </a:r>
            <a:r>
              <a:rPr lang="en-KH" sz="2400" b="1" dirty="0">
                <a:solidFill>
                  <a:schemeClr val="accent2"/>
                </a:solidFill>
              </a:rPr>
              <a:t>css</a:t>
            </a:r>
            <a:r>
              <a:rPr lang="en-KH" sz="2400" b="1" dirty="0"/>
              <a:t>&lt;/</a:t>
            </a:r>
            <a:r>
              <a:rPr lang="en-KH" sz="2400" b="1" dirty="0">
                <a:solidFill>
                  <a:schemeClr val="accent1">
                    <a:lumMod val="75000"/>
                  </a:schemeClr>
                </a:solidFill>
              </a:rPr>
              <a:t>style&gt;</a:t>
            </a:r>
            <a:endParaRPr lang="en-KH" sz="2400" b="1" dirty="0"/>
          </a:p>
        </p:txBody>
      </p:sp>
    </p:spTree>
    <p:extLst>
      <p:ext uri="{BB962C8B-B14F-4D97-AF65-F5344CB8AC3E}">
        <p14:creationId xmlns:p14="http://schemas.microsoft.com/office/powerpoint/2010/main" val="410405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F8186-585A-EC44-F158-1CC626457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0809-12A8-D23A-5034-D85E9596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KH" b="1" dirty="0">
                <a:solidFill>
                  <a:schemeClr val="bg1"/>
                </a:solidFill>
              </a:rPr>
              <a:t>ow to add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07C17-A39E-C570-1EA9-18E5DD9B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KH" sz="3600" b="1" u="sng" dirty="0">
                <a:solidFill>
                  <a:schemeClr val="accent5"/>
                </a:solidFill>
              </a:rPr>
              <a:t>Inline</a:t>
            </a:r>
          </a:p>
          <a:p>
            <a:pPr marL="0" indent="0" algn="ctr">
              <a:buNone/>
            </a:pPr>
            <a:endParaRPr lang="en-KH" sz="3600" b="1" u="sng" dirty="0"/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3034B3-529B-49DE-B6A7-2D827452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573508"/>
            <a:ext cx="6218208" cy="2283523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98000C-9A7B-6345-505F-CF4D91261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40" y="1272946"/>
            <a:ext cx="4930994" cy="55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3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343AE-474A-3E28-DEF4-C96C321B4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6132-D6E0-3213-C5C2-516B3829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KH" b="1" dirty="0">
                <a:solidFill>
                  <a:schemeClr val="bg1"/>
                </a:solidFill>
              </a:rPr>
              <a:t>ow to add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4BA4-38CF-CA12-73AE-B67FF4A7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KH" sz="3600" b="1" u="sng" dirty="0">
                <a:solidFill>
                  <a:schemeClr val="accent5"/>
                </a:solidFill>
              </a:rPr>
              <a:t>Internal</a:t>
            </a:r>
          </a:p>
          <a:p>
            <a:pPr marL="0" indent="0" algn="ctr">
              <a:buNone/>
            </a:pPr>
            <a:endParaRPr lang="en-KH" sz="3600" b="1" u="sng" dirty="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6C50871-F9BF-BF81-BF24-9A5B36E6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06" y="2474007"/>
            <a:ext cx="5270139" cy="278176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9FEEB4-E5F4-8E1E-5C34-EB571FBE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13" y="1664643"/>
            <a:ext cx="4714419" cy="533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5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AE014-EFD9-499C-DC0C-D2D8C587F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B79F-6139-4FEF-050A-30FF6F48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KH" b="1" dirty="0">
                <a:solidFill>
                  <a:schemeClr val="bg1"/>
                </a:solidFill>
              </a:rPr>
              <a:t>ow to add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C718-41A8-E87F-063E-05ED8048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KH" sz="3600" b="1" u="sng" dirty="0">
                <a:solidFill>
                  <a:schemeClr val="accent5"/>
                </a:solidFill>
              </a:rPr>
              <a:t>External </a:t>
            </a:r>
          </a:p>
          <a:p>
            <a:pPr marL="0" indent="0" algn="ctr">
              <a:buNone/>
            </a:pPr>
            <a:r>
              <a:rPr lang="en-KH" sz="2400" b="1" dirty="0">
                <a:solidFill>
                  <a:schemeClr val="accent5"/>
                </a:solidFill>
              </a:rPr>
              <a:t>(**prefered choice)</a:t>
            </a:r>
          </a:p>
          <a:p>
            <a:pPr marL="0" indent="0" algn="ctr">
              <a:buNone/>
            </a:pPr>
            <a:endParaRPr lang="en-KH" sz="3600" b="1" u="sng" dirty="0"/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D5B4BC8-7998-34FA-09DC-5CFBDF62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78" y="2361396"/>
            <a:ext cx="4719438" cy="325440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E2321C-5660-C341-EE9A-39A1285A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622" y="2357651"/>
            <a:ext cx="4533900" cy="2044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995B26-A126-7F8F-A881-8B66B20C9C73}"/>
              </a:ext>
            </a:extLst>
          </p:cNvPr>
          <p:cNvSpPr txBox="1"/>
          <p:nvPr/>
        </p:nvSpPr>
        <p:spPr>
          <a:xfrm>
            <a:off x="2442743" y="5696324"/>
            <a:ext cx="1439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</a:t>
            </a:r>
            <a:r>
              <a:rPr lang="en-KH" sz="2000" b="1" dirty="0"/>
              <a:t>ndex.html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7DDD1-894B-2D84-B90C-2A2C50855344}"/>
              </a:ext>
            </a:extLst>
          </p:cNvPr>
          <p:cNvSpPr txBox="1"/>
          <p:nvPr/>
        </p:nvSpPr>
        <p:spPr>
          <a:xfrm>
            <a:off x="8223257" y="4517090"/>
            <a:ext cx="136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</a:t>
            </a:r>
            <a:r>
              <a:rPr lang="en-KH" sz="2000" b="1" dirty="0"/>
              <a:t>tyles.css</a:t>
            </a:r>
          </a:p>
        </p:txBody>
      </p:sp>
    </p:spTree>
    <p:extLst>
      <p:ext uri="{BB962C8B-B14F-4D97-AF65-F5344CB8AC3E}">
        <p14:creationId xmlns:p14="http://schemas.microsoft.com/office/powerpoint/2010/main" val="85020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7D202-6A66-B8CE-E4B6-87FA63C6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183C-1045-571B-6906-728CE39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KH" b="1" dirty="0">
                <a:solidFill>
                  <a:schemeClr val="bg1"/>
                </a:solidFill>
              </a:rPr>
              <a:t>ow to add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3B62-BBB0-7132-A4F7-689163D4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204"/>
            <a:ext cx="10515600" cy="4934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KH" sz="3600" b="1" u="sng" dirty="0">
                <a:solidFill>
                  <a:schemeClr val="accent5"/>
                </a:solidFill>
              </a:rPr>
              <a:t>External</a:t>
            </a:r>
          </a:p>
          <a:p>
            <a:pPr marL="0" indent="0" algn="ctr">
              <a:buNone/>
            </a:pPr>
            <a:endParaRPr lang="en-KH" sz="3600" b="1" u="sng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EDE138-51BE-5F2E-BBE1-DCC6149C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21" y="1834207"/>
            <a:ext cx="4396158" cy="49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1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0C4A3-FBC4-08A9-09DB-BB0FF1EBD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9EC2-1419-D218-1714-415E02C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0000"/>
          </a:bodyPr>
          <a:lstStyle/>
          <a:p>
            <a:r>
              <a:rPr lang="en-KH" b="1" dirty="0">
                <a:solidFill>
                  <a:schemeClr val="bg1"/>
                </a:solidFill>
              </a:rPr>
              <a:t>2.</a:t>
            </a:r>
            <a:r>
              <a:rPr lang="en-US" b="1" dirty="0">
                <a:solidFill>
                  <a:schemeClr val="bg1"/>
                </a:solidFill>
              </a:rPr>
              <a:t>H</a:t>
            </a:r>
            <a:r>
              <a:rPr lang="en-KH" b="1" dirty="0">
                <a:solidFill>
                  <a:schemeClr val="bg1"/>
                </a:solidFill>
              </a:rPr>
              <a:t>ow to add </a:t>
            </a:r>
            <a:r>
              <a:rPr lang="en-KH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4A0A2-7C37-F7B4-ACDC-5E6E0F20C8E0}"/>
              </a:ext>
            </a:extLst>
          </p:cNvPr>
          <p:cNvSpPr txBox="1"/>
          <p:nvPr/>
        </p:nvSpPr>
        <p:spPr>
          <a:xfrm>
            <a:off x="1238614" y="1567170"/>
            <a:ext cx="16353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400" b="1" dirty="0">
                <a:solidFill>
                  <a:schemeClr val="accent5"/>
                </a:solidFill>
              </a:rPr>
              <a:t>Inline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91752-2742-AE57-AC86-C9B4BC4BF90F}"/>
              </a:ext>
            </a:extLst>
          </p:cNvPr>
          <p:cNvSpPr txBox="1"/>
          <p:nvPr/>
        </p:nvSpPr>
        <p:spPr>
          <a:xfrm>
            <a:off x="4745193" y="1567170"/>
            <a:ext cx="2201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400" b="1" dirty="0">
                <a:solidFill>
                  <a:schemeClr val="accent5"/>
                </a:solidFill>
              </a:rPr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551577-4D3B-CDD4-CA19-E81456572D19}"/>
              </a:ext>
            </a:extLst>
          </p:cNvPr>
          <p:cNvSpPr txBox="1"/>
          <p:nvPr/>
        </p:nvSpPr>
        <p:spPr>
          <a:xfrm>
            <a:off x="8434424" y="1567171"/>
            <a:ext cx="23123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H" sz="4400" b="1" dirty="0">
                <a:solidFill>
                  <a:schemeClr val="accent5"/>
                </a:solidFill>
              </a:rPr>
              <a:t>External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FC6078-2CA4-FF4C-174F-C62E2B576412}"/>
                  </a:ext>
                </a:extLst>
              </p14:cNvPr>
              <p14:cNvContentPartPr/>
              <p14:nvPr/>
            </p14:nvContentPartPr>
            <p14:xfrm>
              <a:off x="1756944" y="2510640"/>
              <a:ext cx="212760" cy="1179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FC6078-2CA4-FF4C-174F-C62E2B5764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8944" y="2492640"/>
                <a:ext cx="248400" cy="12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3083072-670A-836D-950F-4B123B7E3BB0}"/>
                  </a:ext>
                </a:extLst>
              </p14:cNvPr>
              <p14:cNvContentPartPr/>
              <p14:nvPr/>
            </p14:nvContentPartPr>
            <p14:xfrm>
              <a:off x="5751144" y="2455200"/>
              <a:ext cx="108000" cy="1134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3083072-670A-836D-950F-4B123B7E3B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3144" y="2437560"/>
                <a:ext cx="143640" cy="11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2498286-BF2D-566C-1100-1CBF080DF958}"/>
                  </a:ext>
                </a:extLst>
              </p14:cNvPr>
              <p14:cNvContentPartPr/>
              <p14:nvPr/>
            </p14:nvContentPartPr>
            <p14:xfrm>
              <a:off x="5750064" y="3360600"/>
              <a:ext cx="228960" cy="23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2498286-BF2D-566C-1100-1CBF080DF9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2424" y="3342600"/>
                <a:ext cx="2646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3E95BF-553D-EF37-D7BF-EF34F9FCE580}"/>
                  </a:ext>
                </a:extLst>
              </p14:cNvPr>
              <p14:cNvContentPartPr/>
              <p14:nvPr/>
            </p14:nvContentPartPr>
            <p14:xfrm>
              <a:off x="1088424" y="4214520"/>
              <a:ext cx="298440" cy="505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3E95BF-553D-EF37-D7BF-EF34F9FCE5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0784" y="4196880"/>
                <a:ext cx="33408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C739D3-2A90-34C1-6203-58B718D1015E}"/>
                  </a:ext>
                </a:extLst>
              </p14:cNvPr>
              <p14:cNvContentPartPr/>
              <p14:nvPr/>
            </p14:nvContentPartPr>
            <p14:xfrm>
              <a:off x="874944" y="4128480"/>
              <a:ext cx="683280" cy="790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C739D3-2A90-34C1-6203-58B718D101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7304" y="4110840"/>
                <a:ext cx="718920" cy="8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40781D2-CDC7-3311-FC68-F45139880CD4}"/>
                  </a:ext>
                </a:extLst>
              </p14:cNvPr>
              <p14:cNvContentPartPr/>
              <p14:nvPr/>
            </p14:nvContentPartPr>
            <p14:xfrm>
              <a:off x="1848744" y="4276800"/>
              <a:ext cx="1541880" cy="53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40781D2-CDC7-3311-FC68-F45139880C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31104" y="4259160"/>
                <a:ext cx="157752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F3A585-0BE5-E4AB-A0D9-E1A6C69886B0}"/>
                  </a:ext>
                </a:extLst>
              </p14:cNvPr>
              <p14:cNvContentPartPr/>
              <p14:nvPr/>
            </p14:nvContentPartPr>
            <p14:xfrm>
              <a:off x="4715208" y="3886020"/>
              <a:ext cx="280800" cy="59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F3A585-0BE5-E4AB-A0D9-E1A6C69886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97208" y="3868020"/>
                <a:ext cx="3164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553536-B656-8464-FDF4-6556BE69409F}"/>
                  </a:ext>
                </a:extLst>
              </p14:cNvPr>
              <p14:cNvContentPartPr/>
              <p14:nvPr/>
            </p14:nvContentPartPr>
            <p14:xfrm>
              <a:off x="4373568" y="3804660"/>
              <a:ext cx="921600" cy="944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553536-B656-8464-FDF4-6556BE6940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55928" y="3787020"/>
                <a:ext cx="957240" cy="9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1B604FB-6FD5-608A-3D80-6731A83AB0F9}"/>
                  </a:ext>
                </a:extLst>
              </p14:cNvPr>
              <p14:cNvContentPartPr/>
              <p14:nvPr/>
            </p14:nvContentPartPr>
            <p14:xfrm>
              <a:off x="5496408" y="4263300"/>
              <a:ext cx="200880" cy="309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1B604FB-6FD5-608A-3D80-6731A83AB0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8408" y="4245300"/>
                <a:ext cx="2365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430432D-C507-F855-3057-10BACE6D3488}"/>
                  </a:ext>
                </a:extLst>
              </p14:cNvPr>
              <p14:cNvContentPartPr/>
              <p14:nvPr/>
            </p14:nvContentPartPr>
            <p14:xfrm>
              <a:off x="5826528" y="4170060"/>
              <a:ext cx="421920" cy="446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430432D-C507-F855-3057-10BACE6D34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08888" y="4152420"/>
                <a:ext cx="4575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1677FD-1CBB-49D5-90AC-F169A0A49FDF}"/>
                  </a:ext>
                </a:extLst>
              </p14:cNvPr>
              <p14:cNvContentPartPr/>
              <p14:nvPr/>
            </p14:nvContentPartPr>
            <p14:xfrm>
              <a:off x="6306768" y="4455900"/>
              <a:ext cx="74160" cy="728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1677FD-1CBB-49D5-90AC-F169A0A49F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88768" y="4437900"/>
                <a:ext cx="10980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C769B19-36C6-BB45-BA6D-FA2D792A62B5}"/>
                  </a:ext>
                </a:extLst>
              </p14:cNvPr>
              <p14:cNvContentPartPr/>
              <p14:nvPr/>
            </p14:nvContentPartPr>
            <p14:xfrm>
              <a:off x="6347448" y="4359060"/>
              <a:ext cx="804240" cy="889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C769B19-36C6-BB45-BA6D-FA2D792A62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9448" y="4341060"/>
                <a:ext cx="83988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2E253FD-272B-F511-0113-4311872E6445}"/>
                  </a:ext>
                </a:extLst>
              </p14:cNvPr>
              <p14:cNvContentPartPr/>
              <p14:nvPr/>
            </p14:nvContentPartPr>
            <p14:xfrm>
              <a:off x="9555551" y="2384725"/>
              <a:ext cx="639000" cy="1454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2E253FD-272B-F511-0113-4311872E64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37911" y="2366725"/>
                <a:ext cx="674640" cy="14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D839CC1-0E22-269E-87FA-F86F1C65A3DB}"/>
                  </a:ext>
                </a:extLst>
              </p14:cNvPr>
              <p14:cNvContentPartPr/>
              <p14:nvPr/>
            </p14:nvContentPartPr>
            <p14:xfrm>
              <a:off x="9793151" y="2458525"/>
              <a:ext cx="186480" cy="1362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D839CC1-0E22-269E-87FA-F86F1C65A3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75151" y="2440525"/>
                <a:ext cx="222120" cy="13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E2CECA-E7B8-44FC-DA33-C523776ADC72}"/>
                  </a:ext>
                </a:extLst>
              </p14:cNvPr>
              <p14:cNvContentPartPr/>
              <p14:nvPr/>
            </p14:nvContentPartPr>
            <p14:xfrm>
              <a:off x="9634391" y="3300565"/>
              <a:ext cx="508320" cy="590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E2CECA-E7B8-44FC-DA33-C523776ADC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16751" y="3282565"/>
                <a:ext cx="54396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969CA00-0495-F684-2842-4502D2EBD8E5}"/>
                  </a:ext>
                </a:extLst>
              </p14:cNvPr>
              <p14:cNvContentPartPr/>
              <p14:nvPr/>
            </p14:nvContentPartPr>
            <p14:xfrm>
              <a:off x="3088871" y="-293175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969CA00-0495-F684-2842-4502D2EBD8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70871" y="-2949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DD55F41-5E28-1F6B-431F-843A723FC7BA}"/>
                  </a:ext>
                </a:extLst>
              </p14:cNvPr>
              <p14:cNvContentPartPr/>
              <p14:nvPr/>
            </p14:nvContentPartPr>
            <p14:xfrm>
              <a:off x="8716472" y="4288324"/>
              <a:ext cx="285840" cy="606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DD55F41-5E28-1F6B-431F-843A723FC7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98832" y="4270684"/>
                <a:ext cx="32148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8947A06-EDF9-9737-5BEA-118744D08281}"/>
                  </a:ext>
                </a:extLst>
              </p14:cNvPr>
              <p14:cNvContentPartPr/>
              <p14:nvPr/>
            </p14:nvContentPartPr>
            <p14:xfrm>
              <a:off x="8492912" y="4186444"/>
              <a:ext cx="840240" cy="903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8947A06-EDF9-9737-5BEA-118744D082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75272" y="4168804"/>
                <a:ext cx="875880" cy="9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26094E5-AEC4-6FA4-527C-6FABD0A170A9}"/>
              </a:ext>
            </a:extLst>
          </p:cNvPr>
          <p:cNvGrpSpPr/>
          <p:nvPr/>
        </p:nvGrpSpPr>
        <p:grpSpPr>
          <a:xfrm>
            <a:off x="9484352" y="4523404"/>
            <a:ext cx="1203840" cy="681480"/>
            <a:chOff x="9484352" y="4523404"/>
            <a:chExt cx="1203840" cy="68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EC11B9-39D7-0F0C-20E3-35CD00AA6F88}"/>
                    </a:ext>
                  </a:extLst>
                </p14:cNvPr>
                <p14:cNvContentPartPr/>
                <p14:nvPr/>
              </p14:nvContentPartPr>
              <p14:xfrm>
                <a:off x="9484352" y="4523404"/>
                <a:ext cx="454680" cy="681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EC11B9-39D7-0F0C-20E3-35CD00AA6F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466352" y="4505764"/>
                  <a:ext cx="49032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2B3A78-9BDB-CFE3-A000-A9FD05236DD0}"/>
                    </a:ext>
                  </a:extLst>
                </p14:cNvPr>
                <p14:cNvContentPartPr/>
                <p14:nvPr/>
              </p14:nvContentPartPr>
              <p14:xfrm>
                <a:off x="10046312" y="4785844"/>
                <a:ext cx="167400" cy="18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2B3A78-9BDB-CFE3-A000-A9FD05236D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28312" y="4768204"/>
                  <a:ext cx="203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3B5CFA-C5C5-85DD-9721-AECE16575B92}"/>
                    </a:ext>
                  </a:extLst>
                </p14:cNvPr>
                <p14:cNvContentPartPr/>
                <p14:nvPr/>
              </p14:nvContentPartPr>
              <p14:xfrm>
                <a:off x="10322072" y="4591084"/>
                <a:ext cx="169560" cy="444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3B5CFA-C5C5-85DD-9721-AECE16575B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04072" y="4573444"/>
                  <a:ext cx="20520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9FB41A-886C-877E-8120-C456CD8E8C06}"/>
                    </a:ext>
                  </a:extLst>
                </p14:cNvPr>
                <p14:cNvContentPartPr/>
                <p14:nvPr/>
              </p14:nvContentPartPr>
              <p14:xfrm>
                <a:off x="10529072" y="4840564"/>
                <a:ext cx="159120" cy="225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9FB41A-886C-877E-8120-C456CD8E8C0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11432" y="4822924"/>
                  <a:ext cx="1947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13F9E6-E7DA-4958-B7BB-90781ACE087A}"/>
              </a:ext>
            </a:extLst>
          </p:cNvPr>
          <p:cNvGrpSpPr/>
          <p:nvPr/>
        </p:nvGrpSpPr>
        <p:grpSpPr>
          <a:xfrm>
            <a:off x="10756952" y="4654804"/>
            <a:ext cx="455400" cy="452520"/>
            <a:chOff x="10756952" y="4654804"/>
            <a:chExt cx="45540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B3DF75-4AAE-6DFE-26CB-8BD6A6A90684}"/>
                    </a:ext>
                  </a:extLst>
                </p14:cNvPr>
                <p14:cNvContentPartPr/>
                <p14:nvPr/>
              </p14:nvContentPartPr>
              <p14:xfrm>
                <a:off x="10789712" y="4902844"/>
                <a:ext cx="23400" cy="20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B3DF75-4AAE-6DFE-26CB-8BD6A6A906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71712" y="4884844"/>
                  <a:ext cx="59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312A88-BBF4-CCA3-EE9E-2929EA0BAD5C}"/>
                    </a:ext>
                  </a:extLst>
                </p14:cNvPr>
                <p14:cNvContentPartPr/>
                <p14:nvPr/>
              </p14:nvContentPartPr>
              <p14:xfrm>
                <a:off x="10820312" y="4813924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312A88-BBF4-CCA3-EE9E-2929EA0BAD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02312" y="47959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A0F92C-7198-5F5F-8A3D-CAA7464076CE}"/>
                    </a:ext>
                  </a:extLst>
                </p14:cNvPr>
                <p14:cNvContentPartPr/>
                <p14:nvPr/>
              </p14:nvContentPartPr>
              <p14:xfrm>
                <a:off x="10820312" y="4813924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A0F92C-7198-5F5F-8A3D-CAA7464076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02312" y="47959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D820D1-D82F-3CF6-4F39-EACA0D72386C}"/>
                    </a:ext>
                  </a:extLst>
                </p14:cNvPr>
                <p14:cNvContentPartPr/>
                <p14:nvPr/>
              </p14:nvContentPartPr>
              <p14:xfrm>
                <a:off x="10756952" y="4654804"/>
                <a:ext cx="247320" cy="431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D820D1-D82F-3CF6-4F39-EACA0D7238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39312" y="4636804"/>
                  <a:ext cx="2829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FEE442E-C595-EE9F-B9C5-EDE971D2D6CD}"/>
                    </a:ext>
                  </a:extLst>
                </p14:cNvPr>
                <p14:cNvContentPartPr/>
                <p14:nvPr/>
              </p14:nvContentPartPr>
              <p14:xfrm>
                <a:off x="10927952" y="4919044"/>
                <a:ext cx="93240" cy="61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FEE442E-C595-EE9F-B9C5-EDE971D2D6C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09952" y="4901044"/>
                  <a:ext cx="1288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DE321E-377F-168A-B024-A13DE8FBC311}"/>
                    </a:ext>
                  </a:extLst>
                </p14:cNvPr>
                <p14:cNvContentPartPr/>
                <p14:nvPr/>
              </p14:nvContentPartPr>
              <p14:xfrm>
                <a:off x="11040632" y="4827244"/>
                <a:ext cx="171720" cy="239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DE321E-377F-168A-B024-A13DE8FBC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22992" y="4809244"/>
                  <a:ext cx="207360" cy="27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667DA4D-143F-D625-E650-CE20240AA6F3}"/>
                  </a:ext>
                </a:extLst>
              </p14:cNvPr>
              <p14:cNvContentPartPr/>
              <p14:nvPr/>
            </p14:nvContentPartPr>
            <p14:xfrm>
              <a:off x="8956349" y="5827078"/>
              <a:ext cx="272160" cy="4399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667DA4D-143F-D625-E650-CE20240AA6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38709" y="5809438"/>
                <a:ext cx="3078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C11E7BF-C278-A622-19BA-97D329D15EB1}"/>
                  </a:ext>
                </a:extLst>
              </p14:cNvPr>
              <p14:cNvContentPartPr/>
              <p14:nvPr/>
            </p14:nvContentPartPr>
            <p14:xfrm>
              <a:off x="9372149" y="5807638"/>
              <a:ext cx="132480" cy="547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C11E7BF-C278-A622-19BA-97D329D15E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54149" y="5789998"/>
                <a:ext cx="16812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F2735D7-BA3A-F5F6-A033-5F715ABCC9E0}"/>
                  </a:ext>
                </a:extLst>
              </p14:cNvPr>
              <p14:cNvContentPartPr/>
              <p14:nvPr/>
            </p14:nvContentPartPr>
            <p14:xfrm>
              <a:off x="10280280" y="6298260"/>
              <a:ext cx="44280" cy="31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F2735D7-BA3A-F5F6-A033-5F715ABCC9E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62640" y="6280620"/>
                <a:ext cx="799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2D4BEFA-E20C-E92C-54C9-8366CE619CEC}"/>
                  </a:ext>
                </a:extLst>
              </p14:cNvPr>
              <p14:cNvContentPartPr/>
              <p14:nvPr/>
            </p14:nvContentPartPr>
            <p14:xfrm>
              <a:off x="10487760" y="6064380"/>
              <a:ext cx="159840" cy="253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2D4BEFA-E20C-E92C-54C9-8366CE619CE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69760" y="6046380"/>
                <a:ext cx="1954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51C49E6-EF12-0FB3-ECD0-33C9D3548454}"/>
                  </a:ext>
                </a:extLst>
              </p14:cNvPr>
              <p14:cNvContentPartPr/>
              <p14:nvPr/>
            </p14:nvContentPartPr>
            <p14:xfrm>
              <a:off x="10736160" y="6075900"/>
              <a:ext cx="162360" cy="246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51C49E6-EF12-0FB3-ECD0-33C9D354845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718520" y="6058260"/>
                <a:ext cx="1980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D631591-A148-AEED-E9CD-90FC3AA6224A}"/>
                  </a:ext>
                </a:extLst>
              </p14:cNvPr>
              <p14:cNvContentPartPr/>
              <p14:nvPr/>
            </p14:nvContentPartPr>
            <p14:xfrm>
              <a:off x="10967280" y="6079140"/>
              <a:ext cx="175680" cy="230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D631591-A148-AEED-E9CD-90FC3AA6224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949280" y="6061140"/>
                <a:ext cx="21132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5D1AB910-EFAA-B2C4-3917-B56E3C37AFFD}"/>
              </a:ext>
            </a:extLst>
          </p:cNvPr>
          <p:cNvGrpSpPr/>
          <p:nvPr/>
        </p:nvGrpSpPr>
        <p:grpSpPr>
          <a:xfrm>
            <a:off x="9033140" y="5794678"/>
            <a:ext cx="2216880" cy="753120"/>
            <a:chOff x="9033140" y="5794678"/>
            <a:chExt cx="2216880" cy="75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8C49255-AD7D-C93E-870A-F39048675CF2}"/>
                    </a:ext>
                  </a:extLst>
                </p14:cNvPr>
                <p14:cNvContentPartPr/>
                <p14:nvPr/>
              </p14:nvContentPartPr>
              <p14:xfrm>
                <a:off x="9609029" y="6061078"/>
                <a:ext cx="205920" cy="486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8C49255-AD7D-C93E-870A-F39048675C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91389" y="6043078"/>
                  <a:ext cx="241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EEB43E4-54CB-5BE3-3ED4-857DF61E7B9F}"/>
                    </a:ext>
                  </a:extLst>
                </p14:cNvPr>
                <p14:cNvContentPartPr/>
                <p14:nvPr/>
              </p14:nvContentPartPr>
              <p14:xfrm>
                <a:off x="9892709" y="5794678"/>
                <a:ext cx="260640" cy="550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EEB43E4-54CB-5BE3-3ED4-857DF61E7B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75069" y="5777038"/>
                  <a:ext cx="2962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167AB5D-C32A-1D72-6FFE-EBE66F9F2911}"/>
                    </a:ext>
                  </a:extLst>
                </p14:cNvPr>
                <p14:cNvContentPartPr/>
                <p14:nvPr/>
              </p14:nvContentPartPr>
              <p14:xfrm>
                <a:off x="9033140" y="6391424"/>
                <a:ext cx="2216880" cy="80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167AB5D-C32A-1D72-6FFE-EBE66F9F29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15140" y="6373784"/>
                  <a:ext cx="2252520" cy="11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218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612</Words>
  <Application>Microsoft Macintosh PowerPoint</Application>
  <PresentationFormat>Widescreen</PresentationFormat>
  <Paragraphs>176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Cascading Style Sheets (CSS)</vt:lpstr>
      <vt:lpstr>Today we will explore:</vt:lpstr>
      <vt:lpstr>1. Why do we need CSS?</vt:lpstr>
      <vt:lpstr>2.How to add CSS</vt:lpstr>
      <vt:lpstr>2.How to add CSS</vt:lpstr>
      <vt:lpstr>2.How to add CSS</vt:lpstr>
      <vt:lpstr>2.How to add CSS</vt:lpstr>
      <vt:lpstr>2.How to add CSS</vt:lpstr>
      <vt:lpstr>2.How to add CSS</vt:lpstr>
      <vt:lpstr>2.How to add CSS</vt:lpstr>
      <vt:lpstr>2.How to add CSS</vt:lpstr>
      <vt:lpstr>3. CSS Selectors</vt:lpstr>
      <vt:lpstr>3. CSS Selectors</vt:lpstr>
      <vt:lpstr>3. CSS Selectors</vt:lpstr>
      <vt:lpstr>3. CSS Selectors</vt:lpstr>
      <vt:lpstr>3. CSS Selectors</vt:lpstr>
      <vt:lpstr>3. CSS Selectors</vt:lpstr>
      <vt:lpstr>3. CSS Selectors</vt:lpstr>
      <vt:lpstr>3. CSS Selectors</vt:lpstr>
      <vt:lpstr>3. CSS Selectors</vt:lpstr>
      <vt:lpstr>3. CSS Selectors</vt:lpstr>
      <vt:lpstr>4. CSS Properties</vt:lpstr>
      <vt:lpstr>4. CSS Properties</vt:lpstr>
      <vt:lpstr>4. CSS Properties</vt:lpstr>
      <vt:lpstr>4. CSS Properties</vt:lpstr>
      <vt:lpstr>4. CSS Properties</vt:lpstr>
      <vt:lpstr>4. CSS Properties</vt:lpstr>
      <vt:lpstr>4. CSS Properties</vt:lpstr>
      <vt:lpstr>4. CSS Properties</vt:lpstr>
      <vt:lpstr>4. CSS Properties</vt:lpstr>
      <vt:lpstr>4. CSS Properties</vt:lpstr>
      <vt:lpstr>5. Inspecting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Chaokhun Seng</dc:creator>
  <cp:lastModifiedBy>Chaokhun Seng</cp:lastModifiedBy>
  <cp:revision>2</cp:revision>
  <dcterms:created xsi:type="dcterms:W3CDTF">2025-09-09T08:54:03Z</dcterms:created>
  <dcterms:modified xsi:type="dcterms:W3CDTF">2025-09-10T04:53:49Z</dcterms:modified>
</cp:coreProperties>
</file>