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71" r:id="rId10"/>
    <p:sldId id="260" r:id="rId11"/>
    <p:sldId id="265" r:id="rId12"/>
    <p:sldId id="269" r:id="rId13"/>
    <p:sldId id="261" r:id="rId14"/>
    <p:sldId id="270" r:id="rId15"/>
    <p:sldId id="262" r:id="rId16"/>
    <p:sldId id="272" r:id="rId17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6"/>
    <p:restoredTop sz="94730"/>
  </p:normalViewPr>
  <p:slideViewPr>
    <p:cSldViewPr snapToGrid="0">
      <p:cViewPr varScale="1">
        <p:scale>
          <a:sx n="85" d="100"/>
          <a:sy n="85" d="100"/>
        </p:scale>
        <p:origin x="17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19:55:15.62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949 0,'-31'0,"-1"0,3 0,-6 0,-8 0,-1 0,-3 0,-2 0,6 0,0 0,2 0,8 0,2 1,2 2,5 1,0 2,2-1,2 0,1-1,3-1,2 1,0 0,1 2,0 1,1 1,2 3,-1 1,0 3,0 1,-1 2,1 1,1 0,0 3,0 0,-1 1,0 3,0 0,2 1,1-2,0-1,1 0,0-2,1-3,1-1,1 0,0 2,-1 0,1-1,1 0,0 0,1-2,1-2,-2-2,2 0,0-1,0-2,0 1,-1-1,1 2,-1 2,0 3,0 1,1 0,0 0,-1-2,1-2,0 0,1 0,0 0,0 1,0 1,0 1,0 0,1 1,1-2,2 0,2-2,1 1,0 1,2-1,3 4,0-3,3 3,0 0,0-1,2 1,-3-3,-2-3,1-1,-1-1,1 0,1-1,-1 0,2-2,0 0,0 0,2-1,1 0,0 0,-2 0,0 1,1-1,3 3,0-2,1 1,1 0,1-2,0 1,0-1,0 0,-2 0,-1 0,0-1,1 1,1 0,0-1,0 0,-1-1,1-2,-2-1,-1-2,-1 0,-1 2,1-1,0 0,3 0,0-1,0 0,1 0,0 0,-2 0,1 0,-2 0,-2 0,1 0,1 0,2 0,0-1,-1-2,1-2,-1-2,-1-1,0-2,-3 2,-2 0,0 1,-3 1,3 0,-1-1,0 0,2-2,-1-1,1-1,0-1,-1 1,1 1,-1-1,1 1,2 0,1 0,0-2,-1 0,1-2,-1-2,1-1,-1 0,-2 2,-3-1,-1 0,0 0,1-3,-1-1,0-1,-2-1,0 0,-2 0,1-1,-4 3,-1 1,-2 1,-1-1,0-4,0-3,-1-1,-3-3,-5 1,-4-2,-2 3,-2-1,2 3,-1 0,-2-4,-1 1,-1-1,1 3,0 2,0 0,0 1,0 2,3 3,0 2,3 5,0 1,-1 0,-2 0,-3-1,-1 0,-2 0,0 3,-2-2,1 2,-1 2,3 0,-3 3,0 0,-2 0,-2 1,0-2,-2 2,2 0,0-1,2 1,2 0,3 1,2-2,2 0,0 1,-1-1,1 0,0 0,2 0,0 0,0 1,0 1,2 1,2 1,-1 0,-1 0,-1 0,-2 0,0 0,-1 0,1 0,-1 0,-1 1,0 2,1 0,0 2,0 1,-1 1,-3 1,0 2,1 0,1 0,0 1,2-1,0 1,1 0,2-1,1 2,1-1,0 0,-1 2,-1 0,0 2,1 2,0 2,2-1,0 1,1-3,2 0,1-1,1 0,-1 0,1 2,1-1,-1 2,0 0,2 2,0 2,1-4,0 1,1-1,0 0,1 3,-1-1,1-1,-1 0,1 0,1-1,0 0,0-4,0 1,0 1,0 2,0 3,0 0,1 0,2 1,1-1,1-1,1 0,-1-4,2 1,0-2,2 2,0 2,2 1,0 2,0 0,3 2,0 0,1 0,0 1,-2-4,0-1,-1-2,1 1,2 2,0-1,1-1,0 0,0-2,1 0,2 0,-1-3,1-1,2 0,2-1,5 2,3-1,4-1,1-1,4-2,-1-1,-3 1,-3-2,-5 0,2 0,2-1,3 0,2 0,0-2,-2-2,0-2,-2 0,1 0,0 0,-5-1,-2-2,-2-4,0-6,3-3,-1-1,-1 0,-1-1,1-1,-2-1,-3 0,-2 2,-4 5,-1 0,-1-1,1-1,1-2,1-2,-1-2,0 0,0-3,-1 0,-1 0,-2 1,-1 3,0-2,1-1,-1-2,0 0,-2 0,-2 3,0 1,-2 3,-1 1,-2 3,-1 0,0 1,0-2,0-2,0-1,0-2,0-2,-2 0,-3-2,-2 1,-1 2,1 1,-1 0,0 0,-1-3,-1 0,-1 1,0 2,1 0,0-1,0 3,-1-2,1 4,1 0,0 1,1 0,-1-1,-1 1,0 0,-1 2,0-1,1 1,0 1,2 2,0 2,1 0,-1 1,0-2,0 1,-1 1,0-1,-1 2,0-1,0 0,2 1,-2 1,-1-2,-1 1,-5-2,-2-2,-3 2,-1-2,-3 1,-2 0,-1-2,-7 0,2 0,-1 1,1 2,2 2,-3-1,-3 3,-1 0,1 2,3 1,16 1,4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19:55:20.93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39,'21'0,"0"-1,-3-1,2-1,2-1,-1-1,0 0,-5 0,-3 2,-2 1,-1 0,-1 1,-1 1,-1 0,-2 0,-1 0,3 0,-3 0,2 0,-1 0,0 0,1 0,1 0,-3 0,2-1,0 0,-2 0,3-1,-1 2,0 0,2 0,-1 0,-1 0,0 0,-1 1,0 2,1-1,2 2,-2-1,0 0,-2-1,1 2,-1-2,2 3,0-1,1 1,0-3,-1 1,0 0,1-1,-1 1,0 0,-1-2,-1 2,1-1,0 1,1 0,-1 1,-1 1,-1-2,-1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19:55:36.3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2109 2668,'-21'0,"-1"0,3 0,-4 0,-4 2,-1 2,-1 1,-1 3,5-3,-1 0,-1-1,-1-2,-4 1,-3-1,-1 1,0-1,-1-2,0 0,2 0,1 0,5-1,2-2,0-3,-2-3,-2-3,-2-1,1 0,-4-1,1-1,-3 0,1-1,4 1,1 2,0 1,-1 1,-3-1,2 1,2 0,4 1,2 0,3 2,2 1,2 0,1 0,1 0,0-1,-1 0,-1-3,-2 2,-1-2,0 0,-1-1,-2 1,1 1,2 2,-1 2,2-1,-2 2,-3-1,1 2,0 0,2-1,2-1,2-2,3-3,2 0,3-2,1 0,0-2,2-3,1-1,1-4,2-9,1-2,1-11,1 0,1 0,0-5,0 6,0-2,2 0,2-1,0-3,2-2,1 3,-2 2,-1 1,0 7,-1 2,-1 6,0 3,-2 1,0 1,0-5,0-1,0 0,0-3,0-3,0-3,0 0,0 2,0 4,0-2,0-2,0-3,0-3,0 0,0 1,0 1,0 4,0 3,0 4,0 5,0 2,0 2,0-1,0-2,0 0,-2-1,0 2,0-3,-2 1,1 0,-2 0,1 5,0 1,1 2,-1 1,-1 0,1 3,0 4,2 2,-1 3,2 0,-2 0,0 1,2-1,-1 0,2-2,0 0,0 0,0 2,0 31,0-5,0 33,0-8,0 4,0 4,0 0,2 1,0 2,1-4,-1-5,-2-5,0-3,0 3,0 1,0 1,0-1,0-2,0-2,0-3,0-4,0-7,0-3,0-1,0 3,0 4,0 2,0 1,0 4,0 3,1 2,3 2,2-3,0-2,-1-2,1-1,-2 1,2-1,-2-2,1-2,-1-2,-2-3,0 1,-2-4,0 1,0 2,0-1,0 4,0 1,0 2,0 1,0-2,0 0,0-3,0-2,0-4,0 0,0 0,0 1,0 4,0-1,0 1,0-2,0-3,0-3,0-2,0-5,0 1,0-1,1 1,2 1,1 1,4 1,2 1,2 0,0-1,-1-1,0-3,-2 0,3-1,1-1,2 1,2 0,1-1,0 0,2-1,1-1,-2 1,-1-2,-3 0,-1 0,3 0,3 1,0 0,2 0,1 1,2-1,2 3,-2-1,1 2,-4 0,1-3,0 1,1-3,2 2,2-1,1 1,0 0,0-1,1-2,-3-1,-2-2,0 0,-2-2,3 0,1 0,1 0,1 0,-1 0,2-2,0-1,-2-2,0 0,-4 1,-1 0,1-1,0 2,4-3,0 1,1-1,1 0,-1 0,0-1,-3-1,-2-2,-1 0,-2 0,1 0,2-2,1-1,0 1,0-1,-2 2,-3 0,0 0,-3 3,-2 1,2 3,-1-1,0 1,0 0,-2 2,0 2,0-1,0 1,-3 0,-1 0,0 0,-1 0,4 0,3 0,-1 0,2 0,-1 0,0 0,0 0,-2 0,1 0,-2 0,-1 0,0 0,-1 0,3 0,-1 0,-1 0,-3 0,-1 0,-1 0,-1 0,-2 1,-15 5,0-1,-17 3,4-4,-3 1,-5 0,-4 3,-5 0,-5-1,-2 0,0 0,1 0,6 1,1-2,6-1,4 0,0-1,2 1,-3 1,-3-2,-2 2,0-2,0-1,1-1,0-2,3 0,-2 0,1 0,-2 0,-5 0,1 0,-2 0,2 0,0 0,1 0,3 0,1 0,7 0,2 0,1 0,0 0,-2 0,1 0,0 0,-1 0,1-1,-2-3,0-2,4 0,0 2,2-1,-1 0,0-1,2-1,1-1,2 1,1-1,4-2,0-2,2 0,1 1,0 0,2-3,-1-1,1-2,0-3,1 0,0-2,0-3,0 0,-1 1,1 3,2 2,-1 0,0 1,-3-2,0 0,-1 1,0 1,1 0,1 1,0 2,0 1,0 3,0-1,-1 2,1-2,0 1,1 0,-1-1,0 1,-1 0,0 0,-1-1,2 2,1-1,0-1,0 0,0-1,-1-1,0 0,0-1,0-1,1 0,1-1,2 3,-1 0,1-1,2 2,-1-3,2-1,-1 1,1-2,0-2,0-1,0 1,0 1,0 2,0 0,0 0,0-1,0-1,0-2,0-1,0 0,0-1,0 2,0 4,0 3,0 4,0 1,0 5,0 19,1 3,1 14,2 8,0 4,-1 4,-1 6,-1-5,-1 3,0-3,0-7,0-7,0-3,0-3,0 0,0-4,0-3,0-4,-2-3,1-4,-1-1,1-2,1 2,0 1,0 2,0 4,0 4,0 3,0 1,1 0,3-2,1-1,2-3,-1-2,0-1,1-3,1 3,1 0,0-1,0 1,0-3,-1-3,-2-2,0-2,-1 0,-1-2,-1-1,4-2,0 0,4-1,-2 0,1 0,-2 0,-1 0,-2 0,0 0,0-5,-2-1,0-4,-3 0,-1 0,-2-2,-2 1,-1-3,0 1,-2-1,-1-2,0 0,1 1,1-3,0 4,1-1,-1 0,1 1,-1-3,0 2,1-1,-1-2,0 0,1-1,1-1,-1 1,2 2,0-2,0-2,1 0,-1-4,-1-1,0 1,0-1,0 1,2 2,-1-1,2 0,0 2,-1 0,1 5,0-1,0-2,2 0,0-2,0 0,-1-3,1 0,0-2,0 3,0 1,0 0,0 1,0-2,0 1,0-2,0 0,0-2,0-1,0 1,0 2,0 0,0-2,0 0,0-2,0-1,0 2,0-2,0 0,0 0,0-2,0 0,0 4,0 1,0 1,0 0,0-1,0 1,0 1,0 2,0 0,-1 0,-1 1,-1 2,-1-3,2 0,1-4,0-2,0 1,0 0,-1 1,0 2,0 0,2 2,0 7,0 2,0 4,0 0,0-1,0 3,0-1,0 3,0-2,0 0,0-2,0-3,0-1,0-3,1-1,1 3,1 1,0 4,0 1,0 1,-1 3,-1-1,-1 1,-10 11,3 0,-9 11,7-4,0 1,-1 2,1 1,-2 3,2-1,0-2,2-3,0-4,2-1,1-2,2-1,1-1,-2 1,-1-1,-1 2,0-2,1 0,0 0,-1 2,-2 1,-2 2,-1 2,1-2,2-2,2 0,2-2,0-1,-1-1,0 0,-4 0,-1 2,0 0,-3 0,2-1,-1 1,0-1,2 0,1 0,3 0,1-2,12-14,0 2,7-10,-3 7,0 0,-2-1,2 0,-2 1,-3 2,0 2,-2 1,1 0,0 0,-1 1,-1 1,0 0,-2 1,1-1,-1-1,1-2,1-4,1-2,0-3,2-1,-1 2,1 2,-2 3,0 3,-2 2,0 1,1 2,0-1,2 1,-1-3,1-2,-1 0,2-3,-1 1,0 2,1 0,-2 2,0 3,1 14,-1-2,3 12,-2-9,1-1,-1 0,0 1,1-1,-1-1,-2-1,0-3,0 1,-1 0,2-1,-1 1,1-1,1 0,0 0,-2 0,0-1,0 0,-1-2,3 1,0 0,0 0,0 0,0 0,-1 0,-1 0,1 1,-1 1,1-1,1 0,-1 0,0 1,1 0,-1 0,0-1,-1-1,0 1,0 0,0 0,-1 1,1-2,-1 0,2 2,0 0,1 2,-2-2,0 0,-1-1,1 0,0 2,-1 0,1 1,-1-1,1-1,-1-2,-9-19,2 8,-9-17,4 12,0 0,1 1,1 0,1 2,1 1,2 2,0 1,0 1,1-2,1 2,1-5,-1 3,-1 0,1-2,-1 1,2-1,0 2,-1 0,0 1,-1-1,1 0,0 0,0 0,-1 0,0 0,0 1,1 0,-1-1,1 0,0 0,0 1,-2-1,0 1,-1-2,1 2,-2-1,-1 0,0 0,0 1,1 1,1 1,0-1,1-3,-1 0,1 0,1 2,0 0,2-1,0 0,0 1,0 0,0-1,0 0,0 0,0 0,0-1,0-1,0 1,0-1,0 3,0-1,-9 10,4-3,-7 8,6-6,2-1,0 4,0-1,0 2,-2-1,0 0,0 1,0 1,-1 0,2 0,1-3,3-1,0-2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19:59:13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137 165 24575,'0'-11'0,"0"-5"0,0-5 0,0 3 0,-3 6 0,-1 6 0,-3 4 0,-3 0 0,1 2 0,2 0 0,0 0 0,2 2 0,0 3 0,2 5 0,1 3 0,1 1 0,1 0 0,0-2 0,0-3 0,1-3 0,0-3 0,2-1 0,1-1 0,0-3 0,-1-5 0,-2-5 0,0-4 0,-1-1 0,0 1 0,0 2 0,-1 3 0,-2 4 0,0 3 0,-1 2 0,0 1 0,0 0 0,0 2 0,1 4 0,2 2 0,0 3 0,1-2 0,0-1 0,0-1 0,0-2 0,0-1 0,-2-3 0,-3-2 0,-2-2 0,-2 2 0,0 0 0,1 2 0,0 0 0,1 0 0,3 2 0,1 2 0,1 0 0,4 2 0,2-2 0,2 0 0,1 0 0,0-1 0,0-2 0,-1-1 0,-1-3 0,-3-4 0,0-2 0,-2-3 0,0 3 0,0 2 0,0 2 0,-1 2 0,0 1 0,-1 4 0,1 3 0,1 3 0,0 0 0,1-1 0,2-2 0,3-2 0,2-1 0,1-2 0,1-2 0,-2-3 0,-3-3 0,-2-2 0,-2 0 0,0 1 0,-3 2 0,-2 2 0,-3 1 0,-2 1 0,2 2 0,0 0 0,3 3 0,1 2 0,2 4 0,1 0 0,0-1 0,0 0 0,4-2 0,1-1 0,2-2 0,0-2 0,-1 0 0,0-4 0,-1-2 0,-1-4 0,-2-3 0,-1 1 0,0 0 0,-1 2 0,-1 3 0,-1 2 0,-1 3 0,-2 0 0,1 4 0,2 3 0,1 3 0,1 3 0,0-1 0,2-2 0,4-1 0,5-2 0,3-2 0,-1-2 0,-3-3 0,-3-4 0,-4-4 0,0-3 0,-1 1 0,-3 2 0,-2 1 0,-4 3 0,-4 3 0,-1 2 0,0 0 0,3 1 0,1 3 0,1 3 0,2 4 0,1 3 0,2 1 0,2 0 0,0-2 0,0-2 0,1-2 0,2-2 0,2-2 0,3-2 0,0-1 0,-2-1 0,0 0 0,0-2 0,-2-4 0,-1-2 0,-2-1 0,0 0 0,-2 2 0,-3 1 0,-1 3 0,-3 0 0,-1 2 0,1 1 0,-1 0 0,3 0 0,1 2 0,3 3 0,1 3 0,0 2 0,1-1 0,0-1 0,0-2 0,2 0 0,2-2 0,3-1 0,3-1 0,-1-1 0,-1-2 0,-3-4 0,-2-5 0,-2-2 0,-1-3 0,0 3 0,0 2 0,-2 2 0,-2 2 0,-4 1 0,-1 2 0,0 1 0,1 2 0,1 0 0,2 0 0,2 2 0,0 2 0,2 4 0,1 2 0,0 1 0,2 0 0,3-2 0,2-2 0,3-2 0,1-2 0,-1-2 0,-1-1 0,-2-2 0,-1-3 0,-2-4 0,-2-2 0,-1-2 0,0 2 0,-3 1 0,-3 2 0,-2 3 0,-2 1 0,2 1 0,1 2 0,2 2 0,2 5 0,1 1 0,0 3 0,3-1 0,5-2 0,2-2 0,3-2 0,-1-2 0,-3-1 0,-2-1 0,0-3 0,-1-3 0,-2-3 0,-2-2 0,-4 3 0,-5 1 0,-5 4 0,-5 3 0,1 0 0,0 1 0,2 0 0,3 0 0,0 2 0,3 4 0,2 3 0,4 3 0,1 0 0,2-2 0,2-1 0,4-1 0,4-2 0,9-2 0,0-1 0,1-1 0,-1-2 0,-5 0 0,-1 0 0,-3-2 0,-4-3 0,-3-3 0,-2-2 0,-1 2 0,-1 1 0,-3 1 0,-5 2 0,-2-1 0,1 2 0,0 1 0,3 2 0,2 0 0,1 2 0,2 4 0,0 2 0,2 4 0,0 0 0,1-2 0,2 0 0,3-1 0,2-2 0,0-2 0,0-2 0,-2-2 0,0-1 0,-3 0 0,0-4 0,-2-3 0,-1-2 0,-1-2 0,-2 1 0,-5 1 0,-3 1 0,-1 4 0,1 1 0,1 1 0,2 2 0,2 1 0,3 1 0,0 2 0,3 3 0,0 1 0,0 2 0,4-3 0,3 0 0,5-3 0,3-1 0,0-2 0,-1-2 0,-3-2 0,-2-3 0,-3-3 0,-2-3 0,-2 0 0,-2 1 0,-2 3 0,-4 2 0,-7 4 0,-3 1 0,-1 1 0,2 0 0,2 0 0,0 5 0,2 3 0,4 3 0,2 0 0,4-1 0,0 0 0,1 1 0,4-2 0,3-2 0,4-2 0,4-2 0,2-2 0,0-1 0,0-1 0,-2-6 0,-5-2 0,-2-3 0,-4-1 0,-3 2 0,-1 1 0,-3 2 0,-5 1 0,-3 2 0,-3 2 0,0 1 0,1 2 0,-1 0 0,3 1 0,2 2 0,4 4 0,2 1 0,2 3 0,1-1 0,0 0 0,2-2 0,4 0 0,5-2 0,3-2 0,2-1 0,-2-1 0,-3-2 0,-2-1 0,-2-4 0,-2-2 0,-2-4 0,-2 0 0,-1 1 0,-3 1 0,-4 1 0,-4 3 0,-4 2 0,1 1 0,3 2 0,1 0 0,2 0 0,2 1 0,2 4 0,1 2 0,2 2 0,0 1 0,1 1 0,2-1 0,3-2 0,3-2 0,3-3 0,2 0 0,1-2 0,1 0 0,-3-3 0,-3-4 0,-2-3 0,-3-4 0,-1-1 0,-1 3 0,-6 0 0,-3 5 0,-2 2 0,-5 1 0,2 3 0,0 0 0,-1 0 0,3 2 0,2 4 0,4 5 0,2 4 0,2 1 0,0-4 0,0-3 0,0-2 0,2-3 0,3 0 0,4-3 0,4 0 0,0-2 0,-1-3 0,-3-2 0,-2-3 0,-2-1 0,-1 2 0,-1-1 0,-5 3 0,-4 2 0,-4 1 0,-4 3 0,1 0 0,-3 2 0,3 3 0,2 3 0,3 2 0,4 0 0,2 0 0,2 1 0,0 0 0,0-1 0,0-3 0,3-2 0,5-1 0,3-1 0,4-2 0,-1-3 0,-4-2 0,-2-4 0,-2-3 0,-2-3 0,-1-1 0,-1 1 0,-2 1 0,-2 2 0,-1 3 0,-2 3 0,-1 1 0,2 2 0,0 0 0,0 2 0,2 3 0,0 3 0,2 2 0,0 2 0,0-1 0,2-1 0,3-2 0,2-2 0,1-1 0,-2-2 0,0-3 0,0-4 0,-2-3 0,-1-4 0,-1-1 0,-3 2 0,-3 0 0,-4 4 0,-4 1 0,-1 3 0,0 3 0,0 0 0,1 1 0,1 1 0,3 3 0,5 4 0,2 5 0,1 3 0,0-3 0,4-2 0,4-5 0,8-4 0,-6 0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19:59:20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357 146 24575,'-2'7'0,"-5"3"0,-2 5 0,-1-1 0,-2 2 0,1-1 0,-1 1 0,0-1 0,2-1 0,1-2 0,0 1 0,-1 1 0,1 0 0,0 2 0,-1 0 0,0 0 0,0-1 0,0-2 0,1 1 0,0 1 0,0 0 0,2-2 0,-1-2 0,1 0 0,1 2 0,-2-1 0,1 1 0,0-1 0,1-1 0,2-1 0,-2-1 0,0 1 0,1-1 0,0-1 0,2-1 0,0-2 0,1 0 0,0-1 0,0 1 0,1-1 0,-2 2 0,1-1 0,0 1 0,-1 0 0,2-2 0,0 1 0,0 0 0,-2-1 0,0 0 0,-1 1 0,-1-1 0,1 2 0,0-1 0,1 0 0,0-1 0,1-1 0,-1-1 0,2-3 0,0-4 0,3-3 0,0-4 0,3-2 0,2-2 0,1 0 0,1-2 0,0 0 0,-1 1 0,-1 2 0,-1 3 0,-1 3 0,0 1 0,-1 2 0,-2 0 0,0 2 0,-1 0 0,1-1 0,0 0 0,0-3 0,2-1 0,0-1 0,1 0 0,0 0 0,-1-1 0,1 0 0,1-2 0,0 1 0,1 0 0,-1 4 0,-1 1 0,0 2 0,0 1 0,-2 0 0,0 1 0,-2 0 0,1 0 0,1 0 0,0 0 0,0 0 0,1 0 0,0-1 0,1-1 0,-1 0 0,0 0 0,-1 0 0,0 0 0,1-2 0,1 0 0,-1-1 0,3-1 0,-1 1 0,1 0 0,-1-1 0,-2 2 0,0-1 0,1 1 0,-1 2 0,0-1 0,-1 0 0,1 1 0,0-1 0,0 0 0,-1 0 0,1 0 0,-1 1 0,1 0 0,0-1 0,-1 1 0,0-1 0,-1 2 0,0 0 0,0 1 0,0-1 0,0 0 0,0 0 0,1-1 0,0 0 0,1-1 0,0 0 0,0 0 0,0 0 0,-1-1 0,1 0 0,1 0 0,-1 1 0,0 0 0,0 1 0,1 0 0,-1 1 0,0 1 0,0 1 0,-1-1 0,-2 0 0,1 0 0,0 0 0,0 0 0,2 1 0,-2-2 0,0 1 0,1 0 0,-1-1 0,1 0 0,0 1 0,-1 0 0,0 1 0,1 0 0,-1 0 0,-1 0 0,0 4 0,-2 2 0,0 2 0,-1 1 0,-1 0 0,2-1 0,-1-2 0,1 0 0,-1 0 0,1 1 0,0-1 0,-1 1 0,-1-1 0,-2 1 0,1-1 0,-1 1 0,1-1 0,0 2 0,1 0 0,-1 0 0,0-1 0,1-1 0,0 1 0,1 0 0,-1-1 0,0 0 0,0 3 0,-3 1 0,0 4 0,-2 1 0,-1 1 0,0 0 0,1-3 0,3-2 0,0-2 0,1-2 0,0 1 0,1-1 0,2 0 0,-1-2 0,0 1 0,-1-2 0,-1 1 0,0 1 0,-1 2 0,-3 1 0,0 2 0,-2 1 0,2 1 0,0-2 0,3-1 0,-1-2 0,3-2 0,1 0 0,0 1 0,-1-1 0,1 0 0,0 1 0,0 0 0,-1-1 0,1 1 0,-1 0 0,1-1 0,-1 1 0,0-1 0,0 0 0,-2 1 0,1-1 0,-1 1 0,0 0 0,1-1 0,-1 2 0,0 0 0,0 1 0,1-2 0,1-1 0,1 0 0,-2 0 0,1 1 0,-1-1 0,1 2 0,-1 2 0,-1 0 0,0 0 0,1 0 0,1-2 0,0 1 0,1 0 0,-2 0 0,1 1 0,-1-1 0,0-1 0,2 0 0,0-1 0,1 0 0,0-2 0,-1 1 0,0-1 0,0 0 0,0 1 0,-1 0 0,-2 1 0,-1 0 0,0 0 0,0 0 0,1-1 0,1 0 0,1 1 0,-1-1 0,2 0 0,-1 1 0,1 0 0,1-1 0,0 0 0,0 1 0,0-1 0,0 0 0,-1 0 0,0 1 0,1 0 0,0 0 0,1 2 0,-1-1 0,0 1 0,0 0 0,0 0 0,0-1 0,0-2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19:59:30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1 186 24575,'14'0'0,"9"0"0,7-1 0,6-2 0,7-2 0,-2-1 0,0-2 0,-7 1 0,-6 1 0,-8 1 0,-4 2 0,-5 2 0,-3 0 0,-2 1 0,0 0 0,0-1 0,-1 1 0,0-1 0,1 0 0,-1-1 0,0 1 0,3 1 0,2 0 0,4-1 0,1-1 0,0 1 0,1-2 0,0 1 0,0 1 0,-2-1 0,-1 2 0,-4 0 0,-1 0 0,-1 0 0,1 0 0,1 0 0,-1 0 0,2 0 0,0 0 0,1 0 0,2 0 0,1 0 0,-2 0 0,1 0 0,-2 0 0,1 0 0,0 0 0,-1 0 0,-2 0 0,-2 0 0,0 0 0,-1 0 0,-1 0 0,0 0 0,-1 0 0,0 0 0,1 0 0,2 0 0,-1 0 0,3 0 0,0 0 0,2 0 0,0 0 0,1 0 0,-3 0 0,0 0 0,-1 0 0,0 0 0,1 0 0,0 0 0,-1 0 0,1 0 0,-2 0 0,1 0 0,-1 0 0,1 0 0,-1 0 0,1 0 0,0 0 0,1 0 0,-1 0 0,0 0 0,0 0 0,-1 0 0,0 0 0,-2 0 0,0 0 0,-1 0 0,0 1 0,-1 1 0,-1 0 0,1 0 0,0 0 0,1 0 0,1 0 0,0-1 0,0 0 0,-1-1 0,1 0 0,0 0 0,0 1 0,0 0 0,1 1 0,-1 0 0,1-1 0,1 1 0,0-1 0,0 0 0,-1 0 0,0 0 0,0 1 0,0-2 0,-1 0 0,2 0 0,-1 0 0,3 0 0,1 0 0,0 0 0,3 0 0,0 0 0,-1 2 0,-2-1 0,-3 1 0,-1 0 0,-1-1 0,-1 1 0,-1 0 0,-2-2 0,-3-2 0,-3-5 0,-4-2 0,0 0 0,-1 0 0,-1 0 0,-1 1 0,0 0 0,0 1 0,3 0 0,0 3 0,2 1 0,2 0 0,0 2 0,1-1 0,0-1 0,-3 1 0,-2-2 0,-4-1 0,-2-1 0,0 0 0,-2-1 0,0-2 0,1 1 0,0 0 0,4 2 0,1 1 0,4 2 0,4 0 0,5 3 0,2 2 0,0 1 0,2 2 0,1-1 0,1 2 0,1-1 0,-2 0 0,-1-1 0,-1-1 0,0-1 0,0 1 0,1-1 0,2 1 0,1-1 0,2 1 0,0 0 0,-1 0 0,0-1 0,-2-1 0,0 0 0,-2 1 0,-1-1 0,0 0 0,0 0 0,0 1 0,1 1 0,2 1 0,1-1 0,1 0 0,2 1 0,1 0 0,3 1 0,1 0 0,-1 1 0,-1 0 0,-5-1 0,-1-1 0,-3-1 0,0-2 0,-2 1 0,-2 1 0,-1 0 0,0 2 0,1 0 0,-1-1 0,0 1 0,0 0 0,1 0 0,1 0 0,1 2 0,-1-1 0,-1 1 0,0-1 0,0-2 0,-1-1 0,-1-2 0,0-3 0,0-3 0,-1 0 0,0 0 0,-2 1 0,1-1 0,-1 1 0,0 1 0,-1 1 0,0 2 0,-1 1 0,0 1 0,0 2 0,0 1 0,0 0 0,0 0 0,1-1 0,-1 0 0,1-1 0,-1 1 0,1-1 0,0 1 0,-2 0 0,-1 0 0,-2 3 0,0-1 0,-1 1 0,1-1 0,2 0 0,1-1 0,2 0 0,2 0 0,-2 0 0,-2 0 0,-1 0 0,-1 0 0,0 1 0,0-1 0,2-2 0,1 1 0,1-1 0,0-2 0,1 2 0,0-1 0,-2 1 0,-1 2 0,-4 1 0,-1-1 0,0 1 0,2-1 0,1 0 0,1 0 0,2-1 0,-1-1 0,-1 1 0,0 0 0,1 2 0,2-2 0,0 1 0,1-2 0,0 1 0,0-2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D616D-895A-184D-A023-F0BB2E09ABCD}" type="datetimeFigureOut">
              <a:rPr lang="en-KH" smtClean="0"/>
              <a:t>9/9/25</a:t>
            </a:fld>
            <a:endParaRPr lang="en-K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4D7F5-FB0C-1A4C-9E12-5F115C4B1DB1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66621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4D7F5-FB0C-1A4C-9E12-5F115C4B1DB1}" type="slidenum">
              <a:rPr lang="en-KH" smtClean="0"/>
              <a:t>4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02293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6E5ED-901B-D11D-8B72-CE192A90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8A2B8-4696-BE15-6B59-7255DAA9D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48138-42A2-EC13-5123-07DAFCDEC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BF770-8222-01FE-C9BB-65E39899F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4D7F5-FB0C-1A4C-9E12-5F115C4B1DB1}" type="slidenum">
              <a:rPr lang="en-KH" smtClean="0"/>
              <a:t>5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27527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74F2B-AA35-5741-41F0-B8A56E07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8242F3-5792-EA64-39CC-663A49460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BFB43-1382-4B1E-760D-3E798E1B4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7587-414B-7684-6748-BC13DBD81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4D7F5-FB0C-1A4C-9E12-5F115C4B1DB1}" type="slidenum">
              <a:rPr lang="en-KH" smtClean="0"/>
              <a:t>6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99500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331F-A271-3597-79F2-BA4FE30D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F6A8F-E48C-ACB1-430A-F7CDABE7A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F20D-EA71-6E5E-0892-D25427D30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236D-884D-FB2D-2FAA-74F279C87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4D7F5-FB0C-1A4C-9E12-5F115C4B1DB1}" type="slidenum">
              <a:rPr lang="en-KH" smtClean="0"/>
              <a:t>7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69993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41044-6CC1-C709-F65D-50C3C4B8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896A8-AD2D-ED7B-8064-25CBBB6F6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270D3-2ADB-7085-E97C-74A5DF52D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B8DE7-4761-DCCD-7DA9-0F0A5CD05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4D7F5-FB0C-1A4C-9E12-5F115C4B1DB1}" type="slidenum">
              <a:rPr lang="en-KH" smtClean="0"/>
              <a:t>8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72370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D3AB-5B5A-C716-9CAE-17897B830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0B486-E33F-FA5B-7457-D2AB306B2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3624C-56A0-D8D4-D93D-D6D324099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67F2F-1EE4-AB61-2995-46C73F52C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4D7F5-FB0C-1A4C-9E12-5F115C4B1DB1}" type="slidenum">
              <a:rPr lang="en-KH" smtClean="0"/>
              <a:t>9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7804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72AF-C31D-D45A-2F28-D4E73B1F4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401A8-FB87-BAD9-7319-E8196535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13F3-1C9E-7771-A098-06C54A4A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C5C4-4F44-6B01-1142-113694B8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481A-8485-FF5D-5221-063F77F2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5161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EBCE-5F32-B60C-0EC0-71A7DC15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917E4-0ABF-1D35-E9EC-E6828CE68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04F5-E292-EF84-A108-DFDF9B3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E87B-B307-174A-9C49-7DAFAFF7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6AD9-E524-D6EB-A562-ACA928D1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8742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E8351-3552-3971-EB57-AD784DC8B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6DBBE-B2C6-23FD-F0BE-7C0C176E7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09DD7-EA0F-B55A-1022-45B6495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F777-C2BC-E2B8-2C0C-BAE2D9CE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7C7C-2FE6-9D34-88D5-9F9E9DFF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9723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62E1-08FC-0ECD-2BEB-B0EA2941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3EB4-C7FC-CF91-C60B-B8456D9A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E2E2-56CA-60C0-76AE-ABC780E7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11E1-FB23-908C-7634-858AEDA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FF24-B02C-FAD5-BCD9-272C457D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5354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8E22-FFB6-DD38-00A2-3F750B74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C042E-B4BC-7183-BB42-6A21AEDE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C6F1-9375-D5F8-CA50-D4291F91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4051-8B4B-91DD-E7F4-906545C7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D09BC-94D7-B296-9846-3F56459A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39700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3E56-DEC8-7423-0556-DDD53082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D93E-7EEE-C32C-BF5B-C372DF988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05B17-6E1B-B6FE-3924-E5A978A9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3F12-2610-AF80-7E16-3722F1C7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DEED7-B90A-6294-0EBA-488826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5150C-9483-24EC-F05A-8AC9A9DE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8532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F1D0-9CB5-3849-7856-EE5ED28D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C24E-BAB5-F070-F34E-1C69714E6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5C941-BA45-4D8F-3DB5-0E5899F73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BE893-3613-0890-0222-AA651B30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90C10-AAC4-8512-3D85-CAF083CD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50FCA-1C68-B741-A24B-8E050E56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44E96-6987-FABF-C2BB-63075DBD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76E48-EFFF-C2ED-2392-29760543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41141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AE07-D121-A769-EDA1-8BBD7CBE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DCA75-7778-3916-6DAD-AD5E9EF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FBABE-AB1C-A2F7-E70B-BDD87A05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76892-BF7D-ABAC-F470-F1096E9A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14695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0A0D6-383E-8784-4E23-B1C6F8AB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26052-4C33-4621-6B81-B5D36055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AEA4B-5B9D-06A3-3C67-87722D86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48849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3E37-9F08-26D8-8A44-CC56C310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CCF2-A68E-8AAD-ECD8-4F23037E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E442-DF61-DE18-2118-A57281A68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94062-D4BA-DE58-60B7-04311D80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8462-BF1C-5B17-C69E-D8B85082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C2A9-28B0-97BB-04C2-4BB2B126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51563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9D68-9A64-911F-B689-28AA83A6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7C809-BDC4-7569-2D84-D65645198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674D7-C051-BE26-03B8-7D87F9EC0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F28F-1940-5007-4939-0E88529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68BE-C76D-FED8-08F9-29A80BB0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CF0DC-29BC-FC12-4BCF-4F92F4B6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4360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BCC28-6860-B85A-39D0-4F41CCF7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9CDA-CFE5-B6D4-F4BB-1BF7DA6E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00A5-288D-CA4A-31FF-4E9BF93FD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557F-6DA5-FD46-8D2B-D7B452089821}" type="datetimeFigureOut">
              <a:rPr lang="en-KH" smtClean="0"/>
              <a:t>9/9/25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577C-4DDE-E6C3-D9BD-E02C66A02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77BD-775F-346A-6F25-ED5FD9281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56ED9-110D-814B-A72F-119F9F0E07DF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05015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svg"/><Relationship Id="rId15" Type="http://schemas.openxmlformats.org/officeDocument/2006/relationships/image" Target="../media/image13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0946-7C3A-288B-B67B-403D286AD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H" b="1" dirty="0"/>
              <a:t>HTML Intermediate</a:t>
            </a:r>
            <a:br>
              <a:rPr lang="en-KH" dirty="0"/>
            </a:br>
            <a:r>
              <a:rPr lang="en-KH" sz="3600" dirty="0"/>
              <a:t>Multi-pages Website</a:t>
            </a:r>
            <a:endParaRPr lang="en-K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2B3D9-8980-8557-33B6-DC28AB74E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51890"/>
            <a:ext cx="12192000" cy="1460937"/>
          </a:xfrm>
          <a:solidFill>
            <a:schemeClr val="accent2"/>
          </a:solidFill>
        </p:spPr>
        <p:txBody>
          <a:bodyPr/>
          <a:lstStyle/>
          <a:p>
            <a:endParaRPr lang="en-KH" dirty="0">
              <a:solidFill>
                <a:schemeClr val="bg1"/>
              </a:solidFill>
            </a:endParaRPr>
          </a:p>
          <a:p>
            <a:r>
              <a:rPr lang="en-KH" dirty="0">
                <a:solidFill>
                  <a:schemeClr val="bg1"/>
                </a:solidFill>
              </a:rPr>
              <a:t>Web Design Crash Course</a:t>
            </a:r>
          </a:p>
        </p:txBody>
      </p:sp>
    </p:spTree>
    <p:extLst>
      <p:ext uri="{BB962C8B-B14F-4D97-AF65-F5344CB8AC3E}">
        <p14:creationId xmlns:p14="http://schemas.microsoft.com/office/powerpoint/2010/main" val="3763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F590-985E-6B53-A44A-8415B7E4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A6E0-3D0F-E534-FDF8-4BB9A09B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 What are Webpages?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ED101A-13BC-0527-219C-5A41BF1C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A Website</a:t>
            </a: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282C236-929B-A018-79CF-5D16DECD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57" y="2154177"/>
            <a:ext cx="4403886" cy="43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C4E89-7FAB-4F8B-0643-3089FCEB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D5D4-1ED3-A732-7CD0-88EF0553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 What are Webpages?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50011-D560-A127-9110-F6BEE276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Building Multi-Page Websites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D2E60-ED20-6B0A-1D7A-FB1332D1A84B}"/>
              </a:ext>
            </a:extLst>
          </p:cNvPr>
          <p:cNvSpPr txBox="1"/>
          <p:nvPr/>
        </p:nvSpPr>
        <p:spPr>
          <a:xfrm>
            <a:off x="4149435" y="1651527"/>
            <a:ext cx="7204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&lt;a </a:t>
            </a:r>
            <a:r>
              <a:rPr lang="en-KH" sz="3200" dirty="0"/>
              <a:t>src</a:t>
            </a:r>
            <a:r>
              <a:rPr lang="en-KH" sz="3200" dirty="0">
                <a:solidFill>
                  <a:schemeClr val="accent2"/>
                </a:solidFill>
              </a:rPr>
              <a:t>=“/about.html”</a:t>
            </a:r>
            <a:r>
              <a:rPr lang="en-KH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  <a:r>
              <a:rPr lang="en-KH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About Page</a:t>
            </a:r>
            <a:r>
              <a:rPr lang="en-KH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&lt;/a&gt;</a:t>
            </a:r>
          </a:p>
          <a:p>
            <a:endParaRPr lang="en-KH" sz="3200" dirty="0"/>
          </a:p>
        </p:txBody>
      </p:sp>
      <p:pic>
        <p:nvPicPr>
          <p:cNvPr id="1028" name="Picture 4" descr="Html - Free interface icons">
            <a:extLst>
              <a:ext uri="{FF2B5EF4-FFF2-40B4-BE49-F238E27FC236}">
                <a16:creationId xmlns:a16="http://schemas.microsoft.com/office/drawing/2014/main" id="{9DC7F7FE-4A4C-2C4A-10FB-5E53DAE4B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10" y="2881233"/>
            <a:ext cx="1691968" cy="16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ml - Free interface icons">
            <a:extLst>
              <a:ext uri="{FF2B5EF4-FFF2-40B4-BE49-F238E27FC236}">
                <a16:creationId xmlns:a16="http://schemas.microsoft.com/office/drawing/2014/main" id="{97FA9935-DC89-B6DF-8993-0533F6B3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22" y="2881233"/>
            <a:ext cx="1691666" cy="1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ml - Free interface icons">
            <a:extLst>
              <a:ext uri="{FF2B5EF4-FFF2-40B4-BE49-F238E27FC236}">
                <a16:creationId xmlns:a16="http://schemas.microsoft.com/office/drawing/2014/main" id="{7716B1DB-F8DF-A6E2-40BA-0F1C99B4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098" y="2902630"/>
            <a:ext cx="1691968" cy="16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E6AC2E-E793-BDD1-8B55-EB848DC53CF0}"/>
              </a:ext>
            </a:extLst>
          </p:cNvPr>
          <p:cNvSpPr txBox="1"/>
          <p:nvPr/>
        </p:nvSpPr>
        <p:spPr>
          <a:xfrm>
            <a:off x="2482599" y="4659868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KH" dirty="0"/>
              <a:t>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CB1C5-615B-213D-B30D-11690931AED0}"/>
              </a:ext>
            </a:extLst>
          </p:cNvPr>
          <p:cNvSpPr txBox="1"/>
          <p:nvPr/>
        </p:nvSpPr>
        <p:spPr>
          <a:xfrm>
            <a:off x="5316537" y="465986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</a:t>
            </a:r>
            <a:r>
              <a:rPr lang="en-KH" dirty="0"/>
              <a:t>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2520B-289F-2A88-1E26-9F1F4FC7AA8A}"/>
              </a:ext>
            </a:extLst>
          </p:cNvPr>
          <p:cNvSpPr txBox="1"/>
          <p:nvPr/>
        </p:nvSpPr>
        <p:spPr>
          <a:xfrm>
            <a:off x="8202027" y="4659868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contact.html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40632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15804-514C-E891-7E8B-786CC7F6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EB0C-7E25-1B66-2101-B8BA86D7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 What are Webpages?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DC8972-7ADB-C5A7-4D1E-F29DF87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Building Multi-Page Websites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B49C3-BD02-53DC-710C-5AB516D782A8}"/>
              </a:ext>
            </a:extLst>
          </p:cNvPr>
          <p:cNvSpPr txBox="1"/>
          <p:nvPr/>
        </p:nvSpPr>
        <p:spPr>
          <a:xfrm>
            <a:off x="4429654" y="3429000"/>
            <a:ext cx="7204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&lt;a </a:t>
            </a:r>
            <a:r>
              <a:rPr lang="en-KH" sz="3200" dirty="0"/>
              <a:t>src</a:t>
            </a:r>
            <a:r>
              <a:rPr lang="en-KH" sz="3200" dirty="0">
                <a:solidFill>
                  <a:schemeClr val="accent2"/>
                </a:solidFill>
              </a:rPr>
              <a:t>=“./about.html”</a:t>
            </a:r>
            <a:r>
              <a:rPr lang="en-KH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  <a:r>
              <a:rPr lang="en-KH" sz="3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About Page</a:t>
            </a:r>
            <a:r>
              <a:rPr lang="en-KH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&lt;/a&gt;</a:t>
            </a:r>
          </a:p>
          <a:p>
            <a:endParaRPr lang="en-KH" sz="3200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8F829AB-8967-BA2E-8EE8-6C94A948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93" y="1778848"/>
            <a:ext cx="392165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5BB55-3025-6ABA-406F-ECD3DDE2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95D7-78E9-DB30-F558-174BC252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HTML Boilerplate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D8A7640-70AC-7109-D31E-3CA0C82D5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24" y="1386348"/>
            <a:ext cx="10995751" cy="4628382"/>
          </a:xfrm>
        </p:spPr>
      </p:pic>
    </p:spTree>
    <p:extLst>
      <p:ext uri="{BB962C8B-B14F-4D97-AF65-F5344CB8AC3E}">
        <p14:creationId xmlns:p14="http://schemas.microsoft.com/office/powerpoint/2010/main" val="207197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8A1B2-DA0D-9E82-D5E2-4E3F704E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5BB0-B28B-88A0-2AF4-9312E97F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HTML : Food Ranking Exercise</a:t>
            </a:r>
          </a:p>
        </p:txBody>
      </p:sp>
      <p:pic>
        <p:nvPicPr>
          <p:cNvPr id="7" name="Content Placeholder 6" descr="A menu of food on a white background&#10;&#10;AI-generated content may be incorrect.">
            <a:extLst>
              <a:ext uri="{FF2B5EF4-FFF2-40B4-BE49-F238E27FC236}">
                <a16:creationId xmlns:a16="http://schemas.microsoft.com/office/drawing/2014/main" id="{40509567-68BE-1313-91F0-E72D26121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720" y="1342104"/>
            <a:ext cx="7558560" cy="4746369"/>
          </a:xfrm>
        </p:spPr>
      </p:pic>
    </p:spTree>
    <p:extLst>
      <p:ext uri="{BB962C8B-B14F-4D97-AF65-F5344CB8AC3E}">
        <p14:creationId xmlns:p14="http://schemas.microsoft.com/office/powerpoint/2010/main" val="261840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AF0A-55D7-D537-6FD8-BA85D157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8273-503F-0FB4-DD9B-0799A368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5. HTML Portfolio Website</a:t>
            </a:r>
          </a:p>
        </p:txBody>
      </p:sp>
      <p:pic>
        <p:nvPicPr>
          <p:cNvPr id="5" name="Content Placeholder 4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81BAE008-5A98-C4D9-67C1-AF185F16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390" y="1825625"/>
            <a:ext cx="5971219" cy="4351338"/>
          </a:xfrm>
        </p:spPr>
      </p:pic>
    </p:spTree>
    <p:extLst>
      <p:ext uri="{BB962C8B-B14F-4D97-AF65-F5344CB8AC3E}">
        <p14:creationId xmlns:p14="http://schemas.microsoft.com/office/powerpoint/2010/main" val="39367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9FA5-D3AE-AAE3-3939-B4A7FBBC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BDC9-1CA5-FB55-370D-E6444367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5. HTML Portfolio Website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E1E4FE-A277-7CB6-C9F1-E87AB391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984" y="1221567"/>
            <a:ext cx="5996679" cy="4955396"/>
          </a:xfrm>
        </p:spPr>
      </p:pic>
    </p:spTree>
    <p:extLst>
      <p:ext uri="{BB962C8B-B14F-4D97-AF65-F5344CB8AC3E}">
        <p14:creationId xmlns:p14="http://schemas.microsoft.com/office/powerpoint/2010/main" val="30007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970-A11A-DDA2-5962-7AA0318C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en-KH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2CB7-123A-873A-F180-62DA725F6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H" dirty="0"/>
              <a:t>Computer File Paths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What are Webpages?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HTML Boilerplate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Food Ranking using HTML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HTML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28828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08D7-38E0-D46F-DDB5-070151C0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r>
              <a:rPr lang="en-KH" dirty="0"/>
              <a:t>Attendence</a:t>
            </a:r>
          </a:p>
        </p:txBody>
      </p:sp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52786F9-3354-789D-C998-059D5856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545" y="1135118"/>
            <a:ext cx="5496910" cy="5496910"/>
          </a:xfrm>
        </p:spPr>
      </p:pic>
    </p:spTree>
    <p:extLst>
      <p:ext uri="{BB962C8B-B14F-4D97-AF65-F5344CB8AC3E}">
        <p14:creationId xmlns:p14="http://schemas.microsoft.com/office/powerpoint/2010/main" val="26058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BABE-CCDE-C38F-92D4-9051E9D1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Computer File Paths</a:t>
            </a:r>
          </a:p>
        </p:txBody>
      </p:sp>
      <p:pic>
        <p:nvPicPr>
          <p:cNvPr id="5" name="Content Placeholder 4" descr="A map of a city&#10;&#10;AI-generated content may be incorrect.">
            <a:extLst>
              <a:ext uri="{FF2B5EF4-FFF2-40B4-BE49-F238E27FC236}">
                <a16:creationId xmlns:a16="http://schemas.microsoft.com/office/drawing/2014/main" id="{8AB643F7-169A-07DB-2585-3128888A1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7819" y="1440766"/>
            <a:ext cx="6536362" cy="3674034"/>
          </a:xfrm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88073C77-8198-2501-4086-8423EC7E9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D6BDA-5CD0-2DEE-E3C6-EE2F31637462}"/>
              </a:ext>
            </a:extLst>
          </p:cNvPr>
          <p:cNvSpPr txBox="1"/>
          <p:nvPr/>
        </p:nvSpPr>
        <p:spPr>
          <a:xfrm>
            <a:off x="5569862" y="327778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A132C9-1461-2864-6627-4DC0CF60E4F6}"/>
              </a:ext>
            </a:extLst>
          </p:cNvPr>
          <p:cNvSpPr txBox="1"/>
          <p:nvPr/>
        </p:nvSpPr>
        <p:spPr>
          <a:xfrm>
            <a:off x="2140710" y="4252943"/>
            <a:ext cx="791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H" sz="2000" b="1" dirty="0">
                <a:highlight>
                  <a:srgbClr val="C0C0C0"/>
                </a:highlight>
              </a:rPr>
              <a:t>Go to</a:t>
            </a:r>
            <a:r>
              <a:rPr lang="en-KH" sz="2000" dirty="0">
                <a:highlight>
                  <a:srgbClr val="C0C0C0"/>
                </a:highlight>
              </a:rPr>
              <a:t>: KH/Phnom Penh/Toul Kork/Institute of Technology of Cambodia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D9285-A56A-D761-3852-20B7253DBC4C}"/>
              </a:ext>
            </a:extLst>
          </p:cNvPr>
          <p:cNvSpPr txBox="1"/>
          <p:nvPr/>
        </p:nvSpPr>
        <p:spPr>
          <a:xfrm>
            <a:off x="951722" y="5258881"/>
            <a:ext cx="1028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2400" dirty="0"/>
              <a:t>Think of </a:t>
            </a:r>
            <a:r>
              <a:rPr lang="en-KH" sz="2400" b="1" dirty="0"/>
              <a:t>File Path</a:t>
            </a:r>
            <a:r>
              <a:rPr lang="en-KH" sz="2400" dirty="0"/>
              <a:t> as a unique location, for a file or a folder on your computer.</a:t>
            </a:r>
          </a:p>
          <a:p>
            <a:r>
              <a:rPr lang="en-KH" sz="2400" dirty="0"/>
              <a:t>Similarly, we can use file path on a computer to direct to the computer in the hard drive</a:t>
            </a:r>
          </a:p>
        </p:txBody>
      </p:sp>
    </p:spTree>
    <p:extLst>
      <p:ext uri="{BB962C8B-B14F-4D97-AF65-F5344CB8AC3E}">
        <p14:creationId xmlns:p14="http://schemas.microsoft.com/office/powerpoint/2010/main" val="366890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193B2-6676-1E67-7B75-8FC4F4741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4C0C-987E-B198-045E-972A8556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Computer File Paths</a:t>
            </a:r>
          </a:p>
        </p:txBody>
      </p:sp>
      <p:pic>
        <p:nvPicPr>
          <p:cNvPr id="12" name="Content Placeholder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012D6E2-CA1F-E056-7386-E30F8E34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126" y="1758048"/>
            <a:ext cx="3290819" cy="44995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EA293-9E12-6A98-0FC7-3B8A61FDE729}"/>
              </a:ext>
            </a:extLst>
          </p:cNvPr>
          <p:cNvSpPr txBox="1"/>
          <p:nvPr/>
        </p:nvSpPr>
        <p:spPr>
          <a:xfrm>
            <a:off x="838200" y="1246151"/>
            <a:ext cx="493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A simple structure of the storage on a computer: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D0008-141C-A8D3-0C20-2345A33AFC6A}"/>
              </a:ext>
            </a:extLst>
          </p:cNvPr>
          <p:cNvSpPr txBox="1"/>
          <p:nvPr/>
        </p:nvSpPr>
        <p:spPr>
          <a:xfrm>
            <a:off x="6289964" y="3105834"/>
            <a:ext cx="355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3600" b="1" dirty="0"/>
              <a:t>Files</a:t>
            </a:r>
            <a:r>
              <a:rPr lang="en-KH" sz="3600" dirty="0"/>
              <a:t> Vs. </a:t>
            </a:r>
            <a:r>
              <a:rPr lang="en-KH" sz="3600" b="1" dirty="0">
                <a:solidFill>
                  <a:schemeClr val="accent2">
                    <a:lumMod val="75000"/>
                  </a:schemeClr>
                </a:solidFill>
              </a:rPr>
              <a:t>Folders</a:t>
            </a:r>
          </a:p>
        </p:txBody>
      </p:sp>
    </p:spTree>
    <p:extLst>
      <p:ext uri="{BB962C8B-B14F-4D97-AF65-F5344CB8AC3E}">
        <p14:creationId xmlns:p14="http://schemas.microsoft.com/office/powerpoint/2010/main" val="85730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3AAF-3625-C6BE-506D-EBC4FAB9F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6D82-1608-C856-1516-334262DD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Computer File Paths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FAFBA-D62D-5A4B-CE69-79B447E75F8D}"/>
              </a:ext>
            </a:extLst>
          </p:cNvPr>
          <p:cNvSpPr txBox="1"/>
          <p:nvPr/>
        </p:nvSpPr>
        <p:spPr>
          <a:xfrm>
            <a:off x="838200" y="1246151"/>
            <a:ext cx="263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b="1" dirty="0"/>
              <a:t>Absolute </a:t>
            </a:r>
            <a:r>
              <a:rPr lang="en-KH" sz="2000" b="1" dirty="0">
                <a:solidFill>
                  <a:schemeClr val="bg2">
                    <a:lumMod val="50000"/>
                  </a:schemeClr>
                </a:solidFill>
              </a:rPr>
              <a:t>Vs.</a:t>
            </a:r>
            <a:r>
              <a:rPr lang="en-KH" sz="2000" b="1" dirty="0"/>
              <a:t> </a:t>
            </a:r>
            <a:r>
              <a:rPr lang="en-KH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575D-720F-CA4A-C0D2-EA7F7BEF377A}"/>
              </a:ext>
            </a:extLst>
          </p:cNvPr>
          <p:cNvSpPr txBox="1"/>
          <p:nvPr/>
        </p:nvSpPr>
        <p:spPr>
          <a:xfrm>
            <a:off x="1220804" y="163092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H" u="sng" dirty="0"/>
              <a:t>Absolute File Path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505A829-C639-4CDA-4B6A-34494922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1936397"/>
            <a:ext cx="3650672" cy="4556477"/>
          </a:xfrm>
          <a:prstGeom prst="rect">
            <a:avLst/>
          </a:prstGeom>
        </p:spPr>
      </p:pic>
      <p:pic>
        <p:nvPicPr>
          <p:cNvPr id="10" name="Graphic 9" descr="Car with solid fill">
            <a:extLst>
              <a:ext uri="{FF2B5EF4-FFF2-40B4-BE49-F238E27FC236}">
                <a16:creationId xmlns:a16="http://schemas.microsoft.com/office/drawing/2014/main" id="{FA3642F4-5090-5AE8-B033-CC4E51639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418" y="2031033"/>
            <a:ext cx="622341" cy="622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B1F15-CA6B-7BE6-006F-24C217FA9547}"/>
              </a:ext>
            </a:extLst>
          </p:cNvPr>
          <p:cNvSpPr txBox="1"/>
          <p:nvPr/>
        </p:nvSpPr>
        <p:spPr>
          <a:xfrm>
            <a:off x="5817411" y="2967335"/>
            <a:ext cx="3754554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KH" sz="2400" dirty="0">
                <a:solidFill>
                  <a:schemeClr val="bg1"/>
                </a:solidFill>
              </a:rPr>
              <a:t>C:/Project/Images/Cat.png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4DFDC-3FC8-5EBA-B2C7-580E3CD57971}"/>
              </a:ext>
            </a:extLst>
          </p:cNvPr>
          <p:cNvSpPr txBox="1"/>
          <p:nvPr/>
        </p:nvSpPr>
        <p:spPr>
          <a:xfrm>
            <a:off x="5968093" y="3983802"/>
            <a:ext cx="3453189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KH" sz="2400" dirty="0">
                <a:solidFill>
                  <a:schemeClr val="bg1"/>
                </a:solidFill>
              </a:rPr>
              <a:t>/Project/Images/Cat.png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A1CE6-D1C2-77A0-1608-0F11886B6D16}"/>
              </a:ext>
            </a:extLst>
          </p:cNvPr>
          <p:cNvSpPr txBox="1"/>
          <p:nvPr/>
        </p:nvSpPr>
        <p:spPr>
          <a:xfrm>
            <a:off x="9774906" y="3059668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(On Windows)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EF683B-5E1B-76D6-DB00-E158A527DF27}"/>
              </a:ext>
            </a:extLst>
          </p:cNvPr>
          <p:cNvSpPr txBox="1"/>
          <p:nvPr/>
        </p:nvSpPr>
        <p:spPr>
          <a:xfrm>
            <a:off x="9571965" y="402996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(On Mac)</a:t>
            </a:r>
          </a:p>
        </p:txBody>
      </p:sp>
    </p:spTree>
    <p:extLst>
      <p:ext uri="{BB962C8B-B14F-4D97-AF65-F5344CB8AC3E}">
        <p14:creationId xmlns:p14="http://schemas.microsoft.com/office/powerpoint/2010/main" val="286903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346E-5358-873E-364B-E726333A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E7F4-C8C8-6CB9-FBDA-9B835EA8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Computer File Paths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176E4-08B3-1C8D-73EA-B7812407CB42}"/>
              </a:ext>
            </a:extLst>
          </p:cNvPr>
          <p:cNvSpPr txBox="1"/>
          <p:nvPr/>
        </p:nvSpPr>
        <p:spPr>
          <a:xfrm>
            <a:off x="838200" y="1246151"/>
            <a:ext cx="263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b="1" dirty="0"/>
              <a:t>Absolute </a:t>
            </a:r>
            <a:r>
              <a:rPr lang="en-KH" sz="2000" b="1" dirty="0">
                <a:solidFill>
                  <a:schemeClr val="bg2">
                    <a:lumMod val="50000"/>
                  </a:schemeClr>
                </a:solidFill>
              </a:rPr>
              <a:t>Vs.</a:t>
            </a:r>
            <a:r>
              <a:rPr lang="en-KH" sz="2000" b="1" dirty="0"/>
              <a:t> </a:t>
            </a:r>
            <a:r>
              <a:rPr lang="en-KH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10D57-8C50-51AE-57D4-FD94E0C71B01}"/>
              </a:ext>
            </a:extLst>
          </p:cNvPr>
          <p:cNvSpPr txBox="1"/>
          <p:nvPr/>
        </p:nvSpPr>
        <p:spPr>
          <a:xfrm>
            <a:off x="1220804" y="1630923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H" u="sng" dirty="0"/>
              <a:t>Relative File Path</a:t>
            </a:r>
            <a:r>
              <a:rPr lang="en-KH" dirty="0"/>
              <a:t> (good choice for developer)</a:t>
            </a:r>
            <a:endParaRPr lang="en-KH" u="sng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86109FE-19C0-FC2B-ED9C-59E1CC1BE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1936397"/>
            <a:ext cx="3650672" cy="4556477"/>
          </a:xfrm>
          <a:prstGeom prst="rect">
            <a:avLst/>
          </a:prstGeom>
        </p:spPr>
      </p:pic>
      <p:pic>
        <p:nvPicPr>
          <p:cNvPr id="10" name="Graphic 9" descr="Car with solid fill">
            <a:extLst>
              <a:ext uri="{FF2B5EF4-FFF2-40B4-BE49-F238E27FC236}">
                <a16:creationId xmlns:a16="http://schemas.microsoft.com/office/drawing/2014/main" id="{4598E393-8C1C-1BFD-1FFA-E65032913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418" y="2031033"/>
            <a:ext cx="622341" cy="622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37C2B-BBAD-0068-CA9F-D44A928A2045}"/>
              </a:ext>
            </a:extLst>
          </p:cNvPr>
          <p:cNvSpPr txBox="1"/>
          <p:nvPr/>
        </p:nvSpPr>
        <p:spPr>
          <a:xfrm>
            <a:off x="6096000" y="3059668"/>
            <a:ext cx="265771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KH" sz="2800" dirty="0">
                <a:solidFill>
                  <a:schemeClr val="bg1"/>
                </a:solidFill>
              </a:rPr>
              <a:t>Images/Cat.png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509BD-DA6E-0BEC-C25E-298F862FD4DF}"/>
              </a:ext>
            </a:extLst>
          </p:cNvPr>
          <p:cNvSpPr txBox="1"/>
          <p:nvPr/>
        </p:nvSpPr>
        <p:spPr>
          <a:xfrm>
            <a:off x="6096000" y="4214635"/>
            <a:ext cx="441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H" dirty="0">
                <a:solidFill>
                  <a:schemeClr val="accent5">
                    <a:lumMod val="75000"/>
                  </a:schemeClr>
                </a:solidFill>
              </a:rPr>
              <a:t>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H" dirty="0">
                <a:solidFill>
                  <a:schemeClr val="accent5">
                    <a:lumMod val="75000"/>
                  </a:schemeClr>
                </a:solidFill>
              </a:rPr>
              <a:t>Still valid, even we move folders around</a:t>
            </a:r>
          </a:p>
        </p:txBody>
      </p:sp>
    </p:spTree>
    <p:extLst>
      <p:ext uri="{BB962C8B-B14F-4D97-AF65-F5344CB8AC3E}">
        <p14:creationId xmlns:p14="http://schemas.microsoft.com/office/powerpoint/2010/main" val="9454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5FF9-7AE6-1A5C-3A61-828579DB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9F8C-79B0-CB84-B2B9-1FB9DFA1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Computer File Paths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B9439-1E4B-206B-FC7B-D6F687D8D940}"/>
              </a:ext>
            </a:extLst>
          </p:cNvPr>
          <p:cNvSpPr txBox="1"/>
          <p:nvPr/>
        </p:nvSpPr>
        <p:spPr>
          <a:xfrm>
            <a:off x="838200" y="1246151"/>
            <a:ext cx="2639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b="1" dirty="0"/>
              <a:t>Absolute </a:t>
            </a:r>
            <a:r>
              <a:rPr lang="en-KH" sz="2000" b="1" dirty="0">
                <a:solidFill>
                  <a:schemeClr val="bg2">
                    <a:lumMod val="50000"/>
                  </a:schemeClr>
                </a:solidFill>
              </a:rPr>
              <a:t>Vs.</a:t>
            </a:r>
            <a:r>
              <a:rPr lang="en-KH" sz="2000" b="1" dirty="0"/>
              <a:t> </a:t>
            </a:r>
            <a:r>
              <a:rPr lang="en-KH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F365-9152-29B5-F43A-4DCB771EB88C}"/>
              </a:ext>
            </a:extLst>
          </p:cNvPr>
          <p:cNvSpPr txBox="1"/>
          <p:nvPr/>
        </p:nvSpPr>
        <p:spPr>
          <a:xfrm>
            <a:off x="1220804" y="1630923"/>
            <a:ext cx="436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H" u="sng" dirty="0"/>
              <a:t>Relative File Path — Special Characters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ED49C80-0A62-C5D0-3D0A-50A9CC55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5" y="1936397"/>
            <a:ext cx="3648687" cy="455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579F35-6FB8-85D4-8F67-1DEB9199B0E4}"/>
              </a:ext>
            </a:extLst>
          </p:cNvPr>
          <p:cNvSpPr txBox="1"/>
          <p:nvPr/>
        </p:nvSpPr>
        <p:spPr>
          <a:xfrm>
            <a:off x="6793839" y="3013948"/>
            <a:ext cx="170591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KH" sz="2800" dirty="0">
                <a:solidFill>
                  <a:schemeClr val="bg1"/>
                </a:solidFill>
              </a:rPr>
              <a:t>./Dog.png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E2C09-7C3C-C4C7-A0D7-463B1C95AA5F}"/>
              </a:ext>
            </a:extLst>
          </p:cNvPr>
          <p:cNvSpPr txBox="1"/>
          <p:nvPr/>
        </p:nvSpPr>
        <p:spPr>
          <a:xfrm>
            <a:off x="5864899" y="3686234"/>
            <a:ext cx="526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>
                <a:solidFill>
                  <a:schemeClr val="accent5">
                    <a:lumMod val="75000"/>
                  </a:schemeClr>
                </a:solidFill>
              </a:rPr>
              <a:t>To stay within current directory, and look over there!</a:t>
            </a:r>
          </a:p>
        </p:txBody>
      </p: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5B8253CF-5B0B-CB98-CEAE-93FE169E7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6767" y="4714283"/>
            <a:ext cx="512794" cy="512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9891FE-0D41-CCB5-B973-6A621B7FB1D1}"/>
                  </a:ext>
                </a:extLst>
              </p14:cNvPr>
              <p14:cNvContentPartPr/>
              <p14:nvPr/>
            </p14:nvContentPartPr>
            <p14:xfrm>
              <a:off x="3082914" y="4671781"/>
              <a:ext cx="606600" cy="577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9891FE-0D41-CCB5-B973-6A621B7FB1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5274" y="4635781"/>
                <a:ext cx="6422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C782415-1BBC-0DB3-08FF-A911DC0840B8}"/>
                  </a:ext>
                </a:extLst>
              </p14:cNvPr>
              <p14:cNvContentPartPr/>
              <p14:nvPr/>
            </p14:nvContentPartPr>
            <p14:xfrm>
              <a:off x="3359394" y="4690501"/>
              <a:ext cx="172440" cy="29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C782415-1BBC-0DB3-08FF-A911DC0840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1394" y="4654861"/>
                <a:ext cx="208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CDDA5A-88AD-E213-DE6A-1CD83033EAEF}"/>
                  </a:ext>
                </a:extLst>
              </p14:cNvPr>
              <p14:cNvContentPartPr/>
              <p14:nvPr/>
            </p14:nvContentPartPr>
            <p14:xfrm>
              <a:off x="2312016" y="4055566"/>
              <a:ext cx="871560" cy="97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CDDA5A-88AD-E213-DE6A-1CD83033EA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4016" y="4019566"/>
                <a:ext cx="90720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61B1162-C548-1A6F-02B2-B1CFD6A67891}"/>
                  </a:ext>
                </a:extLst>
              </p14:cNvPr>
              <p14:cNvContentPartPr/>
              <p14:nvPr/>
            </p14:nvContentPartPr>
            <p14:xfrm>
              <a:off x="1456101" y="4343412"/>
              <a:ext cx="66600" cy="60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61B1162-C548-1A6F-02B2-B1CFD6A678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9981" y="4337292"/>
                <a:ext cx="78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92BDCE5-64CE-E62F-F5EC-09119BF55A25}"/>
                  </a:ext>
                </a:extLst>
              </p14:cNvPr>
              <p14:cNvContentPartPr/>
              <p14:nvPr/>
            </p14:nvContentPartPr>
            <p14:xfrm>
              <a:off x="1611621" y="4191132"/>
              <a:ext cx="154800" cy="257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92BDCE5-64CE-E62F-F5EC-09119BF55A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5501" y="4185012"/>
                <a:ext cx="167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1D6F60E-D51F-6A84-69B6-F7001DD7DCF7}"/>
                  </a:ext>
                </a:extLst>
              </p14:cNvPr>
              <p14:cNvContentPartPr/>
              <p14:nvPr/>
            </p14:nvContentPartPr>
            <p14:xfrm>
              <a:off x="1887452" y="4241215"/>
              <a:ext cx="476640" cy="141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1D6F60E-D51F-6A84-69B6-F7001DD7DC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1332" y="4235095"/>
                <a:ext cx="48888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58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0327-94A1-087E-2223-06DDEEE5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190A-713B-097B-9B45-8CDFE6D7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46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Computer File Paths: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BB01F-B374-C919-5FFE-00ABA9663E05}"/>
              </a:ext>
            </a:extLst>
          </p:cNvPr>
          <p:cNvSpPr txBox="1"/>
          <p:nvPr/>
        </p:nvSpPr>
        <p:spPr>
          <a:xfrm>
            <a:off x="1034321" y="1349115"/>
            <a:ext cx="16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b="1" dirty="0"/>
              <a:t>Instructions: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E016-FAAA-816F-9A8A-0C41F4C939EA}"/>
              </a:ext>
            </a:extLst>
          </p:cNvPr>
          <p:cNvSpPr txBox="1"/>
          <p:nvPr/>
        </p:nvSpPr>
        <p:spPr>
          <a:xfrm>
            <a:off x="2233534" y="2068643"/>
            <a:ext cx="6130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400" dirty="0"/>
              <a:t>1. Download the zip folder</a:t>
            </a:r>
          </a:p>
          <a:p>
            <a:r>
              <a:rPr lang="en-KH" sz="2400" dirty="0"/>
              <a:t>2. Extract it in your computer </a:t>
            </a:r>
          </a:p>
          <a:p>
            <a:r>
              <a:rPr lang="en-KH" sz="2400" dirty="0"/>
              <a:t>3. Open the folder (extracted) in your VSCode</a:t>
            </a:r>
          </a:p>
          <a:p>
            <a:r>
              <a:rPr lang="en-KH" sz="2400" dirty="0"/>
              <a:t>4. Start to do it</a:t>
            </a:r>
          </a:p>
        </p:txBody>
      </p:sp>
    </p:spTree>
    <p:extLst>
      <p:ext uri="{BB962C8B-B14F-4D97-AF65-F5344CB8AC3E}">
        <p14:creationId xmlns:p14="http://schemas.microsoft.com/office/powerpoint/2010/main" val="344002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334</Words>
  <Application>Microsoft Macintosh PowerPoint</Application>
  <PresentationFormat>Widescreen</PresentationFormat>
  <Paragraphs>63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HTML Intermediate Multi-pages Website</vt:lpstr>
      <vt:lpstr>Today’s objectives</vt:lpstr>
      <vt:lpstr>Attendence</vt:lpstr>
      <vt:lpstr>1. Computer File Paths</vt:lpstr>
      <vt:lpstr>1. Computer File Paths</vt:lpstr>
      <vt:lpstr>1. Computer File Paths</vt:lpstr>
      <vt:lpstr>1. Computer File Paths</vt:lpstr>
      <vt:lpstr>1. Computer File Paths</vt:lpstr>
      <vt:lpstr>1. Computer File Paths: Practice</vt:lpstr>
      <vt:lpstr>2. What are Webpages?</vt:lpstr>
      <vt:lpstr>2. What are Webpages?</vt:lpstr>
      <vt:lpstr>2. What are Webpages?</vt:lpstr>
      <vt:lpstr>3. HTML Boilerplate</vt:lpstr>
      <vt:lpstr>4. HTML : Food Ranking Exercise</vt:lpstr>
      <vt:lpstr>5. HTML Portfolio Website</vt:lpstr>
      <vt:lpstr>5. HTML Portfolio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Chaokhun Seng</dc:creator>
  <cp:lastModifiedBy>Chaokhun Seng</cp:lastModifiedBy>
  <cp:revision>3</cp:revision>
  <dcterms:created xsi:type="dcterms:W3CDTF">2025-09-08T08:07:27Z</dcterms:created>
  <dcterms:modified xsi:type="dcterms:W3CDTF">2025-09-09T04:07:19Z</dcterms:modified>
</cp:coreProperties>
</file>