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69" r:id="rId2"/>
    <p:sldId id="322" r:id="rId3"/>
    <p:sldId id="274" r:id="rId4"/>
    <p:sldId id="275" r:id="rId5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9" d="100"/>
          <a:sy n="59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ederic.flouvat@univ-amu.f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asma.boukenze@univ-amu.fr" TargetMode="External"/><Relationship Id="rId2" Type="http://schemas.openxmlformats.org/officeDocument/2006/relationships/hyperlink" Target="mailto:sophie.nabitz@univ-avignon.f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utinfomontp-m2105.github.io/Cours/#1" TargetMode="External"/><Relationship Id="rId2" Type="http://schemas.openxmlformats.org/officeDocument/2006/relationships/hyperlink" Target="https://gitlabinfo.iutmontp.univ-montp2.fr/i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utoriels.meddeb.net/modules-java-concepts/" TargetMode="External"/><Relationship Id="rId4" Type="http://schemas.openxmlformats.org/officeDocument/2006/relationships/hyperlink" Target="https://www.vojtechruzicka.com/tags/java-f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50B9B4-EFCE-54CE-3614-03A44DC6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fr-FR" sz="9600" b="1" dirty="0">
                <a:solidFill>
                  <a:srgbClr val="79132F"/>
                </a:solidFill>
              </a:rPr>
              <a:t>R2.02 Développement d'une application avec IHM</a:t>
            </a:r>
            <a:endParaRPr lang="fr-FR" dirty="0"/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3EC11D36-ACAB-9EDB-40A8-DB9CBFF3D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Frédéric Flouvat</a:t>
            </a:r>
          </a:p>
          <a:p>
            <a:r>
              <a:rPr lang="fr-FR" sz="2000" dirty="0">
                <a:hlinkClick r:id="rId2"/>
              </a:rPr>
              <a:t>frederic.flouvat@univ-amu.fr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2263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D31F-8EFF-5FD4-A161-B593F31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2A63D-D580-092A-E53D-E4CBD9C2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98246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Objectif : </a:t>
            </a:r>
            <a:r>
              <a:rPr lang="fr-FR" dirty="0"/>
              <a:t>s’initier au développement d'une application avec une IHM en faisant une introduction à la programmation évènementielle (en Java avec la librairie JavaFX)</a:t>
            </a:r>
          </a:p>
          <a:p>
            <a:pPr lvl="1"/>
            <a:r>
              <a:rPr lang="fr-FR" dirty="0"/>
              <a:t>Utilisation de composants graphiques, séparation vue-modèle, liaison de données (</a:t>
            </a:r>
            <a:r>
              <a:rPr lang="fr-FR" i="1" dirty="0"/>
              <a:t>data binding</a:t>
            </a:r>
            <a:r>
              <a:rPr lang="fr-FR" dirty="0"/>
              <a:t>), sensibilisation à ergonomie et mise en place d'une persistance des données.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Chapitres :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Introduction à </a:t>
            </a:r>
            <a:r>
              <a:rPr lang="fr-FR" dirty="0" err="1"/>
              <a:t>JavaFX</a:t>
            </a:r>
            <a:r>
              <a:rPr lang="fr-FR" dirty="0"/>
              <a:t>- Contrôles, Conteneurs, Evènements *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IHM déclaratives avec FXML *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Propriétés et Bindings *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Sensibilisation à l'ergonomie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7224-50CA-D23C-2AFD-A8BAB98A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2A237E-ABCA-F421-EDEA-90C4359868F5}"/>
              </a:ext>
            </a:extLst>
          </p:cNvPr>
          <p:cNvSpPr txBox="1"/>
          <p:nvPr/>
        </p:nvSpPr>
        <p:spPr>
          <a:xfrm rot="16200000">
            <a:off x="11152987" y="2741413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* support de cours de Petru Valicov (IUT de Montpellier)</a:t>
            </a:r>
          </a:p>
        </p:txBody>
      </p:sp>
    </p:spTree>
    <p:extLst>
      <p:ext uri="{BB962C8B-B14F-4D97-AF65-F5344CB8AC3E}">
        <p14:creationId xmlns:p14="http://schemas.microsoft.com/office/powerpoint/2010/main" val="251715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8D31F-8EFF-5FD4-A161-B593F31E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et évaluation de la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2A63D-D580-092A-E53D-E4CBD9C2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98246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Intervenants :</a:t>
            </a:r>
          </a:p>
          <a:p>
            <a:pPr lvl="1"/>
            <a:r>
              <a:rPr lang="fr-FR" dirty="0"/>
              <a:t>F. Flouvat (frederic.flouvat@univ-amu.fr), responsable de la ressource</a:t>
            </a:r>
          </a:p>
          <a:p>
            <a:pPr lvl="1"/>
            <a:r>
              <a:rPr lang="fr-FR" dirty="0"/>
              <a:t>S. </a:t>
            </a:r>
            <a:r>
              <a:rPr lang="fr-FR" dirty="0" err="1"/>
              <a:t>Nabitz</a:t>
            </a:r>
            <a:r>
              <a:rPr lang="fr-FR" dirty="0"/>
              <a:t> (</a:t>
            </a:r>
            <a:r>
              <a:rPr lang="fr-FR" dirty="0">
                <a:hlinkClick r:id="rId2"/>
              </a:rPr>
              <a:t>sophie.nabitz@univ-avignon.fr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B. </a:t>
            </a:r>
            <a:r>
              <a:rPr lang="fr-FR" dirty="0" err="1"/>
              <a:t>Boukenze</a:t>
            </a:r>
            <a:r>
              <a:rPr lang="fr-FR" dirty="0"/>
              <a:t> (</a:t>
            </a:r>
            <a:r>
              <a:rPr lang="fr-FR" dirty="0">
                <a:hlinkClick r:id="rId3"/>
              </a:rPr>
              <a:t>basma.boukenze@univ-amu.fr</a:t>
            </a:r>
            <a:r>
              <a:rPr lang="fr-FR" dirty="0"/>
              <a:t>)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Volume horaire : </a:t>
            </a:r>
            <a:r>
              <a:rPr lang="fr-FR" dirty="0"/>
              <a:t>38h (6h CM / 22h TD / 10h TP)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Evaluations :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CC1 : QCM de cours -&gt; 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3</a:t>
            </a:r>
          </a:p>
          <a:p>
            <a:pPr lvl="2"/>
            <a:r>
              <a:rPr lang="fr-FR" dirty="0"/>
              <a:t>Évaluation individuelle à la fin de chaque cours sur </a:t>
            </a:r>
            <a:r>
              <a:rPr lang="fr-FR" dirty="0" err="1"/>
              <a:t>Ametice</a:t>
            </a:r>
            <a:endParaRPr lang="fr-FR" dirty="0"/>
          </a:p>
          <a:p>
            <a:pPr lvl="2"/>
            <a:endParaRPr lang="fr-FR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CC2 : Exercice de TD noté -&gt; 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7</a:t>
            </a:r>
          </a:p>
          <a:p>
            <a:pPr lvl="2"/>
            <a:r>
              <a:rPr lang="fr-FR" dirty="0"/>
              <a:t>Évaluation individuelle sur machine en </a:t>
            </a:r>
            <a:r>
              <a:rPr lang="fr-FR"/>
              <a:t>salle TP</a:t>
            </a:r>
            <a:endParaRPr lang="fr-FR" dirty="0"/>
          </a:p>
          <a:p>
            <a:pPr lvl="2"/>
            <a:endParaRPr lang="fr-FR" sz="1800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CC3 - Réalisation d'une petite application en JavaFX -&gt; </a:t>
            </a:r>
            <a:r>
              <a:rPr lang="fr-FR" dirty="0" err="1">
                <a:solidFill>
                  <a:schemeClr val="accent1"/>
                </a:solidFill>
              </a:rPr>
              <a:t>coeff</a:t>
            </a:r>
            <a:r>
              <a:rPr lang="fr-FR" dirty="0">
                <a:solidFill>
                  <a:schemeClr val="accent1"/>
                </a:solidFill>
              </a:rPr>
              <a:t>. 16</a:t>
            </a:r>
          </a:p>
          <a:p>
            <a:pPr lvl="2"/>
            <a:r>
              <a:rPr lang="fr-FR" dirty="0"/>
              <a:t>Évaluation individuelle </a:t>
            </a:r>
            <a:r>
              <a:rPr lang="fr-FR" dirty="0">
                <a:solidFill>
                  <a:srgbClr val="FF0000"/>
                </a:solidFill>
              </a:rPr>
              <a:t>sur machine en salle TP et temps limité </a:t>
            </a:r>
            <a:r>
              <a:rPr lang="fr-FR" dirty="0"/>
              <a:t>(4h)</a:t>
            </a:r>
            <a:endParaRPr lang="fr-FR" sz="2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37224-50CA-D23C-2AFD-A8BAB98A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701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B7744-B408-2EF7-FFA1-2F9D007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06E8E-E429-DF24-4C88-930A664F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hlinkClick r:id="rId2"/>
              </a:rPr>
              <a:t>Cours IHM-</a:t>
            </a:r>
            <a:r>
              <a:rPr lang="fr-FR" b="1" dirty="0" err="1">
                <a:hlinkClick r:id="rId2"/>
              </a:rPr>
              <a:t>JavaFX</a:t>
            </a:r>
            <a:r>
              <a:rPr lang="fr-FR" b="1" dirty="0"/>
              <a:t>, P. Valicov, S. </a:t>
            </a:r>
            <a:r>
              <a:rPr lang="fr-FR" b="1" dirty="0" err="1"/>
              <a:t>Nabitz</a:t>
            </a:r>
            <a:r>
              <a:rPr lang="fr-FR" b="1" dirty="0"/>
              <a:t>, C. Nadal, N. </a:t>
            </a:r>
            <a:r>
              <a:rPr lang="fr-FR" b="1" dirty="0" err="1"/>
              <a:t>Palleja</a:t>
            </a:r>
            <a:r>
              <a:rPr lang="fr-FR" b="1" dirty="0"/>
              <a:t>, X. </a:t>
            </a:r>
            <a:r>
              <a:rPr lang="fr-FR" b="1" dirty="0" err="1"/>
              <a:t>Palleja</a:t>
            </a:r>
            <a:r>
              <a:rPr lang="fr-FR" b="1" dirty="0"/>
              <a:t>, IUT de Montpellier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Les IHM avec JavaFX</a:t>
            </a:r>
            <a:r>
              <a:rPr lang="fr-FR" dirty="0"/>
              <a:t>, S. </a:t>
            </a:r>
            <a:r>
              <a:rPr lang="fr-FR" dirty="0" err="1"/>
              <a:t>Nabitz</a:t>
            </a:r>
            <a:r>
              <a:rPr lang="fr-FR" dirty="0"/>
              <a:t> et S. </a:t>
            </a:r>
            <a:r>
              <a:rPr lang="fr-FR" dirty="0" err="1"/>
              <a:t>Nedjar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JavaFX tutorial</a:t>
            </a:r>
            <a:r>
              <a:rPr lang="fr-FR" dirty="0"/>
              <a:t>, V. Ruzicka</a:t>
            </a:r>
          </a:p>
          <a:p>
            <a:endParaRPr lang="fr-FR" dirty="0"/>
          </a:p>
          <a:p>
            <a:r>
              <a:rPr lang="fr-FR" dirty="0">
                <a:hlinkClick r:id="rId5"/>
              </a:rPr>
              <a:t>Tutoriels pour la construction de logiciels</a:t>
            </a:r>
            <a:r>
              <a:rPr lang="fr-FR" dirty="0"/>
              <a:t>, A. </a:t>
            </a:r>
            <a:r>
              <a:rPr lang="fr-FR" dirty="0" err="1"/>
              <a:t>Meddeb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A5A13-EC6C-A2E1-AEEB-E8489E41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36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</Words>
  <Application>Microsoft Office PowerPoint</Application>
  <PresentationFormat>Personnalisé</PresentationFormat>
  <Paragraphs>43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Thème Office</vt:lpstr>
      <vt:lpstr>R2.02 Développement d'une application avec IHM</vt:lpstr>
      <vt:lpstr>Présentation de la ressource</vt:lpstr>
      <vt:lpstr>Organisation et évaluation de la ressource</vt:lpstr>
      <vt:lpstr>Références bibliographiques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647</cp:revision>
  <dcterms:created xsi:type="dcterms:W3CDTF">2021-02-11T09:20:17Z</dcterms:created>
  <dcterms:modified xsi:type="dcterms:W3CDTF">2025-04-21T19:58:43Z</dcterms:modified>
</cp:coreProperties>
</file>