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</p:sldIdLst>
  <p:sldSz cx="15119350" cy="10691813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1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1647A5-DE94-4058-A7B1-3209511C25B3}" type="doc">
      <dgm:prSet loTypeId="urn:microsoft.com/office/officeart/2005/8/layout/orgChart1" loCatId="hierarchy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79F15550-8611-45B2-BD4E-69E30451F3BF}">
      <dgm:prSet phldrT="[Text]" custT="1"/>
      <dgm:spPr/>
      <dgm:t>
        <a:bodyPr/>
        <a:lstStyle/>
        <a:p>
          <a:r>
            <a:rPr lang="en-US" sz="1800" b="1" dirty="0"/>
            <a:t>Modifiability Tactics</a:t>
          </a:r>
        </a:p>
      </dgm:t>
    </dgm:pt>
    <dgm:pt modelId="{DC4BA1AC-6077-434E-AF73-B63778D67943}" type="parTrans" cxnId="{66FEA4E7-382D-4974-9053-25F5960739BA}">
      <dgm:prSet/>
      <dgm:spPr/>
      <dgm:t>
        <a:bodyPr/>
        <a:lstStyle/>
        <a:p>
          <a:endParaRPr lang="en-US" sz="3600"/>
        </a:p>
      </dgm:t>
    </dgm:pt>
    <dgm:pt modelId="{5389D173-8317-43E1-B90C-1AE68AFF70D4}" type="sibTrans" cxnId="{66FEA4E7-382D-4974-9053-25F5960739BA}">
      <dgm:prSet/>
      <dgm:spPr/>
      <dgm:t>
        <a:bodyPr/>
        <a:lstStyle/>
        <a:p>
          <a:endParaRPr lang="en-US" sz="3600"/>
        </a:p>
      </dgm:t>
    </dgm:pt>
    <dgm:pt modelId="{E0C37CB0-2069-4CF0-95FC-2BD9EF77D0C4}">
      <dgm:prSet phldrT="[Text]" custT="1"/>
      <dgm:spPr/>
      <dgm:t>
        <a:bodyPr/>
        <a:lstStyle/>
        <a:p>
          <a:r>
            <a:rPr lang="en-US" sz="1400" dirty="0"/>
            <a:t>Increase Cohesion</a:t>
          </a:r>
        </a:p>
      </dgm:t>
    </dgm:pt>
    <dgm:pt modelId="{B4C9C324-6F85-42C9-8572-B6F548402365}" type="parTrans" cxnId="{BA8EE6BD-EA5A-4B5F-9AD3-99A036E31ABD}">
      <dgm:prSet/>
      <dgm:spPr/>
      <dgm:t>
        <a:bodyPr/>
        <a:lstStyle/>
        <a:p>
          <a:endParaRPr lang="en-US" sz="3600"/>
        </a:p>
      </dgm:t>
    </dgm:pt>
    <dgm:pt modelId="{8C81CE25-1DFD-4C1B-817E-6C96C99FC414}" type="sibTrans" cxnId="{BA8EE6BD-EA5A-4B5F-9AD3-99A036E31ABD}">
      <dgm:prSet/>
      <dgm:spPr/>
      <dgm:t>
        <a:bodyPr/>
        <a:lstStyle/>
        <a:p>
          <a:endParaRPr lang="en-US" sz="3600"/>
        </a:p>
      </dgm:t>
    </dgm:pt>
    <dgm:pt modelId="{3AFC7CA7-B979-4CAF-B1AB-545D92BD7785}">
      <dgm:prSet phldrT="[Text]" custT="1"/>
      <dgm:spPr/>
      <dgm:t>
        <a:bodyPr/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Reduce Coupling</a:t>
          </a:r>
        </a:p>
      </dgm:t>
    </dgm:pt>
    <dgm:pt modelId="{6F13BEBB-C4B7-40D4-91C7-D836BFD02AB7}" type="parTrans" cxnId="{ACF173C2-6DD9-4FF9-8DE7-07282D42E3AD}">
      <dgm:prSet/>
      <dgm:spPr/>
      <dgm:t>
        <a:bodyPr/>
        <a:lstStyle/>
        <a:p>
          <a:endParaRPr lang="en-US" sz="3600"/>
        </a:p>
      </dgm:t>
    </dgm:pt>
    <dgm:pt modelId="{923EB9E5-0A63-4796-B5E7-3893F5DDEAD6}" type="sibTrans" cxnId="{ACF173C2-6DD9-4FF9-8DE7-07282D42E3AD}">
      <dgm:prSet/>
      <dgm:spPr/>
      <dgm:t>
        <a:bodyPr/>
        <a:lstStyle/>
        <a:p>
          <a:endParaRPr lang="en-US" sz="3600"/>
        </a:p>
      </dgm:t>
    </dgm:pt>
    <dgm:pt modelId="{01B56240-B53F-4874-ACE4-A3994C0C8671}">
      <dgm:prSet phldrT="[Text]" custT="1"/>
      <dgm:spPr/>
      <dgm:t>
        <a:bodyPr/>
        <a:lstStyle/>
        <a:p>
          <a:r>
            <a:rPr lang="en-US" sz="1400" dirty="0"/>
            <a:t>Split Module</a:t>
          </a:r>
        </a:p>
      </dgm:t>
    </dgm:pt>
    <dgm:pt modelId="{4F63DF5B-CDB9-491B-AF17-C67D0541F6C8}" type="parTrans" cxnId="{AD61BA6B-F668-4E3B-82C0-764D58176FB9}">
      <dgm:prSet/>
      <dgm:spPr/>
      <dgm:t>
        <a:bodyPr/>
        <a:lstStyle/>
        <a:p>
          <a:endParaRPr lang="en-US" sz="3600"/>
        </a:p>
      </dgm:t>
    </dgm:pt>
    <dgm:pt modelId="{AFCAAD64-BFA9-4EE4-AE48-B2722729A5E0}" type="sibTrans" cxnId="{AD61BA6B-F668-4E3B-82C0-764D58176FB9}">
      <dgm:prSet/>
      <dgm:spPr/>
      <dgm:t>
        <a:bodyPr/>
        <a:lstStyle/>
        <a:p>
          <a:endParaRPr lang="en-US" sz="3600"/>
        </a:p>
      </dgm:t>
    </dgm:pt>
    <dgm:pt modelId="{4F34C18C-2A3E-47DE-A7A8-15049AE26E6B}">
      <dgm:prSet phldrT="[Text]" custT="1"/>
      <dgm:spPr/>
      <dgm:t>
        <a:bodyPr/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Encapsulate</a:t>
          </a:r>
        </a:p>
      </dgm:t>
    </dgm:pt>
    <dgm:pt modelId="{C61EA6A4-5CA8-489D-B12F-518742601D8C}" type="parTrans" cxnId="{9189194D-8FA5-4CBC-9E7A-9B577A44A494}">
      <dgm:prSet/>
      <dgm:spPr/>
      <dgm:t>
        <a:bodyPr/>
        <a:lstStyle/>
        <a:p>
          <a:endParaRPr lang="en-US" sz="3600"/>
        </a:p>
      </dgm:t>
    </dgm:pt>
    <dgm:pt modelId="{2642A128-A1A4-4BF1-AFE5-5B9D5953855A}" type="sibTrans" cxnId="{9189194D-8FA5-4CBC-9E7A-9B577A44A494}">
      <dgm:prSet/>
      <dgm:spPr/>
      <dgm:t>
        <a:bodyPr/>
        <a:lstStyle/>
        <a:p>
          <a:endParaRPr lang="en-US" sz="3600"/>
        </a:p>
      </dgm:t>
    </dgm:pt>
    <dgm:pt modelId="{0856BF25-5C9E-4DDF-967B-924E568C45FE}">
      <dgm:prSet phldrT="[Text]" custT="1"/>
      <dgm:spPr/>
      <dgm:t>
        <a:bodyPr/>
        <a:lstStyle/>
        <a:p>
          <a:r>
            <a:rPr lang="en-US" sz="1400" dirty="0"/>
            <a:t>Redistribute Responsibilities</a:t>
          </a:r>
        </a:p>
      </dgm:t>
    </dgm:pt>
    <dgm:pt modelId="{C6D89830-C7C0-474B-AC8D-F0BA6EE2FB61}" type="parTrans" cxnId="{E41D608F-F8EF-477A-A1F8-3662AA3E422A}">
      <dgm:prSet/>
      <dgm:spPr/>
      <dgm:t>
        <a:bodyPr/>
        <a:lstStyle/>
        <a:p>
          <a:endParaRPr lang="en-US" sz="3600"/>
        </a:p>
      </dgm:t>
    </dgm:pt>
    <dgm:pt modelId="{AB8DEF12-422B-4EF9-8410-20D1A3915E9F}" type="sibTrans" cxnId="{E41D608F-F8EF-477A-A1F8-3662AA3E422A}">
      <dgm:prSet/>
      <dgm:spPr/>
      <dgm:t>
        <a:bodyPr/>
        <a:lstStyle/>
        <a:p>
          <a:endParaRPr lang="en-US" sz="3600"/>
        </a:p>
      </dgm:t>
    </dgm:pt>
    <dgm:pt modelId="{7B676514-0C2A-4CF0-A05D-5F7A6353B234}">
      <dgm:prSet phldrT="[Text]" custT="1"/>
      <dgm:spPr/>
      <dgm:t>
        <a:bodyPr/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Use an Intermediary</a:t>
          </a:r>
        </a:p>
      </dgm:t>
    </dgm:pt>
    <dgm:pt modelId="{C3FA4C83-78A1-4FCE-83D3-4D692FF23AED}" type="parTrans" cxnId="{62421A1E-7CEE-4BFF-A6BD-E1D2036DC38F}">
      <dgm:prSet/>
      <dgm:spPr/>
      <dgm:t>
        <a:bodyPr/>
        <a:lstStyle/>
        <a:p>
          <a:endParaRPr lang="en-US" sz="3600"/>
        </a:p>
      </dgm:t>
    </dgm:pt>
    <dgm:pt modelId="{0EF0DB85-BCAF-4BDE-BCBA-80D598578C68}" type="sibTrans" cxnId="{62421A1E-7CEE-4BFF-A6BD-E1D2036DC38F}">
      <dgm:prSet/>
      <dgm:spPr/>
      <dgm:t>
        <a:bodyPr/>
        <a:lstStyle/>
        <a:p>
          <a:endParaRPr lang="en-US" sz="3600"/>
        </a:p>
      </dgm:t>
    </dgm:pt>
    <dgm:pt modelId="{FA9D8BBA-D994-4C86-A694-706D5AEBF20B}">
      <dgm:prSet phldrT="[Text]" custT="1"/>
      <dgm:spPr/>
      <dgm:t>
        <a:bodyPr/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Abstract Common Services</a:t>
          </a:r>
        </a:p>
      </dgm:t>
    </dgm:pt>
    <dgm:pt modelId="{269578E6-ECB9-4DB2-8452-4C85AEDB7532}" type="parTrans" cxnId="{7725B413-EE44-47B6-84A3-AAF3A2CECB43}">
      <dgm:prSet/>
      <dgm:spPr/>
      <dgm:t>
        <a:bodyPr/>
        <a:lstStyle/>
        <a:p>
          <a:endParaRPr lang="en-US" sz="3600"/>
        </a:p>
      </dgm:t>
    </dgm:pt>
    <dgm:pt modelId="{1FDCA666-1573-4035-BE0D-62D0FA29C0EA}" type="sibTrans" cxnId="{7725B413-EE44-47B6-84A3-AAF3A2CECB43}">
      <dgm:prSet/>
      <dgm:spPr/>
      <dgm:t>
        <a:bodyPr/>
        <a:lstStyle/>
        <a:p>
          <a:endParaRPr lang="en-US" sz="3600"/>
        </a:p>
      </dgm:t>
    </dgm:pt>
    <dgm:pt modelId="{D7F49FD9-C74C-4230-B571-E937BEB25D89}">
      <dgm:prSet phldrT="[Text]" custT="1"/>
      <dgm:spPr/>
      <dgm:t>
        <a:bodyPr/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Restrict Dependencies</a:t>
          </a:r>
        </a:p>
      </dgm:t>
    </dgm:pt>
    <dgm:pt modelId="{4BE35B80-B41F-4D92-81B5-D66E7DF79C26}" type="parTrans" cxnId="{B1A642DA-4D2D-4483-BF96-0CA130BC66C7}">
      <dgm:prSet/>
      <dgm:spPr/>
      <dgm:t>
        <a:bodyPr/>
        <a:lstStyle/>
        <a:p>
          <a:endParaRPr lang="en-US" sz="3600"/>
        </a:p>
      </dgm:t>
    </dgm:pt>
    <dgm:pt modelId="{238080FE-8F56-45EE-A42D-54DBEF375C24}" type="sibTrans" cxnId="{B1A642DA-4D2D-4483-BF96-0CA130BC66C7}">
      <dgm:prSet/>
      <dgm:spPr/>
      <dgm:t>
        <a:bodyPr/>
        <a:lstStyle/>
        <a:p>
          <a:endParaRPr lang="en-US" sz="3600"/>
        </a:p>
      </dgm:t>
    </dgm:pt>
    <dgm:pt modelId="{18F0F19A-B64D-4679-9685-EE4799F57B39}">
      <dgm:prSet phldrT="[Text]" custT="1"/>
      <dgm:spPr/>
      <dgm:t>
        <a:bodyPr/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Defer Binding</a:t>
          </a:r>
        </a:p>
      </dgm:t>
    </dgm:pt>
    <dgm:pt modelId="{C4D39F25-D782-4C6F-A7D6-CFCAE0E299EA}" type="parTrans" cxnId="{66D49A55-4BD9-4A68-A676-0103694F37F7}">
      <dgm:prSet/>
      <dgm:spPr/>
      <dgm:t>
        <a:bodyPr/>
        <a:lstStyle/>
        <a:p>
          <a:endParaRPr lang="en-US" sz="3600"/>
        </a:p>
      </dgm:t>
    </dgm:pt>
    <dgm:pt modelId="{ED0D1408-93D5-453F-A7CA-A8D0DAB7E004}" type="sibTrans" cxnId="{66D49A55-4BD9-4A68-A676-0103694F37F7}">
      <dgm:prSet/>
      <dgm:spPr/>
      <dgm:t>
        <a:bodyPr/>
        <a:lstStyle/>
        <a:p>
          <a:endParaRPr lang="en-US" sz="3600"/>
        </a:p>
      </dgm:t>
    </dgm:pt>
    <dgm:pt modelId="{2977BBBD-86A7-41FA-AEBB-3EADE2E68A49}">
      <dgm:prSet phldrT="[Text]" custT="1"/>
      <dgm:spPr/>
      <dgm:t>
        <a:bodyPr/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Component Replacement</a:t>
          </a:r>
        </a:p>
      </dgm:t>
    </dgm:pt>
    <dgm:pt modelId="{988D1404-70FE-4D57-8609-29BCEBA47C21}" type="parTrans" cxnId="{6FD22946-D20C-4C1A-99E4-326F9DD2FF41}">
      <dgm:prSet/>
      <dgm:spPr/>
      <dgm:t>
        <a:bodyPr/>
        <a:lstStyle/>
        <a:p>
          <a:endParaRPr lang="en-US" sz="3600"/>
        </a:p>
      </dgm:t>
    </dgm:pt>
    <dgm:pt modelId="{5C51A718-3164-4EEF-9202-146C733274AC}" type="sibTrans" cxnId="{6FD22946-D20C-4C1A-99E4-326F9DD2FF41}">
      <dgm:prSet/>
      <dgm:spPr/>
      <dgm:t>
        <a:bodyPr/>
        <a:lstStyle/>
        <a:p>
          <a:endParaRPr lang="en-US" sz="3600"/>
        </a:p>
      </dgm:t>
    </dgm:pt>
    <dgm:pt modelId="{EA6522EB-EF80-416C-A9E4-E5D399EBD00E}">
      <dgm:prSet phldrT="[Text]" custT="1"/>
      <dgm:spPr/>
      <dgm:t>
        <a:bodyPr/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Couple-time Parameterization</a:t>
          </a:r>
        </a:p>
      </dgm:t>
    </dgm:pt>
    <dgm:pt modelId="{5F04FD80-D2CC-41D1-ACCC-29BDC738D8D4}" type="parTrans" cxnId="{F010659F-ABB6-45B9-979A-18E61CAE2306}">
      <dgm:prSet/>
      <dgm:spPr/>
      <dgm:t>
        <a:bodyPr/>
        <a:lstStyle/>
        <a:p>
          <a:endParaRPr lang="en-US" sz="3600"/>
        </a:p>
      </dgm:t>
    </dgm:pt>
    <dgm:pt modelId="{CB3CE620-1A67-4875-B79A-4E774D55EFE6}" type="sibTrans" cxnId="{F010659F-ABB6-45B9-979A-18E61CAE2306}">
      <dgm:prSet/>
      <dgm:spPr/>
      <dgm:t>
        <a:bodyPr/>
        <a:lstStyle/>
        <a:p>
          <a:endParaRPr lang="en-US" sz="3600"/>
        </a:p>
      </dgm:t>
    </dgm:pt>
    <dgm:pt modelId="{50083817-4119-4199-9605-2D3AE52461D4}">
      <dgm:prSet phldrT="[Text]" custT="1"/>
      <dgm:spPr/>
      <dgm:t>
        <a:bodyPr/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Aspects</a:t>
          </a:r>
        </a:p>
      </dgm:t>
    </dgm:pt>
    <dgm:pt modelId="{5BE7E73F-C376-4DB9-9493-03DA4FE81280}" type="parTrans" cxnId="{3001946F-136E-4783-B98A-C5AAD72EFB60}">
      <dgm:prSet/>
      <dgm:spPr/>
      <dgm:t>
        <a:bodyPr/>
        <a:lstStyle/>
        <a:p>
          <a:endParaRPr lang="en-US" sz="3600"/>
        </a:p>
      </dgm:t>
    </dgm:pt>
    <dgm:pt modelId="{4B3815F8-A202-4814-9384-7942569550B8}" type="sibTrans" cxnId="{3001946F-136E-4783-B98A-C5AAD72EFB60}">
      <dgm:prSet/>
      <dgm:spPr/>
      <dgm:t>
        <a:bodyPr/>
        <a:lstStyle/>
        <a:p>
          <a:endParaRPr lang="en-US" sz="3600"/>
        </a:p>
      </dgm:t>
    </dgm:pt>
    <dgm:pt modelId="{11B3F2ED-F2C4-424C-ABC1-9C5D494023A7}">
      <dgm:prSet phldrT="[Text]" custT="1"/>
      <dgm:spPr/>
      <dgm:t>
        <a:bodyPr/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Configuration Time Binding</a:t>
          </a:r>
        </a:p>
      </dgm:t>
    </dgm:pt>
    <dgm:pt modelId="{FB27D955-2DC0-4033-98E8-84CDF906E775}" type="parTrans" cxnId="{EFB398E5-569B-485C-806D-10FAC1674F50}">
      <dgm:prSet/>
      <dgm:spPr/>
      <dgm:t>
        <a:bodyPr/>
        <a:lstStyle/>
        <a:p>
          <a:endParaRPr lang="en-US" sz="3600"/>
        </a:p>
      </dgm:t>
    </dgm:pt>
    <dgm:pt modelId="{2020BE49-924A-4502-A0D8-FB4F9A5516D0}" type="sibTrans" cxnId="{EFB398E5-569B-485C-806D-10FAC1674F50}">
      <dgm:prSet/>
      <dgm:spPr/>
      <dgm:t>
        <a:bodyPr/>
        <a:lstStyle/>
        <a:p>
          <a:endParaRPr lang="en-US" sz="3600"/>
        </a:p>
      </dgm:t>
    </dgm:pt>
    <dgm:pt modelId="{4A9F0E96-D77A-41B0-8401-22D4C6946DB5}">
      <dgm:prSet phldrT="[Text]" custT="1"/>
      <dgm:spPr/>
      <dgm:t>
        <a:bodyPr/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Resource Files</a:t>
          </a:r>
        </a:p>
      </dgm:t>
    </dgm:pt>
    <dgm:pt modelId="{A69D06FE-41F1-4D5B-AB82-107F976B2483}" type="parTrans" cxnId="{18753452-A533-4E45-B029-5A2FF6DD5D2C}">
      <dgm:prSet/>
      <dgm:spPr/>
      <dgm:t>
        <a:bodyPr/>
        <a:lstStyle/>
        <a:p>
          <a:endParaRPr lang="en-US" sz="3600"/>
        </a:p>
      </dgm:t>
    </dgm:pt>
    <dgm:pt modelId="{A7E9D2D1-4F6C-4346-87F2-D6D72B9657A5}" type="sibTrans" cxnId="{18753452-A533-4E45-B029-5A2FF6DD5D2C}">
      <dgm:prSet/>
      <dgm:spPr/>
      <dgm:t>
        <a:bodyPr/>
        <a:lstStyle/>
        <a:p>
          <a:endParaRPr lang="en-US" sz="3600"/>
        </a:p>
      </dgm:t>
    </dgm:pt>
    <dgm:pt modelId="{8E25453E-D784-46A5-A6D8-8A64FDA2E754}">
      <dgm:prSet phldrT="[Text]" custT="1"/>
      <dgm:spPr/>
      <dgm:t>
        <a:bodyPr/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Discovery</a:t>
          </a:r>
        </a:p>
      </dgm:t>
    </dgm:pt>
    <dgm:pt modelId="{BC7755EB-2A56-4053-9AEF-094208739661}" type="parTrans" cxnId="{DAF7E46A-7B3F-4B5F-9D17-36BA5C6FAFF8}">
      <dgm:prSet/>
      <dgm:spPr/>
      <dgm:t>
        <a:bodyPr/>
        <a:lstStyle/>
        <a:p>
          <a:endParaRPr lang="en-US" sz="3600"/>
        </a:p>
      </dgm:t>
    </dgm:pt>
    <dgm:pt modelId="{7AE63C1B-B44B-4A04-9A92-30DFFD7EA42C}" type="sibTrans" cxnId="{DAF7E46A-7B3F-4B5F-9D17-36BA5C6FAFF8}">
      <dgm:prSet/>
      <dgm:spPr/>
      <dgm:t>
        <a:bodyPr/>
        <a:lstStyle/>
        <a:p>
          <a:endParaRPr lang="en-US" sz="3600"/>
        </a:p>
      </dgm:t>
    </dgm:pt>
    <dgm:pt modelId="{60C744EE-B764-49EC-B56D-E0EB04C9C00B}">
      <dgm:prSet phldrT="[Text]" custT="1"/>
      <dgm:spPr/>
      <dgm:t>
        <a:bodyPr/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Interpret Parameters</a:t>
          </a:r>
        </a:p>
      </dgm:t>
    </dgm:pt>
    <dgm:pt modelId="{FD5793A0-E3C4-416A-BCA2-6D77942C1822}" type="parTrans" cxnId="{BF6E144A-77A0-4D90-ADD0-787448513B4D}">
      <dgm:prSet/>
      <dgm:spPr/>
      <dgm:t>
        <a:bodyPr/>
        <a:lstStyle/>
        <a:p>
          <a:endParaRPr lang="en-US" sz="3600"/>
        </a:p>
      </dgm:t>
    </dgm:pt>
    <dgm:pt modelId="{94449271-33E0-44A2-B11C-937B83159A83}" type="sibTrans" cxnId="{BF6E144A-77A0-4D90-ADD0-787448513B4D}">
      <dgm:prSet/>
      <dgm:spPr/>
      <dgm:t>
        <a:bodyPr/>
        <a:lstStyle/>
        <a:p>
          <a:endParaRPr lang="en-US" sz="3600"/>
        </a:p>
      </dgm:t>
    </dgm:pt>
    <dgm:pt modelId="{0CCC137E-2D84-43CE-AF85-9F8DD8B11981}">
      <dgm:prSet phldrT="[Text]" custT="1"/>
      <dgm:spPr/>
      <dgm:t>
        <a:bodyPr/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Shared Repositories</a:t>
          </a:r>
        </a:p>
      </dgm:t>
    </dgm:pt>
    <dgm:pt modelId="{9ACB62DB-4E90-48F9-A59F-7D6CC43788E0}" type="parTrans" cxnId="{927CC1A6-5585-4F05-9E2F-37F347719EC2}">
      <dgm:prSet/>
      <dgm:spPr/>
      <dgm:t>
        <a:bodyPr/>
        <a:lstStyle/>
        <a:p>
          <a:endParaRPr lang="en-US" sz="3600"/>
        </a:p>
      </dgm:t>
    </dgm:pt>
    <dgm:pt modelId="{F31321F5-605A-4D77-9349-F63B6B60BC68}" type="sibTrans" cxnId="{927CC1A6-5585-4F05-9E2F-37F347719EC2}">
      <dgm:prSet/>
      <dgm:spPr/>
      <dgm:t>
        <a:bodyPr/>
        <a:lstStyle/>
        <a:p>
          <a:endParaRPr lang="en-US" sz="3600"/>
        </a:p>
      </dgm:t>
    </dgm:pt>
    <dgm:pt modelId="{13D749FA-E59F-4D3B-9489-26D43235ACA4}">
      <dgm:prSet phldrT="[Text]" custT="1"/>
      <dgm:spPr/>
      <dgm:t>
        <a:bodyPr/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Polymorphism</a:t>
          </a:r>
        </a:p>
      </dgm:t>
    </dgm:pt>
    <dgm:pt modelId="{CB0AFB56-363D-4EA9-8F1E-D9B2E82B6DA9}" type="parTrans" cxnId="{5068E436-5B90-438C-8104-C59CA8724C97}">
      <dgm:prSet/>
      <dgm:spPr/>
      <dgm:t>
        <a:bodyPr/>
        <a:lstStyle/>
        <a:p>
          <a:endParaRPr lang="en-US" sz="3600"/>
        </a:p>
      </dgm:t>
    </dgm:pt>
    <dgm:pt modelId="{AB108CB3-40C4-4103-98FF-491F19F77FD7}" type="sibTrans" cxnId="{5068E436-5B90-438C-8104-C59CA8724C97}">
      <dgm:prSet/>
      <dgm:spPr/>
      <dgm:t>
        <a:bodyPr/>
        <a:lstStyle/>
        <a:p>
          <a:endParaRPr lang="en-US" sz="3600"/>
        </a:p>
      </dgm:t>
    </dgm:pt>
    <dgm:pt modelId="{DFBED60A-465B-448B-8EA0-9C3F360F7579}" type="pres">
      <dgm:prSet presAssocID="{251647A5-DE94-4058-A7B1-3209511C25B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9BF4BA7-3A64-4D44-AB69-33D22C2ECEF3}" type="pres">
      <dgm:prSet presAssocID="{79F15550-8611-45B2-BD4E-69E30451F3BF}" presName="hierRoot1" presStyleCnt="0">
        <dgm:presLayoutVars>
          <dgm:hierBranch val="init"/>
        </dgm:presLayoutVars>
      </dgm:prSet>
      <dgm:spPr/>
    </dgm:pt>
    <dgm:pt modelId="{03C3D995-9FE5-4A9D-BCD5-519ABFA1DFEC}" type="pres">
      <dgm:prSet presAssocID="{79F15550-8611-45B2-BD4E-69E30451F3BF}" presName="rootComposite1" presStyleCnt="0"/>
      <dgm:spPr/>
    </dgm:pt>
    <dgm:pt modelId="{28998323-4DE2-4F27-B5B1-1DDBB075FB02}" type="pres">
      <dgm:prSet presAssocID="{79F15550-8611-45B2-BD4E-69E30451F3BF}" presName="rootText1" presStyleLbl="node0" presStyleIdx="0" presStyleCnt="1" custScaleX="190991">
        <dgm:presLayoutVars>
          <dgm:chPref val="3"/>
        </dgm:presLayoutVars>
      </dgm:prSet>
      <dgm:spPr/>
    </dgm:pt>
    <dgm:pt modelId="{672C29A3-5C94-4D24-8FBF-9A115EDD407D}" type="pres">
      <dgm:prSet presAssocID="{79F15550-8611-45B2-BD4E-69E30451F3BF}" presName="rootConnector1" presStyleLbl="node1" presStyleIdx="0" presStyleCnt="0"/>
      <dgm:spPr/>
    </dgm:pt>
    <dgm:pt modelId="{34617346-2367-4FC3-83C7-D68241EDA62A}" type="pres">
      <dgm:prSet presAssocID="{79F15550-8611-45B2-BD4E-69E30451F3BF}" presName="hierChild2" presStyleCnt="0"/>
      <dgm:spPr/>
    </dgm:pt>
    <dgm:pt modelId="{5CEB44DB-C8B1-4F75-961F-6C2122C48399}" type="pres">
      <dgm:prSet presAssocID="{B4C9C324-6F85-42C9-8572-B6F548402365}" presName="Name37" presStyleLbl="parChTrans1D2" presStyleIdx="0" presStyleCnt="3"/>
      <dgm:spPr/>
    </dgm:pt>
    <dgm:pt modelId="{3FAECDAD-F9DC-4C5F-9943-42A282E93C70}" type="pres">
      <dgm:prSet presAssocID="{E0C37CB0-2069-4CF0-95FC-2BD9EF77D0C4}" presName="hierRoot2" presStyleCnt="0">
        <dgm:presLayoutVars>
          <dgm:hierBranch val="init"/>
        </dgm:presLayoutVars>
      </dgm:prSet>
      <dgm:spPr/>
    </dgm:pt>
    <dgm:pt modelId="{D2D5AA77-8EA0-4902-BC1E-D2B456E8DF26}" type="pres">
      <dgm:prSet presAssocID="{E0C37CB0-2069-4CF0-95FC-2BD9EF77D0C4}" presName="rootComposite" presStyleCnt="0"/>
      <dgm:spPr/>
    </dgm:pt>
    <dgm:pt modelId="{2AB04048-BAA8-4CAF-BE64-430D24FFEA4B}" type="pres">
      <dgm:prSet presAssocID="{E0C37CB0-2069-4CF0-95FC-2BD9EF77D0C4}" presName="rootText" presStyleLbl="node2" presStyleIdx="0" presStyleCnt="3" custScaleX="183518" custLinFactNeighborX="-77944" custLinFactNeighborY="-1">
        <dgm:presLayoutVars>
          <dgm:chPref val="3"/>
        </dgm:presLayoutVars>
      </dgm:prSet>
      <dgm:spPr/>
    </dgm:pt>
    <dgm:pt modelId="{EE4499E8-10A2-4D6B-8C8E-23AC644891D4}" type="pres">
      <dgm:prSet presAssocID="{E0C37CB0-2069-4CF0-95FC-2BD9EF77D0C4}" presName="rootConnector" presStyleLbl="node2" presStyleIdx="0" presStyleCnt="3"/>
      <dgm:spPr/>
    </dgm:pt>
    <dgm:pt modelId="{BC4F0304-DE0A-4AD6-AF83-E1566C0023F2}" type="pres">
      <dgm:prSet presAssocID="{E0C37CB0-2069-4CF0-95FC-2BD9EF77D0C4}" presName="hierChild4" presStyleCnt="0"/>
      <dgm:spPr/>
    </dgm:pt>
    <dgm:pt modelId="{ADB034DE-5437-4A78-ADAB-1B255BAA70CD}" type="pres">
      <dgm:prSet presAssocID="{4F63DF5B-CDB9-491B-AF17-C67D0541F6C8}" presName="Name37" presStyleLbl="parChTrans1D3" presStyleIdx="0" presStyleCnt="15"/>
      <dgm:spPr/>
    </dgm:pt>
    <dgm:pt modelId="{6E3756CC-D952-4F28-A8D9-BC21AD84A524}" type="pres">
      <dgm:prSet presAssocID="{01B56240-B53F-4874-ACE4-A3994C0C8671}" presName="hierRoot2" presStyleCnt="0">
        <dgm:presLayoutVars>
          <dgm:hierBranch val="init"/>
        </dgm:presLayoutVars>
      </dgm:prSet>
      <dgm:spPr/>
    </dgm:pt>
    <dgm:pt modelId="{92712A56-0387-4C0F-AB4D-354AC6FFA44D}" type="pres">
      <dgm:prSet presAssocID="{01B56240-B53F-4874-ACE4-A3994C0C8671}" presName="rootComposite" presStyleCnt="0"/>
      <dgm:spPr/>
    </dgm:pt>
    <dgm:pt modelId="{621B721E-8922-4ED7-A419-54006F2FFD67}" type="pres">
      <dgm:prSet presAssocID="{01B56240-B53F-4874-ACE4-A3994C0C8671}" presName="rootText" presStyleLbl="node3" presStyleIdx="0" presStyleCnt="15" custScaleX="152061" custLinFactNeighborX="-83511">
        <dgm:presLayoutVars>
          <dgm:chPref val="3"/>
        </dgm:presLayoutVars>
      </dgm:prSet>
      <dgm:spPr/>
    </dgm:pt>
    <dgm:pt modelId="{D9A9AC3C-7243-476A-8F4E-953F534FD049}" type="pres">
      <dgm:prSet presAssocID="{01B56240-B53F-4874-ACE4-A3994C0C8671}" presName="rootConnector" presStyleLbl="node3" presStyleIdx="0" presStyleCnt="15"/>
      <dgm:spPr/>
    </dgm:pt>
    <dgm:pt modelId="{768141EC-E066-475D-A778-D136445173C9}" type="pres">
      <dgm:prSet presAssocID="{01B56240-B53F-4874-ACE4-A3994C0C8671}" presName="hierChild4" presStyleCnt="0"/>
      <dgm:spPr/>
    </dgm:pt>
    <dgm:pt modelId="{E9E79043-5652-4CD1-AD06-438E8026629D}" type="pres">
      <dgm:prSet presAssocID="{01B56240-B53F-4874-ACE4-A3994C0C8671}" presName="hierChild5" presStyleCnt="0"/>
      <dgm:spPr/>
    </dgm:pt>
    <dgm:pt modelId="{C15F03C9-51E1-44DE-8B5F-477A7EB103EA}" type="pres">
      <dgm:prSet presAssocID="{C6D89830-C7C0-474B-AC8D-F0BA6EE2FB61}" presName="Name37" presStyleLbl="parChTrans1D3" presStyleIdx="1" presStyleCnt="15"/>
      <dgm:spPr/>
    </dgm:pt>
    <dgm:pt modelId="{5CE5C222-3F56-4E3E-BBE9-9E0E4FA8E777}" type="pres">
      <dgm:prSet presAssocID="{0856BF25-5C9E-4DDF-967B-924E568C45FE}" presName="hierRoot2" presStyleCnt="0">
        <dgm:presLayoutVars>
          <dgm:hierBranch val="init"/>
        </dgm:presLayoutVars>
      </dgm:prSet>
      <dgm:spPr/>
    </dgm:pt>
    <dgm:pt modelId="{2979A79B-C7D4-4580-A13C-5CF8CB1D43D8}" type="pres">
      <dgm:prSet presAssocID="{0856BF25-5C9E-4DDF-967B-924E568C45FE}" presName="rootComposite" presStyleCnt="0"/>
      <dgm:spPr/>
    </dgm:pt>
    <dgm:pt modelId="{F0C09209-A946-46B7-9EA1-2B2AEFA6B80E}" type="pres">
      <dgm:prSet presAssocID="{0856BF25-5C9E-4DDF-967B-924E568C45FE}" presName="rootText" presStyleLbl="node3" presStyleIdx="1" presStyleCnt="15" custScaleX="152061" custLinFactNeighborX="-83511">
        <dgm:presLayoutVars>
          <dgm:chPref val="3"/>
        </dgm:presLayoutVars>
      </dgm:prSet>
      <dgm:spPr/>
    </dgm:pt>
    <dgm:pt modelId="{500E6797-DEB3-4B66-B967-D81AEE52801B}" type="pres">
      <dgm:prSet presAssocID="{0856BF25-5C9E-4DDF-967B-924E568C45FE}" presName="rootConnector" presStyleLbl="node3" presStyleIdx="1" presStyleCnt="15"/>
      <dgm:spPr/>
    </dgm:pt>
    <dgm:pt modelId="{3F4E5AA1-762B-41FF-BD05-D8F579939866}" type="pres">
      <dgm:prSet presAssocID="{0856BF25-5C9E-4DDF-967B-924E568C45FE}" presName="hierChild4" presStyleCnt="0"/>
      <dgm:spPr/>
    </dgm:pt>
    <dgm:pt modelId="{5722A1CB-DD20-454F-871B-B6DF22C90390}" type="pres">
      <dgm:prSet presAssocID="{0856BF25-5C9E-4DDF-967B-924E568C45FE}" presName="hierChild5" presStyleCnt="0"/>
      <dgm:spPr/>
    </dgm:pt>
    <dgm:pt modelId="{3B2A2660-8082-48FF-9029-130536ABD9CE}" type="pres">
      <dgm:prSet presAssocID="{E0C37CB0-2069-4CF0-95FC-2BD9EF77D0C4}" presName="hierChild5" presStyleCnt="0"/>
      <dgm:spPr/>
    </dgm:pt>
    <dgm:pt modelId="{340AFD6B-6CD3-40B6-ADBC-823211963DD6}" type="pres">
      <dgm:prSet presAssocID="{6F13BEBB-C4B7-40D4-91C7-D836BFD02AB7}" presName="Name37" presStyleLbl="parChTrans1D2" presStyleIdx="1" presStyleCnt="3"/>
      <dgm:spPr/>
    </dgm:pt>
    <dgm:pt modelId="{BCCF4743-CBC5-4A82-9498-1B520D4248E2}" type="pres">
      <dgm:prSet presAssocID="{3AFC7CA7-B979-4CAF-B1AB-545D92BD7785}" presName="hierRoot2" presStyleCnt="0">
        <dgm:presLayoutVars>
          <dgm:hierBranch val="init"/>
        </dgm:presLayoutVars>
      </dgm:prSet>
      <dgm:spPr/>
    </dgm:pt>
    <dgm:pt modelId="{733A3A35-F293-49C0-ABF3-7399A749F569}" type="pres">
      <dgm:prSet presAssocID="{3AFC7CA7-B979-4CAF-B1AB-545D92BD7785}" presName="rootComposite" presStyleCnt="0"/>
      <dgm:spPr/>
    </dgm:pt>
    <dgm:pt modelId="{9B31D29C-5ED0-4F03-8410-1DA4920DD36D}" type="pres">
      <dgm:prSet presAssocID="{3AFC7CA7-B979-4CAF-B1AB-545D92BD7785}" presName="rootText" presStyleLbl="node2" presStyleIdx="1" presStyleCnt="3" custScaleX="188617" custLinFactNeighborX="-41064">
        <dgm:presLayoutVars>
          <dgm:chPref val="3"/>
        </dgm:presLayoutVars>
      </dgm:prSet>
      <dgm:spPr/>
    </dgm:pt>
    <dgm:pt modelId="{59252867-C0AB-435E-91B0-2C233E430C37}" type="pres">
      <dgm:prSet presAssocID="{3AFC7CA7-B979-4CAF-B1AB-545D92BD7785}" presName="rootConnector" presStyleLbl="node2" presStyleIdx="1" presStyleCnt="3"/>
      <dgm:spPr/>
    </dgm:pt>
    <dgm:pt modelId="{0EA2EE43-4D1F-437D-B990-79A3F73C5EA7}" type="pres">
      <dgm:prSet presAssocID="{3AFC7CA7-B979-4CAF-B1AB-545D92BD7785}" presName="hierChild4" presStyleCnt="0"/>
      <dgm:spPr/>
    </dgm:pt>
    <dgm:pt modelId="{E9E973A9-1945-4AD7-B1A2-BB483A6DDFC6}" type="pres">
      <dgm:prSet presAssocID="{C61EA6A4-5CA8-489D-B12F-518742601D8C}" presName="Name37" presStyleLbl="parChTrans1D3" presStyleIdx="2" presStyleCnt="15"/>
      <dgm:spPr/>
    </dgm:pt>
    <dgm:pt modelId="{A3CAF3AC-3EEB-48EA-8751-9B2F841DBA82}" type="pres">
      <dgm:prSet presAssocID="{4F34C18C-2A3E-47DE-A7A8-15049AE26E6B}" presName="hierRoot2" presStyleCnt="0">
        <dgm:presLayoutVars>
          <dgm:hierBranch val="init"/>
        </dgm:presLayoutVars>
      </dgm:prSet>
      <dgm:spPr/>
    </dgm:pt>
    <dgm:pt modelId="{A6FEE85B-DCEA-4C9B-B0C4-6C76EC552449}" type="pres">
      <dgm:prSet presAssocID="{4F34C18C-2A3E-47DE-A7A8-15049AE26E6B}" presName="rootComposite" presStyleCnt="0"/>
      <dgm:spPr/>
    </dgm:pt>
    <dgm:pt modelId="{418CE5E2-0BB8-49B5-972E-7ACFE2326C71}" type="pres">
      <dgm:prSet presAssocID="{4F34C18C-2A3E-47DE-A7A8-15049AE26E6B}" presName="rootText" presStyleLbl="node3" presStyleIdx="2" presStyleCnt="15" custScaleX="163371" custLinFactNeighborX="-41064">
        <dgm:presLayoutVars>
          <dgm:chPref val="3"/>
        </dgm:presLayoutVars>
      </dgm:prSet>
      <dgm:spPr/>
    </dgm:pt>
    <dgm:pt modelId="{B67E3A75-50C0-406F-A238-C058BC3F75DD}" type="pres">
      <dgm:prSet presAssocID="{4F34C18C-2A3E-47DE-A7A8-15049AE26E6B}" presName="rootConnector" presStyleLbl="node3" presStyleIdx="2" presStyleCnt="15"/>
      <dgm:spPr/>
    </dgm:pt>
    <dgm:pt modelId="{FC395DBB-F685-4FA3-8DB2-400D966D2CD0}" type="pres">
      <dgm:prSet presAssocID="{4F34C18C-2A3E-47DE-A7A8-15049AE26E6B}" presName="hierChild4" presStyleCnt="0"/>
      <dgm:spPr/>
    </dgm:pt>
    <dgm:pt modelId="{E77637FE-7631-410F-8BD3-A6E877B18FFE}" type="pres">
      <dgm:prSet presAssocID="{4F34C18C-2A3E-47DE-A7A8-15049AE26E6B}" presName="hierChild5" presStyleCnt="0"/>
      <dgm:spPr/>
    </dgm:pt>
    <dgm:pt modelId="{6F7CD372-279D-4634-95CF-C662099CF7BB}" type="pres">
      <dgm:prSet presAssocID="{C3FA4C83-78A1-4FCE-83D3-4D692FF23AED}" presName="Name37" presStyleLbl="parChTrans1D3" presStyleIdx="3" presStyleCnt="15"/>
      <dgm:spPr/>
    </dgm:pt>
    <dgm:pt modelId="{9A5473C0-3A54-4683-8F52-D5DC4A102533}" type="pres">
      <dgm:prSet presAssocID="{7B676514-0C2A-4CF0-A05D-5F7A6353B234}" presName="hierRoot2" presStyleCnt="0">
        <dgm:presLayoutVars>
          <dgm:hierBranch val="init"/>
        </dgm:presLayoutVars>
      </dgm:prSet>
      <dgm:spPr/>
    </dgm:pt>
    <dgm:pt modelId="{A6F6965D-4EAF-4B9C-BBD2-B923FD628772}" type="pres">
      <dgm:prSet presAssocID="{7B676514-0C2A-4CF0-A05D-5F7A6353B234}" presName="rootComposite" presStyleCnt="0"/>
      <dgm:spPr/>
    </dgm:pt>
    <dgm:pt modelId="{0C618E78-BF26-46AD-807F-E4BA161A6153}" type="pres">
      <dgm:prSet presAssocID="{7B676514-0C2A-4CF0-A05D-5F7A6353B234}" presName="rootText" presStyleLbl="node3" presStyleIdx="3" presStyleCnt="15" custScaleX="169354" custLinFactNeighborX="-41064">
        <dgm:presLayoutVars>
          <dgm:chPref val="3"/>
        </dgm:presLayoutVars>
      </dgm:prSet>
      <dgm:spPr/>
    </dgm:pt>
    <dgm:pt modelId="{8599541D-E4A9-4D01-9B68-D96C246A3E1D}" type="pres">
      <dgm:prSet presAssocID="{7B676514-0C2A-4CF0-A05D-5F7A6353B234}" presName="rootConnector" presStyleLbl="node3" presStyleIdx="3" presStyleCnt="15"/>
      <dgm:spPr/>
    </dgm:pt>
    <dgm:pt modelId="{7C369572-1FD7-47BF-84D5-DC0B73CBD427}" type="pres">
      <dgm:prSet presAssocID="{7B676514-0C2A-4CF0-A05D-5F7A6353B234}" presName="hierChild4" presStyleCnt="0"/>
      <dgm:spPr/>
    </dgm:pt>
    <dgm:pt modelId="{5CB42CAF-F962-45D0-8357-6921BBF0D898}" type="pres">
      <dgm:prSet presAssocID="{7B676514-0C2A-4CF0-A05D-5F7A6353B234}" presName="hierChild5" presStyleCnt="0"/>
      <dgm:spPr/>
    </dgm:pt>
    <dgm:pt modelId="{17EDE9EA-6E35-439D-9D0D-8B0AAD154258}" type="pres">
      <dgm:prSet presAssocID="{269578E6-ECB9-4DB2-8452-4C85AEDB7532}" presName="Name37" presStyleLbl="parChTrans1D3" presStyleIdx="4" presStyleCnt="15"/>
      <dgm:spPr/>
    </dgm:pt>
    <dgm:pt modelId="{CDB73ABE-40A1-4112-A63C-DBB5FDE4AF57}" type="pres">
      <dgm:prSet presAssocID="{FA9D8BBA-D994-4C86-A694-706D5AEBF20B}" presName="hierRoot2" presStyleCnt="0">
        <dgm:presLayoutVars>
          <dgm:hierBranch val="init"/>
        </dgm:presLayoutVars>
      </dgm:prSet>
      <dgm:spPr/>
    </dgm:pt>
    <dgm:pt modelId="{295CB6E7-B466-4FAC-A9DE-A3C5C2C32537}" type="pres">
      <dgm:prSet presAssocID="{FA9D8BBA-D994-4C86-A694-706D5AEBF20B}" presName="rootComposite" presStyleCnt="0"/>
      <dgm:spPr/>
    </dgm:pt>
    <dgm:pt modelId="{6056B354-6C21-497B-9DBB-A8E11342810D}" type="pres">
      <dgm:prSet presAssocID="{FA9D8BBA-D994-4C86-A694-706D5AEBF20B}" presName="rootText" presStyleLbl="node3" presStyleIdx="4" presStyleCnt="15" custScaleX="169354" custLinFactNeighborX="-41064">
        <dgm:presLayoutVars>
          <dgm:chPref val="3"/>
        </dgm:presLayoutVars>
      </dgm:prSet>
      <dgm:spPr/>
    </dgm:pt>
    <dgm:pt modelId="{D713A666-BB9C-4020-8F11-EC54A02E6C4B}" type="pres">
      <dgm:prSet presAssocID="{FA9D8BBA-D994-4C86-A694-706D5AEBF20B}" presName="rootConnector" presStyleLbl="node3" presStyleIdx="4" presStyleCnt="15"/>
      <dgm:spPr/>
    </dgm:pt>
    <dgm:pt modelId="{8685997C-63A4-4810-83A2-94757852F609}" type="pres">
      <dgm:prSet presAssocID="{FA9D8BBA-D994-4C86-A694-706D5AEBF20B}" presName="hierChild4" presStyleCnt="0"/>
      <dgm:spPr/>
    </dgm:pt>
    <dgm:pt modelId="{1D163E1E-C2D8-4E41-9F15-5A6E06CBA177}" type="pres">
      <dgm:prSet presAssocID="{FA9D8BBA-D994-4C86-A694-706D5AEBF20B}" presName="hierChild5" presStyleCnt="0"/>
      <dgm:spPr/>
    </dgm:pt>
    <dgm:pt modelId="{2AEB5D86-7798-4BDB-BD6A-D12068BC1E75}" type="pres">
      <dgm:prSet presAssocID="{4BE35B80-B41F-4D92-81B5-D66E7DF79C26}" presName="Name37" presStyleLbl="parChTrans1D3" presStyleIdx="5" presStyleCnt="15"/>
      <dgm:spPr/>
    </dgm:pt>
    <dgm:pt modelId="{F100B789-43B7-4427-B39B-D1DFF5EF6B93}" type="pres">
      <dgm:prSet presAssocID="{D7F49FD9-C74C-4230-B571-E937BEB25D89}" presName="hierRoot2" presStyleCnt="0">
        <dgm:presLayoutVars>
          <dgm:hierBranch val="init"/>
        </dgm:presLayoutVars>
      </dgm:prSet>
      <dgm:spPr/>
    </dgm:pt>
    <dgm:pt modelId="{E23FA182-1C34-42D7-80B0-BAE509DE4DCC}" type="pres">
      <dgm:prSet presAssocID="{D7F49FD9-C74C-4230-B571-E937BEB25D89}" presName="rootComposite" presStyleCnt="0"/>
      <dgm:spPr/>
    </dgm:pt>
    <dgm:pt modelId="{A22FAE82-EE40-4B2D-A2E9-185DAB046B97}" type="pres">
      <dgm:prSet presAssocID="{D7F49FD9-C74C-4230-B571-E937BEB25D89}" presName="rootText" presStyleLbl="node3" presStyleIdx="5" presStyleCnt="15" custScaleX="169354" custLinFactNeighborX="-41064">
        <dgm:presLayoutVars>
          <dgm:chPref val="3"/>
        </dgm:presLayoutVars>
      </dgm:prSet>
      <dgm:spPr/>
    </dgm:pt>
    <dgm:pt modelId="{775E7AD6-A63E-4E76-8664-0132097CD567}" type="pres">
      <dgm:prSet presAssocID="{D7F49FD9-C74C-4230-B571-E937BEB25D89}" presName="rootConnector" presStyleLbl="node3" presStyleIdx="5" presStyleCnt="15"/>
      <dgm:spPr/>
    </dgm:pt>
    <dgm:pt modelId="{4898B4B9-BE00-46CA-AB72-4646565AC4CC}" type="pres">
      <dgm:prSet presAssocID="{D7F49FD9-C74C-4230-B571-E937BEB25D89}" presName="hierChild4" presStyleCnt="0"/>
      <dgm:spPr/>
    </dgm:pt>
    <dgm:pt modelId="{7F6D1FD4-A7C9-42C7-9D35-B47C8AF56946}" type="pres">
      <dgm:prSet presAssocID="{D7F49FD9-C74C-4230-B571-E937BEB25D89}" presName="hierChild5" presStyleCnt="0"/>
      <dgm:spPr/>
    </dgm:pt>
    <dgm:pt modelId="{8989E8CE-207F-45ED-AFB2-A6E1A4CAC02E}" type="pres">
      <dgm:prSet presAssocID="{3AFC7CA7-B979-4CAF-B1AB-545D92BD7785}" presName="hierChild5" presStyleCnt="0"/>
      <dgm:spPr/>
    </dgm:pt>
    <dgm:pt modelId="{CB6C8B81-A21D-4648-B2C2-FB8CF4FC6B6F}" type="pres">
      <dgm:prSet presAssocID="{C4D39F25-D782-4C6F-A7D6-CFCAE0E299EA}" presName="Name37" presStyleLbl="parChTrans1D2" presStyleIdx="2" presStyleCnt="3"/>
      <dgm:spPr/>
    </dgm:pt>
    <dgm:pt modelId="{6F5431A2-E3A3-4324-AB47-59C882006886}" type="pres">
      <dgm:prSet presAssocID="{18F0F19A-B64D-4679-9685-EE4799F57B39}" presName="hierRoot2" presStyleCnt="0">
        <dgm:presLayoutVars>
          <dgm:hierBranch val="init"/>
        </dgm:presLayoutVars>
      </dgm:prSet>
      <dgm:spPr/>
    </dgm:pt>
    <dgm:pt modelId="{F9165F13-1244-4A0C-B510-7D2AA022A47B}" type="pres">
      <dgm:prSet presAssocID="{18F0F19A-B64D-4679-9685-EE4799F57B39}" presName="rootComposite" presStyleCnt="0"/>
      <dgm:spPr/>
    </dgm:pt>
    <dgm:pt modelId="{E19EB3F0-4C68-43E7-BA69-5BE43DCB84A1}" type="pres">
      <dgm:prSet presAssocID="{18F0F19A-B64D-4679-9685-EE4799F57B39}" presName="rootText" presStyleLbl="node2" presStyleIdx="2" presStyleCnt="3" custScaleX="131849" custLinFactNeighborX="38217">
        <dgm:presLayoutVars>
          <dgm:chPref val="3"/>
        </dgm:presLayoutVars>
      </dgm:prSet>
      <dgm:spPr/>
    </dgm:pt>
    <dgm:pt modelId="{3897BC02-5A43-4626-BC7A-DB4B7B2279AA}" type="pres">
      <dgm:prSet presAssocID="{18F0F19A-B64D-4679-9685-EE4799F57B39}" presName="rootConnector" presStyleLbl="node2" presStyleIdx="2" presStyleCnt="3"/>
      <dgm:spPr/>
    </dgm:pt>
    <dgm:pt modelId="{B40392D5-992E-4378-BCC7-1114DF770486}" type="pres">
      <dgm:prSet presAssocID="{18F0F19A-B64D-4679-9685-EE4799F57B39}" presName="hierChild4" presStyleCnt="0"/>
      <dgm:spPr/>
    </dgm:pt>
    <dgm:pt modelId="{BC224448-40CB-4FF2-8509-BBC893E4C7A8}" type="pres">
      <dgm:prSet presAssocID="{988D1404-70FE-4D57-8609-29BCEBA47C21}" presName="Name37" presStyleLbl="parChTrans1D3" presStyleIdx="6" presStyleCnt="15"/>
      <dgm:spPr/>
    </dgm:pt>
    <dgm:pt modelId="{E05B4ABC-4F42-4903-956E-F5D268CAC09E}" type="pres">
      <dgm:prSet presAssocID="{2977BBBD-86A7-41FA-AEBB-3EADE2E68A49}" presName="hierRoot2" presStyleCnt="0">
        <dgm:presLayoutVars>
          <dgm:hierBranch val="init"/>
        </dgm:presLayoutVars>
      </dgm:prSet>
      <dgm:spPr/>
    </dgm:pt>
    <dgm:pt modelId="{24268F60-9621-4A43-B1F2-6F0DA88B376C}" type="pres">
      <dgm:prSet presAssocID="{2977BBBD-86A7-41FA-AEBB-3EADE2E68A49}" presName="rootComposite" presStyleCnt="0"/>
      <dgm:spPr/>
    </dgm:pt>
    <dgm:pt modelId="{7DD86A20-7738-48DE-84C2-1D5833FD9F10}" type="pres">
      <dgm:prSet presAssocID="{2977BBBD-86A7-41FA-AEBB-3EADE2E68A49}" presName="rootText" presStyleLbl="node3" presStyleIdx="6" presStyleCnt="15" custScaleX="166649" custLinFactNeighborX="96249">
        <dgm:presLayoutVars>
          <dgm:chPref val="3"/>
        </dgm:presLayoutVars>
      </dgm:prSet>
      <dgm:spPr/>
    </dgm:pt>
    <dgm:pt modelId="{6E989380-71AD-44BD-A6A7-F619766786E5}" type="pres">
      <dgm:prSet presAssocID="{2977BBBD-86A7-41FA-AEBB-3EADE2E68A49}" presName="rootConnector" presStyleLbl="node3" presStyleIdx="6" presStyleCnt="15"/>
      <dgm:spPr/>
    </dgm:pt>
    <dgm:pt modelId="{0C1090C0-BB07-427F-A672-F31A984325AB}" type="pres">
      <dgm:prSet presAssocID="{2977BBBD-86A7-41FA-AEBB-3EADE2E68A49}" presName="hierChild4" presStyleCnt="0"/>
      <dgm:spPr/>
    </dgm:pt>
    <dgm:pt modelId="{486708F8-E361-430A-94BA-644F98510F4B}" type="pres">
      <dgm:prSet presAssocID="{2977BBBD-86A7-41FA-AEBB-3EADE2E68A49}" presName="hierChild5" presStyleCnt="0"/>
      <dgm:spPr/>
    </dgm:pt>
    <dgm:pt modelId="{D44C489D-A2F7-46E4-A07E-444E9A99A3CA}" type="pres">
      <dgm:prSet presAssocID="{5F04FD80-D2CC-41D1-ACCC-29BDC738D8D4}" presName="Name37" presStyleLbl="parChTrans1D3" presStyleIdx="7" presStyleCnt="15"/>
      <dgm:spPr/>
    </dgm:pt>
    <dgm:pt modelId="{B010D623-F05A-40E1-895B-06612FFC7322}" type="pres">
      <dgm:prSet presAssocID="{EA6522EB-EF80-416C-A9E4-E5D399EBD00E}" presName="hierRoot2" presStyleCnt="0">
        <dgm:presLayoutVars>
          <dgm:hierBranch val="init"/>
        </dgm:presLayoutVars>
      </dgm:prSet>
      <dgm:spPr/>
    </dgm:pt>
    <dgm:pt modelId="{D91B00F7-16DC-44FA-93CC-B399B8D0B3C3}" type="pres">
      <dgm:prSet presAssocID="{EA6522EB-EF80-416C-A9E4-E5D399EBD00E}" presName="rootComposite" presStyleCnt="0"/>
      <dgm:spPr/>
    </dgm:pt>
    <dgm:pt modelId="{D7D773E7-F98B-456C-BBC2-A9085FDFF281}" type="pres">
      <dgm:prSet presAssocID="{EA6522EB-EF80-416C-A9E4-E5D399EBD00E}" presName="rootText" presStyleLbl="node3" presStyleIdx="7" presStyleCnt="15" custScaleX="166649" custLinFactNeighborX="96249">
        <dgm:presLayoutVars>
          <dgm:chPref val="3"/>
        </dgm:presLayoutVars>
      </dgm:prSet>
      <dgm:spPr/>
    </dgm:pt>
    <dgm:pt modelId="{1053D04D-F48D-4C0E-AD86-EA6632B2D459}" type="pres">
      <dgm:prSet presAssocID="{EA6522EB-EF80-416C-A9E4-E5D399EBD00E}" presName="rootConnector" presStyleLbl="node3" presStyleIdx="7" presStyleCnt="15"/>
      <dgm:spPr/>
    </dgm:pt>
    <dgm:pt modelId="{46DC5DDD-5765-4614-9C69-41A8F417919B}" type="pres">
      <dgm:prSet presAssocID="{EA6522EB-EF80-416C-A9E4-E5D399EBD00E}" presName="hierChild4" presStyleCnt="0"/>
      <dgm:spPr/>
    </dgm:pt>
    <dgm:pt modelId="{AFD2D96E-4C37-46E0-A732-0CBCF785365A}" type="pres">
      <dgm:prSet presAssocID="{EA6522EB-EF80-416C-A9E4-E5D399EBD00E}" presName="hierChild5" presStyleCnt="0"/>
      <dgm:spPr/>
    </dgm:pt>
    <dgm:pt modelId="{D6F0607A-FAA3-4CFB-B5F6-CAE82E9E443D}" type="pres">
      <dgm:prSet presAssocID="{5BE7E73F-C376-4DB9-9493-03DA4FE81280}" presName="Name37" presStyleLbl="parChTrans1D3" presStyleIdx="8" presStyleCnt="15"/>
      <dgm:spPr/>
    </dgm:pt>
    <dgm:pt modelId="{D5B8134B-9AD5-4F36-99E2-29287743658E}" type="pres">
      <dgm:prSet presAssocID="{50083817-4119-4199-9605-2D3AE52461D4}" presName="hierRoot2" presStyleCnt="0">
        <dgm:presLayoutVars>
          <dgm:hierBranch val="init"/>
        </dgm:presLayoutVars>
      </dgm:prSet>
      <dgm:spPr/>
    </dgm:pt>
    <dgm:pt modelId="{21A191DE-1ED9-487B-B5EC-2656BD73FFB5}" type="pres">
      <dgm:prSet presAssocID="{50083817-4119-4199-9605-2D3AE52461D4}" presName="rootComposite" presStyleCnt="0"/>
      <dgm:spPr/>
    </dgm:pt>
    <dgm:pt modelId="{16D922DB-8EB5-4945-A0DB-2AFE22FD3605}" type="pres">
      <dgm:prSet presAssocID="{50083817-4119-4199-9605-2D3AE52461D4}" presName="rootText" presStyleLbl="node3" presStyleIdx="8" presStyleCnt="15" custScaleX="166649" custLinFactNeighborX="96249">
        <dgm:presLayoutVars>
          <dgm:chPref val="3"/>
        </dgm:presLayoutVars>
      </dgm:prSet>
      <dgm:spPr/>
    </dgm:pt>
    <dgm:pt modelId="{169111B1-1CEB-4859-98D2-2CF24AF954C2}" type="pres">
      <dgm:prSet presAssocID="{50083817-4119-4199-9605-2D3AE52461D4}" presName="rootConnector" presStyleLbl="node3" presStyleIdx="8" presStyleCnt="15"/>
      <dgm:spPr/>
    </dgm:pt>
    <dgm:pt modelId="{D9D2AF76-C8DA-465A-826B-56D4CADB52DC}" type="pres">
      <dgm:prSet presAssocID="{50083817-4119-4199-9605-2D3AE52461D4}" presName="hierChild4" presStyleCnt="0"/>
      <dgm:spPr/>
    </dgm:pt>
    <dgm:pt modelId="{DECB8722-BC3C-4B2F-8A87-A49A1285E802}" type="pres">
      <dgm:prSet presAssocID="{50083817-4119-4199-9605-2D3AE52461D4}" presName="hierChild5" presStyleCnt="0"/>
      <dgm:spPr/>
    </dgm:pt>
    <dgm:pt modelId="{43D5DD33-30AC-44B4-AE77-2A2F35FBC802}" type="pres">
      <dgm:prSet presAssocID="{FB27D955-2DC0-4033-98E8-84CDF906E775}" presName="Name37" presStyleLbl="parChTrans1D3" presStyleIdx="9" presStyleCnt="15"/>
      <dgm:spPr/>
    </dgm:pt>
    <dgm:pt modelId="{CB09A8D1-C784-402B-BE3B-52DBF7962753}" type="pres">
      <dgm:prSet presAssocID="{11B3F2ED-F2C4-424C-ABC1-9C5D494023A7}" presName="hierRoot2" presStyleCnt="0">
        <dgm:presLayoutVars>
          <dgm:hierBranch val="init"/>
        </dgm:presLayoutVars>
      </dgm:prSet>
      <dgm:spPr/>
    </dgm:pt>
    <dgm:pt modelId="{CF545705-BD88-4588-A4C8-50BFB6763592}" type="pres">
      <dgm:prSet presAssocID="{11B3F2ED-F2C4-424C-ABC1-9C5D494023A7}" presName="rootComposite" presStyleCnt="0"/>
      <dgm:spPr/>
    </dgm:pt>
    <dgm:pt modelId="{B8C217F9-D840-4FBC-B8AB-58FA5A4E2C2D}" type="pres">
      <dgm:prSet presAssocID="{11B3F2ED-F2C4-424C-ABC1-9C5D494023A7}" presName="rootText" presStyleLbl="node3" presStyleIdx="9" presStyleCnt="15" custScaleX="166649" custLinFactNeighborX="96249">
        <dgm:presLayoutVars>
          <dgm:chPref val="3"/>
        </dgm:presLayoutVars>
      </dgm:prSet>
      <dgm:spPr/>
    </dgm:pt>
    <dgm:pt modelId="{972FCF1B-BD13-4F9C-87BC-298CBCD8127C}" type="pres">
      <dgm:prSet presAssocID="{11B3F2ED-F2C4-424C-ABC1-9C5D494023A7}" presName="rootConnector" presStyleLbl="node3" presStyleIdx="9" presStyleCnt="15"/>
      <dgm:spPr/>
    </dgm:pt>
    <dgm:pt modelId="{D981EA29-F25D-42B0-B60A-2AB7E56E5FCA}" type="pres">
      <dgm:prSet presAssocID="{11B3F2ED-F2C4-424C-ABC1-9C5D494023A7}" presName="hierChild4" presStyleCnt="0"/>
      <dgm:spPr/>
    </dgm:pt>
    <dgm:pt modelId="{46A67FB8-FCA3-40C2-8C79-3DD7A7765FEB}" type="pres">
      <dgm:prSet presAssocID="{11B3F2ED-F2C4-424C-ABC1-9C5D494023A7}" presName="hierChild5" presStyleCnt="0"/>
      <dgm:spPr/>
    </dgm:pt>
    <dgm:pt modelId="{64C37D38-50E7-43FD-ADB8-A83B6523DC54}" type="pres">
      <dgm:prSet presAssocID="{A69D06FE-41F1-4D5B-AB82-107F976B2483}" presName="Name37" presStyleLbl="parChTrans1D3" presStyleIdx="10" presStyleCnt="15"/>
      <dgm:spPr/>
    </dgm:pt>
    <dgm:pt modelId="{3D27FE8C-6BCC-46D7-B14E-4792FA9D2EC3}" type="pres">
      <dgm:prSet presAssocID="{4A9F0E96-D77A-41B0-8401-22D4C6946DB5}" presName="hierRoot2" presStyleCnt="0">
        <dgm:presLayoutVars>
          <dgm:hierBranch val="init"/>
        </dgm:presLayoutVars>
      </dgm:prSet>
      <dgm:spPr/>
    </dgm:pt>
    <dgm:pt modelId="{9DDED82E-5E7D-4853-9672-EEF3728222DA}" type="pres">
      <dgm:prSet presAssocID="{4A9F0E96-D77A-41B0-8401-22D4C6946DB5}" presName="rootComposite" presStyleCnt="0"/>
      <dgm:spPr/>
    </dgm:pt>
    <dgm:pt modelId="{803E64B3-CDDE-4FF8-8D79-CFA1B4F00DEC}" type="pres">
      <dgm:prSet presAssocID="{4A9F0E96-D77A-41B0-8401-22D4C6946DB5}" presName="rootText" presStyleLbl="node3" presStyleIdx="10" presStyleCnt="15" custScaleX="166649" custLinFactNeighborX="96249">
        <dgm:presLayoutVars>
          <dgm:chPref val="3"/>
        </dgm:presLayoutVars>
      </dgm:prSet>
      <dgm:spPr/>
    </dgm:pt>
    <dgm:pt modelId="{9ADDFD21-DCDA-4C10-9A93-8DB052E7D732}" type="pres">
      <dgm:prSet presAssocID="{4A9F0E96-D77A-41B0-8401-22D4C6946DB5}" presName="rootConnector" presStyleLbl="node3" presStyleIdx="10" presStyleCnt="15"/>
      <dgm:spPr/>
    </dgm:pt>
    <dgm:pt modelId="{6FF9E180-627E-4AA3-9D92-3C8D5026631E}" type="pres">
      <dgm:prSet presAssocID="{4A9F0E96-D77A-41B0-8401-22D4C6946DB5}" presName="hierChild4" presStyleCnt="0"/>
      <dgm:spPr/>
    </dgm:pt>
    <dgm:pt modelId="{DC18E27C-583C-4B76-9B51-88E653FCAA0B}" type="pres">
      <dgm:prSet presAssocID="{4A9F0E96-D77A-41B0-8401-22D4C6946DB5}" presName="hierChild5" presStyleCnt="0"/>
      <dgm:spPr/>
    </dgm:pt>
    <dgm:pt modelId="{B8FB574D-4476-46D2-8A9D-DD4B0D886598}" type="pres">
      <dgm:prSet presAssocID="{BC7755EB-2A56-4053-9AEF-094208739661}" presName="Name37" presStyleLbl="parChTrans1D3" presStyleIdx="11" presStyleCnt="15"/>
      <dgm:spPr/>
    </dgm:pt>
    <dgm:pt modelId="{2F33480E-149B-4EA3-91B9-CD5959970B66}" type="pres">
      <dgm:prSet presAssocID="{8E25453E-D784-46A5-A6D8-8A64FDA2E754}" presName="hierRoot2" presStyleCnt="0">
        <dgm:presLayoutVars>
          <dgm:hierBranch val="init"/>
        </dgm:presLayoutVars>
      </dgm:prSet>
      <dgm:spPr/>
    </dgm:pt>
    <dgm:pt modelId="{5F6F379B-48BF-47A0-9E3E-DD47EDF953E2}" type="pres">
      <dgm:prSet presAssocID="{8E25453E-D784-46A5-A6D8-8A64FDA2E754}" presName="rootComposite" presStyleCnt="0"/>
      <dgm:spPr/>
    </dgm:pt>
    <dgm:pt modelId="{AF4E9E8A-A174-41F3-96CA-BE4023869E6A}" type="pres">
      <dgm:prSet presAssocID="{8E25453E-D784-46A5-A6D8-8A64FDA2E754}" presName="rootText" presStyleLbl="node3" presStyleIdx="11" presStyleCnt="15" custScaleX="166649" custLinFactNeighborX="96249">
        <dgm:presLayoutVars>
          <dgm:chPref val="3"/>
        </dgm:presLayoutVars>
      </dgm:prSet>
      <dgm:spPr/>
    </dgm:pt>
    <dgm:pt modelId="{25A6C056-2AD4-4A7A-AB68-41BF4D073CA6}" type="pres">
      <dgm:prSet presAssocID="{8E25453E-D784-46A5-A6D8-8A64FDA2E754}" presName="rootConnector" presStyleLbl="node3" presStyleIdx="11" presStyleCnt="15"/>
      <dgm:spPr/>
    </dgm:pt>
    <dgm:pt modelId="{0012BD2C-EF31-4D87-A6B0-85F13B6DE6AE}" type="pres">
      <dgm:prSet presAssocID="{8E25453E-D784-46A5-A6D8-8A64FDA2E754}" presName="hierChild4" presStyleCnt="0"/>
      <dgm:spPr/>
    </dgm:pt>
    <dgm:pt modelId="{BD834419-5EFB-4C7A-81B2-41AA93EAC665}" type="pres">
      <dgm:prSet presAssocID="{8E25453E-D784-46A5-A6D8-8A64FDA2E754}" presName="hierChild5" presStyleCnt="0"/>
      <dgm:spPr/>
    </dgm:pt>
    <dgm:pt modelId="{CF383761-2D9E-4783-B9BE-9CFF40B276E3}" type="pres">
      <dgm:prSet presAssocID="{FD5793A0-E3C4-416A-BCA2-6D77942C1822}" presName="Name37" presStyleLbl="parChTrans1D3" presStyleIdx="12" presStyleCnt="15"/>
      <dgm:spPr/>
    </dgm:pt>
    <dgm:pt modelId="{2A848539-7CD5-4590-B9DF-57F76A81E667}" type="pres">
      <dgm:prSet presAssocID="{60C744EE-B764-49EC-B56D-E0EB04C9C00B}" presName="hierRoot2" presStyleCnt="0">
        <dgm:presLayoutVars>
          <dgm:hierBranch val="init"/>
        </dgm:presLayoutVars>
      </dgm:prSet>
      <dgm:spPr/>
    </dgm:pt>
    <dgm:pt modelId="{88546F69-2560-4FBD-A9B4-51F1035FA19C}" type="pres">
      <dgm:prSet presAssocID="{60C744EE-B764-49EC-B56D-E0EB04C9C00B}" presName="rootComposite" presStyleCnt="0"/>
      <dgm:spPr/>
    </dgm:pt>
    <dgm:pt modelId="{36C21141-2063-4597-8D4D-0CAA1CE432F9}" type="pres">
      <dgm:prSet presAssocID="{60C744EE-B764-49EC-B56D-E0EB04C9C00B}" presName="rootText" presStyleLbl="node3" presStyleIdx="12" presStyleCnt="15" custScaleX="166649" custLinFactNeighborX="96249">
        <dgm:presLayoutVars>
          <dgm:chPref val="3"/>
        </dgm:presLayoutVars>
      </dgm:prSet>
      <dgm:spPr/>
    </dgm:pt>
    <dgm:pt modelId="{C4D717E3-F7EB-4BD0-9FAE-2CCEA969E7DC}" type="pres">
      <dgm:prSet presAssocID="{60C744EE-B764-49EC-B56D-E0EB04C9C00B}" presName="rootConnector" presStyleLbl="node3" presStyleIdx="12" presStyleCnt="15"/>
      <dgm:spPr/>
    </dgm:pt>
    <dgm:pt modelId="{7A43BDE2-66B1-4A2F-926E-B7280832D07B}" type="pres">
      <dgm:prSet presAssocID="{60C744EE-B764-49EC-B56D-E0EB04C9C00B}" presName="hierChild4" presStyleCnt="0"/>
      <dgm:spPr/>
    </dgm:pt>
    <dgm:pt modelId="{46E8649F-5683-44EF-A4E8-5E3B1B6C0F69}" type="pres">
      <dgm:prSet presAssocID="{60C744EE-B764-49EC-B56D-E0EB04C9C00B}" presName="hierChild5" presStyleCnt="0"/>
      <dgm:spPr/>
    </dgm:pt>
    <dgm:pt modelId="{1716410F-357C-4EDF-9DB1-DB39A7FACDAC}" type="pres">
      <dgm:prSet presAssocID="{9ACB62DB-4E90-48F9-A59F-7D6CC43788E0}" presName="Name37" presStyleLbl="parChTrans1D3" presStyleIdx="13" presStyleCnt="15"/>
      <dgm:spPr/>
    </dgm:pt>
    <dgm:pt modelId="{F48C4899-9C4B-473A-8ABD-F73952AC2C7F}" type="pres">
      <dgm:prSet presAssocID="{0CCC137E-2D84-43CE-AF85-9F8DD8B11981}" presName="hierRoot2" presStyleCnt="0">
        <dgm:presLayoutVars>
          <dgm:hierBranch val="init"/>
        </dgm:presLayoutVars>
      </dgm:prSet>
      <dgm:spPr/>
    </dgm:pt>
    <dgm:pt modelId="{1A9A3613-C71A-4199-BFC8-0C0651166D1C}" type="pres">
      <dgm:prSet presAssocID="{0CCC137E-2D84-43CE-AF85-9F8DD8B11981}" presName="rootComposite" presStyleCnt="0"/>
      <dgm:spPr/>
    </dgm:pt>
    <dgm:pt modelId="{5482322E-78B5-4779-B504-09320F50DEB5}" type="pres">
      <dgm:prSet presAssocID="{0CCC137E-2D84-43CE-AF85-9F8DD8B11981}" presName="rootText" presStyleLbl="node3" presStyleIdx="13" presStyleCnt="15" custScaleX="166649" custLinFactNeighborX="96249">
        <dgm:presLayoutVars>
          <dgm:chPref val="3"/>
        </dgm:presLayoutVars>
      </dgm:prSet>
      <dgm:spPr/>
    </dgm:pt>
    <dgm:pt modelId="{5F2DC083-BBBD-4FF0-9255-3EBE02CBEA6B}" type="pres">
      <dgm:prSet presAssocID="{0CCC137E-2D84-43CE-AF85-9F8DD8B11981}" presName="rootConnector" presStyleLbl="node3" presStyleIdx="13" presStyleCnt="15"/>
      <dgm:spPr/>
    </dgm:pt>
    <dgm:pt modelId="{A5FFF931-5BFD-4240-A2F1-90803B692CA0}" type="pres">
      <dgm:prSet presAssocID="{0CCC137E-2D84-43CE-AF85-9F8DD8B11981}" presName="hierChild4" presStyleCnt="0"/>
      <dgm:spPr/>
    </dgm:pt>
    <dgm:pt modelId="{671C6900-A9C1-41A9-8D3F-7FE84AF37F72}" type="pres">
      <dgm:prSet presAssocID="{0CCC137E-2D84-43CE-AF85-9F8DD8B11981}" presName="hierChild5" presStyleCnt="0"/>
      <dgm:spPr/>
    </dgm:pt>
    <dgm:pt modelId="{CC4AD794-BE6E-4315-8AD0-4CF2C01529E0}" type="pres">
      <dgm:prSet presAssocID="{CB0AFB56-363D-4EA9-8F1E-D9B2E82B6DA9}" presName="Name37" presStyleLbl="parChTrans1D3" presStyleIdx="14" presStyleCnt="15"/>
      <dgm:spPr/>
    </dgm:pt>
    <dgm:pt modelId="{AFE9A8DA-5448-4440-A82C-285E41096A76}" type="pres">
      <dgm:prSet presAssocID="{13D749FA-E59F-4D3B-9489-26D43235ACA4}" presName="hierRoot2" presStyleCnt="0">
        <dgm:presLayoutVars>
          <dgm:hierBranch val="init"/>
        </dgm:presLayoutVars>
      </dgm:prSet>
      <dgm:spPr/>
    </dgm:pt>
    <dgm:pt modelId="{46E9BEC0-6190-4D32-9226-D7CDA888825B}" type="pres">
      <dgm:prSet presAssocID="{13D749FA-E59F-4D3B-9489-26D43235ACA4}" presName="rootComposite" presStyleCnt="0"/>
      <dgm:spPr/>
    </dgm:pt>
    <dgm:pt modelId="{7F609BB9-9FFD-483F-8906-0C8CC33172E8}" type="pres">
      <dgm:prSet presAssocID="{13D749FA-E59F-4D3B-9489-26D43235ACA4}" presName="rootText" presStyleLbl="node3" presStyleIdx="14" presStyleCnt="15" custScaleX="166649" custLinFactNeighborX="96249">
        <dgm:presLayoutVars>
          <dgm:chPref val="3"/>
        </dgm:presLayoutVars>
      </dgm:prSet>
      <dgm:spPr/>
    </dgm:pt>
    <dgm:pt modelId="{F434D3FD-EA93-487C-B2AC-1148AACE32A3}" type="pres">
      <dgm:prSet presAssocID="{13D749FA-E59F-4D3B-9489-26D43235ACA4}" presName="rootConnector" presStyleLbl="node3" presStyleIdx="14" presStyleCnt="15"/>
      <dgm:spPr/>
    </dgm:pt>
    <dgm:pt modelId="{AA0F8CD1-6977-43A5-A651-83EFF73EAAD2}" type="pres">
      <dgm:prSet presAssocID="{13D749FA-E59F-4D3B-9489-26D43235ACA4}" presName="hierChild4" presStyleCnt="0"/>
      <dgm:spPr/>
    </dgm:pt>
    <dgm:pt modelId="{F025A053-8F85-41B1-A079-CCB5904D7F78}" type="pres">
      <dgm:prSet presAssocID="{13D749FA-E59F-4D3B-9489-26D43235ACA4}" presName="hierChild5" presStyleCnt="0"/>
      <dgm:spPr/>
    </dgm:pt>
    <dgm:pt modelId="{14341E0E-BA16-48FE-8BA5-B40DE0F41975}" type="pres">
      <dgm:prSet presAssocID="{18F0F19A-B64D-4679-9685-EE4799F57B39}" presName="hierChild5" presStyleCnt="0"/>
      <dgm:spPr/>
    </dgm:pt>
    <dgm:pt modelId="{2F6D40DD-7063-43C4-8993-D1327F508C39}" type="pres">
      <dgm:prSet presAssocID="{79F15550-8611-45B2-BD4E-69E30451F3BF}" presName="hierChild3" presStyleCnt="0"/>
      <dgm:spPr/>
    </dgm:pt>
  </dgm:ptLst>
  <dgm:cxnLst>
    <dgm:cxn modelId="{378F4500-C270-455C-8895-6C2FF42A8620}" type="presOf" srcId="{60C744EE-B764-49EC-B56D-E0EB04C9C00B}" destId="{36C21141-2063-4597-8D4D-0CAA1CE432F9}" srcOrd="0" destOrd="0" presId="urn:microsoft.com/office/officeart/2005/8/layout/orgChart1"/>
    <dgm:cxn modelId="{E5176900-9C73-4EE0-AFC1-2F0C17E8A45F}" type="presOf" srcId="{4F34C18C-2A3E-47DE-A7A8-15049AE26E6B}" destId="{418CE5E2-0BB8-49B5-972E-7ACFE2326C71}" srcOrd="0" destOrd="0" presId="urn:microsoft.com/office/officeart/2005/8/layout/orgChart1"/>
    <dgm:cxn modelId="{72C5E201-159D-4222-9C71-E1F93BE9EA05}" type="presOf" srcId="{251647A5-DE94-4058-A7B1-3209511C25B3}" destId="{DFBED60A-465B-448B-8EA0-9C3F360F7579}" srcOrd="0" destOrd="0" presId="urn:microsoft.com/office/officeart/2005/8/layout/orgChart1"/>
    <dgm:cxn modelId="{EED51706-1D7F-4AC9-9AB6-C7DFB50B9679}" type="presOf" srcId="{18F0F19A-B64D-4679-9685-EE4799F57B39}" destId="{E19EB3F0-4C68-43E7-BA69-5BE43DCB84A1}" srcOrd="0" destOrd="0" presId="urn:microsoft.com/office/officeart/2005/8/layout/orgChart1"/>
    <dgm:cxn modelId="{ED848507-DF25-493F-BF5B-FA82786023C4}" type="presOf" srcId="{18F0F19A-B64D-4679-9685-EE4799F57B39}" destId="{3897BC02-5A43-4626-BC7A-DB4B7B2279AA}" srcOrd="1" destOrd="0" presId="urn:microsoft.com/office/officeart/2005/8/layout/orgChart1"/>
    <dgm:cxn modelId="{69425C0B-2F33-4309-B5F2-304A641FBFE0}" type="presOf" srcId="{11B3F2ED-F2C4-424C-ABC1-9C5D494023A7}" destId="{972FCF1B-BD13-4F9C-87BC-298CBCD8127C}" srcOrd="1" destOrd="0" presId="urn:microsoft.com/office/officeart/2005/8/layout/orgChart1"/>
    <dgm:cxn modelId="{7725B413-EE44-47B6-84A3-AAF3A2CECB43}" srcId="{3AFC7CA7-B979-4CAF-B1AB-545D92BD7785}" destId="{FA9D8BBA-D994-4C86-A694-706D5AEBF20B}" srcOrd="2" destOrd="0" parTransId="{269578E6-ECB9-4DB2-8452-4C85AEDB7532}" sibTransId="{1FDCA666-1573-4035-BE0D-62D0FA29C0EA}"/>
    <dgm:cxn modelId="{D84B0117-38DE-4F3C-8304-525E01D9009B}" type="presOf" srcId="{13D749FA-E59F-4D3B-9489-26D43235ACA4}" destId="{F434D3FD-EA93-487C-B2AC-1148AACE32A3}" srcOrd="1" destOrd="0" presId="urn:microsoft.com/office/officeart/2005/8/layout/orgChart1"/>
    <dgm:cxn modelId="{ADBF5E1D-18A9-40CF-BC54-5F2F616427CA}" type="presOf" srcId="{9ACB62DB-4E90-48F9-A59F-7D6CC43788E0}" destId="{1716410F-357C-4EDF-9DB1-DB39A7FACDAC}" srcOrd="0" destOrd="0" presId="urn:microsoft.com/office/officeart/2005/8/layout/orgChart1"/>
    <dgm:cxn modelId="{62421A1E-7CEE-4BFF-A6BD-E1D2036DC38F}" srcId="{3AFC7CA7-B979-4CAF-B1AB-545D92BD7785}" destId="{7B676514-0C2A-4CF0-A05D-5F7A6353B234}" srcOrd="1" destOrd="0" parTransId="{C3FA4C83-78A1-4FCE-83D3-4D692FF23AED}" sibTransId="{0EF0DB85-BCAF-4BDE-BCBA-80D598578C68}"/>
    <dgm:cxn modelId="{6A457E21-2DBA-4AAA-86F9-68415F401F36}" type="presOf" srcId="{60C744EE-B764-49EC-B56D-E0EB04C9C00B}" destId="{C4D717E3-F7EB-4BD0-9FAE-2CCEA969E7DC}" srcOrd="1" destOrd="0" presId="urn:microsoft.com/office/officeart/2005/8/layout/orgChart1"/>
    <dgm:cxn modelId="{544E4422-B185-4DD1-B5A6-C9FE74151EAE}" type="presOf" srcId="{79F15550-8611-45B2-BD4E-69E30451F3BF}" destId="{28998323-4DE2-4F27-B5B1-1DDBB075FB02}" srcOrd="0" destOrd="0" presId="urn:microsoft.com/office/officeart/2005/8/layout/orgChart1"/>
    <dgm:cxn modelId="{E3608724-BC65-48D3-A8D7-8A15DBF82296}" type="presOf" srcId="{2977BBBD-86A7-41FA-AEBB-3EADE2E68A49}" destId="{6E989380-71AD-44BD-A6A7-F619766786E5}" srcOrd="1" destOrd="0" presId="urn:microsoft.com/office/officeart/2005/8/layout/orgChart1"/>
    <dgm:cxn modelId="{5068E436-5B90-438C-8104-C59CA8724C97}" srcId="{18F0F19A-B64D-4679-9685-EE4799F57B39}" destId="{13D749FA-E59F-4D3B-9489-26D43235ACA4}" srcOrd="8" destOrd="0" parTransId="{CB0AFB56-363D-4EA9-8F1E-D9B2E82B6DA9}" sibTransId="{AB108CB3-40C4-4103-98FF-491F19F77FD7}"/>
    <dgm:cxn modelId="{D2B23F39-FBFC-46E5-87EA-A30B92CC8E4D}" type="presOf" srcId="{11B3F2ED-F2C4-424C-ABC1-9C5D494023A7}" destId="{B8C217F9-D840-4FBC-B8AB-58FA5A4E2C2D}" srcOrd="0" destOrd="0" presId="urn:microsoft.com/office/officeart/2005/8/layout/orgChart1"/>
    <dgm:cxn modelId="{ED40183E-7924-4109-B86D-D0459AFD4170}" type="presOf" srcId="{5BE7E73F-C376-4DB9-9493-03DA4FE81280}" destId="{D6F0607A-FAA3-4CFB-B5F6-CAE82E9E443D}" srcOrd="0" destOrd="0" presId="urn:microsoft.com/office/officeart/2005/8/layout/orgChart1"/>
    <dgm:cxn modelId="{2AA0645C-6491-4174-BBC9-9154D0707B28}" type="presOf" srcId="{3AFC7CA7-B979-4CAF-B1AB-545D92BD7785}" destId="{9B31D29C-5ED0-4F03-8410-1DA4920DD36D}" srcOrd="0" destOrd="0" presId="urn:microsoft.com/office/officeart/2005/8/layout/orgChart1"/>
    <dgm:cxn modelId="{2C2B9060-4576-4607-84AF-8FDAAEA04C86}" type="presOf" srcId="{5F04FD80-D2CC-41D1-ACCC-29BDC738D8D4}" destId="{D44C489D-A2F7-46E4-A07E-444E9A99A3CA}" srcOrd="0" destOrd="0" presId="urn:microsoft.com/office/officeart/2005/8/layout/orgChart1"/>
    <dgm:cxn modelId="{00995D61-220C-40A9-82E9-EF361045B6D9}" type="presOf" srcId="{13D749FA-E59F-4D3B-9489-26D43235ACA4}" destId="{7F609BB9-9FFD-483F-8906-0C8CC33172E8}" srcOrd="0" destOrd="0" presId="urn:microsoft.com/office/officeart/2005/8/layout/orgChart1"/>
    <dgm:cxn modelId="{7D28A561-AA08-41BD-AFB0-1F5C2095EF2A}" type="presOf" srcId="{D7F49FD9-C74C-4230-B571-E937BEB25D89}" destId="{A22FAE82-EE40-4B2D-A2E9-185DAB046B97}" srcOrd="0" destOrd="0" presId="urn:microsoft.com/office/officeart/2005/8/layout/orgChart1"/>
    <dgm:cxn modelId="{79698D64-B254-4C5F-8367-281E99896A43}" type="presOf" srcId="{BC7755EB-2A56-4053-9AEF-094208739661}" destId="{B8FB574D-4476-46D2-8A9D-DD4B0D886598}" srcOrd="0" destOrd="0" presId="urn:microsoft.com/office/officeart/2005/8/layout/orgChart1"/>
    <dgm:cxn modelId="{0DE86445-D589-467A-BCAF-C866B855B67A}" type="presOf" srcId="{FA9D8BBA-D994-4C86-A694-706D5AEBF20B}" destId="{6056B354-6C21-497B-9DBB-A8E11342810D}" srcOrd="0" destOrd="0" presId="urn:microsoft.com/office/officeart/2005/8/layout/orgChart1"/>
    <dgm:cxn modelId="{6FD22946-D20C-4C1A-99E4-326F9DD2FF41}" srcId="{18F0F19A-B64D-4679-9685-EE4799F57B39}" destId="{2977BBBD-86A7-41FA-AEBB-3EADE2E68A49}" srcOrd="0" destOrd="0" parTransId="{988D1404-70FE-4D57-8609-29BCEBA47C21}" sibTransId="{5C51A718-3164-4EEF-9202-146C733274AC}"/>
    <dgm:cxn modelId="{BD2D6646-5C47-4BB7-96D0-69A8785FF4ED}" type="presOf" srcId="{0856BF25-5C9E-4DDF-967B-924E568C45FE}" destId="{500E6797-DEB3-4B66-B967-D81AEE52801B}" srcOrd="1" destOrd="0" presId="urn:microsoft.com/office/officeart/2005/8/layout/orgChart1"/>
    <dgm:cxn modelId="{86DBE069-EB34-470A-B694-4F09FAC45921}" type="presOf" srcId="{A69D06FE-41F1-4D5B-AB82-107F976B2483}" destId="{64C37D38-50E7-43FD-ADB8-A83B6523DC54}" srcOrd="0" destOrd="0" presId="urn:microsoft.com/office/officeart/2005/8/layout/orgChart1"/>
    <dgm:cxn modelId="{BF6E144A-77A0-4D90-ADD0-787448513B4D}" srcId="{18F0F19A-B64D-4679-9685-EE4799F57B39}" destId="{60C744EE-B764-49EC-B56D-E0EB04C9C00B}" srcOrd="6" destOrd="0" parTransId="{FD5793A0-E3C4-416A-BCA2-6D77942C1822}" sibTransId="{94449271-33E0-44A2-B11C-937B83159A83}"/>
    <dgm:cxn modelId="{DAF7E46A-7B3F-4B5F-9D17-36BA5C6FAFF8}" srcId="{18F0F19A-B64D-4679-9685-EE4799F57B39}" destId="{8E25453E-D784-46A5-A6D8-8A64FDA2E754}" srcOrd="5" destOrd="0" parTransId="{BC7755EB-2A56-4053-9AEF-094208739661}" sibTransId="{7AE63C1B-B44B-4A04-9A92-30DFFD7EA42C}"/>
    <dgm:cxn modelId="{AD61BA6B-F668-4E3B-82C0-764D58176FB9}" srcId="{E0C37CB0-2069-4CF0-95FC-2BD9EF77D0C4}" destId="{01B56240-B53F-4874-ACE4-A3994C0C8671}" srcOrd="0" destOrd="0" parTransId="{4F63DF5B-CDB9-491B-AF17-C67D0541F6C8}" sibTransId="{AFCAAD64-BFA9-4EE4-AE48-B2722729A5E0}"/>
    <dgm:cxn modelId="{D9CB266C-27D2-41C8-8886-5F46DE2E528E}" type="presOf" srcId="{FA9D8BBA-D994-4C86-A694-706D5AEBF20B}" destId="{D713A666-BB9C-4020-8F11-EC54A02E6C4B}" srcOrd="1" destOrd="0" presId="urn:microsoft.com/office/officeart/2005/8/layout/orgChart1"/>
    <dgm:cxn modelId="{9189194D-8FA5-4CBC-9E7A-9B577A44A494}" srcId="{3AFC7CA7-B979-4CAF-B1AB-545D92BD7785}" destId="{4F34C18C-2A3E-47DE-A7A8-15049AE26E6B}" srcOrd="0" destOrd="0" parTransId="{C61EA6A4-5CA8-489D-B12F-518742601D8C}" sibTransId="{2642A128-A1A4-4BF1-AFE5-5B9D5953855A}"/>
    <dgm:cxn modelId="{3001946F-136E-4783-B98A-C5AAD72EFB60}" srcId="{18F0F19A-B64D-4679-9685-EE4799F57B39}" destId="{50083817-4119-4199-9605-2D3AE52461D4}" srcOrd="2" destOrd="0" parTransId="{5BE7E73F-C376-4DB9-9493-03DA4FE81280}" sibTransId="{4B3815F8-A202-4814-9384-7942569550B8}"/>
    <dgm:cxn modelId="{18753452-A533-4E45-B029-5A2FF6DD5D2C}" srcId="{18F0F19A-B64D-4679-9685-EE4799F57B39}" destId="{4A9F0E96-D77A-41B0-8401-22D4C6946DB5}" srcOrd="4" destOrd="0" parTransId="{A69D06FE-41F1-4D5B-AB82-107F976B2483}" sibTransId="{A7E9D2D1-4F6C-4346-87F2-D6D72B9657A5}"/>
    <dgm:cxn modelId="{C60E8772-7476-48C4-86AF-8202E789C15F}" type="presOf" srcId="{8E25453E-D784-46A5-A6D8-8A64FDA2E754}" destId="{25A6C056-2AD4-4A7A-AB68-41BF4D073CA6}" srcOrd="1" destOrd="0" presId="urn:microsoft.com/office/officeart/2005/8/layout/orgChart1"/>
    <dgm:cxn modelId="{DF234A54-A6F4-4FDE-997F-D1975FCFF1AE}" type="presOf" srcId="{988D1404-70FE-4D57-8609-29BCEBA47C21}" destId="{BC224448-40CB-4FF2-8509-BBC893E4C7A8}" srcOrd="0" destOrd="0" presId="urn:microsoft.com/office/officeart/2005/8/layout/orgChart1"/>
    <dgm:cxn modelId="{66D49A55-4BD9-4A68-A676-0103694F37F7}" srcId="{79F15550-8611-45B2-BD4E-69E30451F3BF}" destId="{18F0F19A-B64D-4679-9685-EE4799F57B39}" srcOrd="2" destOrd="0" parTransId="{C4D39F25-D782-4C6F-A7D6-CFCAE0E299EA}" sibTransId="{ED0D1408-93D5-453F-A7CA-A8D0DAB7E004}"/>
    <dgm:cxn modelId="{F87F047C-B573-47CE-94C6-BEF69145B897}" type="presOf" srcId="{EA6522EB-EF80-416C-A9E4-E5D399EBD00E}" destId="{D7D773E7-F98B-456C-BBC2-A9085FDFF281}" srcOrd="0" destOrd="0" presId="urn:microsoft.com/office/officeart/2005/8/layout/orgChart1"/>
    <dgm:cxn modelId="{F203CA80-62CD-456F-A382-2B5350961982}" type="presOf" srcId="{79F15550-8611-45B2-BD4E-69E30451F3BF}" destId="{672C29A3-5C94-4D24-8FBF-9A115EDD407D}" srcOrd="1" destOrd="0" presId="urn:microsoft.com/office/officeart/2005/8/layout/orgChart1"/>
    <dgm:cxn modelId="{400A9583-78C7-43ED-B55B-B23CC91F8659}" type="presOf" srcId="{2977BBBD-86A7-41FA-AEBB-3EADE2E68A49}" destId="{7DD86A20-7738-48DE-84C2-1D5833FD9F10}" srcOrd="0" destOrd="0" presId="urn:microsoft.com/office/officeart/2005/8/layout/orgChart1"/>
    <dgm:cxn modelId="{183EDC8E-381D-4045-85B2-D14DC3241F6B}" type="presOf" srcId="{C61EA6A4-5CA8-489D-B12F-518742601D8C}" destId="{E9E973A9-1945-4AD7-B1A2-BB483A6DDFC6}" srcOrd="0" destOrd="0" presId="urn:microsoft.com/office/officeart/2005/8/layout/orgChart1"/>
    <dgm:cxn modelId="{E41D608F-F8EF-477A-A1F8-3662AA3E422A}" srcId="{E0C37CB0-2069-4CF0-95FC-2BD9EF77D0C4}" destId="{0856BF25-5C9E-4DDF-967B-924E568C45FE}" srcOrd="1" destOrd="0" parTransId="{C6D89830-C7C0-474B-AC8D-F0BA6EE2FB61}" sibTransId="{AB8DEF12-422B-4EF9-8410-20D1A3915E9F}"/>
    <dgm:cxn modelId="{27782E91-5AA6-41D0-85D1-C2CD10D82369}" type="presOf" srcId="{3AFC7CA7-B979-4CAF-B1AB-545D92BD7785}" destId="{59252867-C0AB-435E-91B0-2C233E430C37}" srcOrd="1" destOrd="0" presId="urn:microsoft.com/office/officeart/2005/8/layout/orgChart1"/>
    <dgm:cxn modelId="{F73F1E99-AFBE-44E0-9DF5-78B6478A596B}" type="presOf" srcId="{C6D89830-C7C0-474B-AC8D-F0BA6EE2FB61}" destId="{C15F03C9-51E1-44DE-8B5F-477A7EB103EA}" srcOrd="0" destOrd="0" presId="urn:microsoft.com/office/officeart/2005/8/layout/orgChart1"/>
    <dgm:cxn modelId="{F010659F-ABB6-45B9-979A-18E61CAE2306}" srcId="{18F0F19A-B64D-4679-9685-EE4799F57B39}" destId="{EA6522EB-EF80-416C-A9E4-E5D399EBD00E}" srcOrd="1" destOrd="0" parTransId="{5F04FD80-D2CC-41D1-ACCC-29BDC738D8D4}" sibTransId="{CB3CE620-1A67-4875-B79A-4E774D55EFE6}"/>
    <dgm:cxn modelId="{80C9799F-BD04-4580-AF9C-F10450EDC0E7}" type="presOf" srcId="{4F63DF5B-CDB9-491B-AF17-C67D0541F6C8}" destId="{ADB034DE-5437-4A78-ADAB-1B255BAA70CD}" srcOrd="0" destOrd="0" presId="urn:microsoft.com/office/officeart/2005/8/layout/orgChart1"/>
    <dgm:cxn modelId="{4F976EA4-DB13-4420-B4E1-38A969171A31}" type="presOf" srcId="{01B56240-B53F-4874-ACE4-A3994C0C8671}" destId="{621B721E-8922-4ED7-A419-54006F2FFD67}" srcOrd="0" destOrd="0" presId="urn:microsoft.com/office/officeart/2005/8/layout/orgChart1"/>
    <dgm:cxn modelId="{8D38F4A4-5F34-4FD0-A1D0-3FE39DCF3791}" type="presOf" srcId="{0CCC137E-2D84-43CE-AF85-9F8DD8B11981}" destId="{5F2DC083-BBBD-4FF0-9255-3EBE02CBEA6B}" srcOrd="1" destOrd="0" presId="urn:microsoft.com/office/officeart/2005/8/layout/orgChart1"/>
    <dgm:cxn modelId="{144128A5-2A87-422F-9865-8529BDB37301}" type="presOf" srcId="{01B56240-B53F-4874-ACE4-A3994C0C8671}" destId="{D9A9AC3C-7243-476A-8F4E-953F534FD049}" srcOrd="1" destOrd="0" presId="urn:microsoft.com/office/officeart/2005/8/layout/orgChart1"/>
    <dgm:cxn modelId="{C2A48EA6-4C40-4392-99ED-EC19125CE2F8}" type="presOf" srcId="{4A9F0E96-D77A-41B0-8401-22D4C6946DB5}" destId="{803E64B3-CDDE-4FF8-8D79-CFA1B4F00DEC}" srcOrd="0" destOrd="0" presId="urn:microsoft.com/office/officeart/2005/8/layout/orgChart1"/>
    <dgm:cxn modelId="{927CC1A6-5585-4F05-9E2F-37F347719EC2}" srcId="{18F0F19A-B64D-4679-9685-EE4799F57B39}" destId="{0CCC137E-2D84-43CE-AF85-9F8DD8B11981}" srcOrd="7" destOrd="0" parTransId="{9ACB62DB-4E90-48F9-A59F-7D6CC43788E0}" sibTransId="{F31321F5-605A-4D77-9349-F63B6B60BC68}"/>
    <dgm:cxn modelId="{B64265A8-DEC8-453F-94CD-C8C0CEEE78B0}" type="presOf" srcId="{EA6522EB-EF80-416C-A9E4-E5D399EBD00E}" destId="{1053D04D-F48D-4C0E-AD86-EA6632B2D459}" srcOrd="1" destOrd="0" presId="urn:microsoft.com/office/officeart/2005/8/layout/orgChart1"/>
    <dgm:cxn modelId="{D831E2AC-7542-4755-8DAD-F4DEF57BF2F6}" type="presOf" srcId="{0856BF25-5C9E-4DDF-967B-924E568C45FE}" destId="{F0C09209-A946-46B7-9EA1-2B2AEFA6B80E}" srcOrd="0" destOrd="0" presId="urn:microsoft.com/office/officeart/2005/8/layout/orgChart1"/>
    <dgm:cxn modelId="{F5F2E5AD-4487-4539-9109-79FCFBD134EE}" type="presOf" srcId="{50083817-4119-4199-9605-2D3AE52461D4}" destId="{169111B1-1CEB-4859-98D2-2CF24AF954C2}" srcOrd="1" destOrd="0" presId="urn:microsoft.com/office/officeart/2005/8/layout/orgChart1"/>
    <dgm:cxn modelId="{38DA32B3-6181-4C92-B93E-5C527A38D482}" type="presOf" srcId="{E0C37CB0-2069-4CF0-95FC-2BD9EF77D0C4}" destId="{EE4499E8-10A2-4D6B-8C8E-23AC644891D4}" srcOrd="1" destOrd="0" presId="urn:microsoft.com/office/officeart/2005/8/layout/orgChart1"/>
    <dgm:cxn modelId="{854D42B3-EA9C-48B7-8BEE-A09B869BEC7B}" type="presOf" srcId="{4BE35B80-B41F-4D92-81B5-D66E7DF79C26}" destId="{2AEB5D86-7798-4BDB-BD6A-D12068BC1E75}" srcOrd="0" destOrd="0" presId="urn:microsoft.com/office/officeart/2005/8/layout/orgChart1"/>
    <dgm:cxn modelId="{B70A9BB7-264A-429E-B883-2B23E8FADBFB}" type="presOf" srcId="{7B676514-0C2A-4CF0-A05D-5F7A6353B234}" destId="{8599541D-E4A9-4D01-9B68-D96C246A3E1D}" srcOrd="1" destOrd="0" presId="urn:microsoft.com/office/officeart/2005/8/layout/orgChart1"/>
    <dgm:cxn modelId="{11414FB8-5D2A-4A57-A5EA-E12AE4CD9906}" type="presOf" srcId="{FB27D955-2DC0-4033-98E8-84CDF906E775}" destId="{43D5DD33-30AC-44B4-AE77-2A2F35FBC802}" srcOrd="0" destOrd="0" presId="urn:microsoft.com/office/officeart/2005/8/layout/orgChart1"/>
    <dgm:cxn modelId="{5F2A77BC-6863-4A23-B4F1-D21069BE8D99}" type="presOf" srcId="{6F13BEBB-C4B7-40D4-91C7-D836BFD02AB7}" destId="{340AFD6B-6CD3-40B6-ADBC-823211963DD6}" srcOrd="0" destOrd="0" presId="urn:microsoft.com/office/officeart/2005/8/layout/orgChart1"/>
    <dgm:cxn modelId="{BA8EE6BD-EA5A-4B5F-9AD3-99A036E31ABD}" srcId="{79F15550-8611-45B2-BD4E-69E30451F3BF}" destId="{E0C37CB0-2069-4CF0-95FC-2BD9EF77D0C4}" srcOrd="0" destOrd="0" parTransId="{B4C9C324-6F85-42C9-8572-B6F548402365}" sibTransId="{8C81CE25-1DFD-4C1B-817E-6C96C99FC414}"/>
    <dgm:cxn modelId="{A2029DBE-1BDC-4004-BAC1-71F9CAC3D5DC}" type="presOf" srcId="{D7F49FD9-C74C-4230-B571-E937BEB25D89}" destId="{775E7AD6-A63E-4E76-8664-0132097CD567}" srcOrd="1" destOrd="0" presId="urn:microsoft.com/office/officeart/2005/8/layout/orgChart1"/>
    <dgm:cxn modelId="{ACF173C2-6DD9-4FF9-8DE7-07282D42E3AD}" srcId="{79F15550-8611-45B2-BD4E-69E30451F3BF}" destId="{3AFC7CA7-B979-4CAF-B1AB-545D92BD7785}" srcOrd="1" destOrd="0" parTransId="{6F13BEBB-C4B7-40D4-91C7-D836BFD02AB7}" sibTransId="{923EB9E5-0A63-4796-B5E7-3893F5DDEAD6}"/>
    <dgm:cxn modelId="{4CCF8AC5-B4A8-4E8F-AF0C-361FC50EEF70}" type="presOf" srcId="{FD5793A0-E3C4-416A-BCA2-6D77942C1822}" destId="{CF383761-2D9E-4783-B9BE-9CFF40B276E3}" srcOrd="0" destOrd="0" presId="urn:microsoft.com/office/officeart/2005/8/layout/orgChart1"/>
    <dgm:cxn modelId="{C5CEE3CC-9B48-4CF7-BAB0-B0D9358BB84F}" type="presOf" srcId="{50083817-4119-4199-9605-2D3AE52461D4}" destId="{16D922DB-8EB5-4945-A0DB-2AFE22FD3605}" srcOrd="0" destOrd="0" presId="urn:microsoft.com/office/officeart/2005/8/layout/orgChart1"/>
    <dgm:cxn modelId="{5C1284D3-67B8-4820-B59C-DCC9F4F3A307}" type="presOf" srcId="{0CCC137E-2D84-43CE-AF85-9F8DD8B11981}" destId="{5482322E-78B5-4779-B504-09320F50DEB5}" srcOrd="0" destOrd="0" presId="urn:microsoft.com/office/officeart/2005/8/layout/orgChart1"/>
    <dgm:cxn modelId="{B1A642DA-4D2D-4483-BF96-0CA130BC66C7}" srcId="{3AFC7CA7-B979-4CAF-B1AB-545D92BD7785}" destId="{D7F49FD9-C74C-4230-B571-E937BEB25D89}" srcOrd="3" destOrd="0" parTransId="{4BE35B80-B41F-4D92-81B5-D66E7DF79C26}" sibTransId="{238080FE-8F56-45EE-A42D-54DBEF375C24}"/>
    <dgm:cxn modelId="{E60473DA-7A7D-4337-9D35-27A84DEF8707}" type="presOf" srcId="{4A9F0E96-D77A-41B0-8401-22D4C6946DB5}" destId="{9ADDFD21-DCDA-4C10-9A93-8DB052E7D732}" srcOrd="1" destOrd="0" presId="urn:microsoft.com/office/officeart/2005/8/layout/orgChart1"/>
    <dgm:cxn modelId="{4C8E6AE4-46F9-4208-BF6B-10D64451FBB3}" type="presOf" srcId="{E0C37CB0-2069-4CF0-95FC-2BD9EF77D0C4}" destId="{2AB04048-BAA8-4CAF-BE64-430D24FFEA4B}" srcOrd="0" destOrd="0" presId="urn:microsoft.com/office/officeart/2005/8/layout/orgChart1"/>
    <dgm:cxn modelId="{1F0674E4-A361-47D9-BE60-AA3006023449}" type="presOf" srcId="{CB0AFB56-363D-4EA9-8F1E-D9B2E82B6DA9}" destId="{CC4AD794-BE6E-4315-8AD0-4CF2C01529E0}" srcOrd="0" destOrd="0" presId="urn:microsoft.com/office/officeart/2005/8/layout/orgChart1"/>
    <dgm:cxn modelId="{EFB398E5-569B-485C-806D-10FAC1674F50}" srcId="{18F0F19A-B64D-4679-9685-EE4799F57B39}" destId="{11B3F2ED-F2C4-424C-ABC1-9C5D494023A7}" srcOrd="3" destOrd="0" parTransId="{FB27D955-2DC0-4033-98E8-84CDF906E775}" sibTransId="{2020BE49-924A-4502-A0D8-FB4F9A5516D0}"/>
    <dgm:cxn modelId="{4A1885E6-B25C-4757-854A-C5DEE005C54B}" type="presOf" srcId="{C4D39F25-D782-4C6F-A7D6-CFCAE0E299EA}" destId="{CB6C8B81-A21D-4648-B2C2-FB8CF4FC6B6F}" srcOrd="0" destOrd="0" presId="urn:microsoft.com/office/officeart/2005/8/layout/orgChart1"/>
    <dgm:cxn modelId="{66FEA4E7-382D-4974-9053-25F5960739BA}" srcId="{251647A5-DE94-4058-A7B1-3209511C25B3}" destId="{79F15550-8611-45B2-BD4E-69E30451F3BF}" srcOrd="0" destOrd="0" parTransId="{DC4BA1AC-6077-434E-AF73-B63778D67943}" sibTransId="{5389D173-8317-43E1-B90C-1AE68AFF70D4}"/>
    <dgm:cxn modelId="{ACEACCF4-2144-4511-97BB-DFE87934EB50}" type="presOf" srcId="{C3FA4C83-78A1-4FCE-83D3-4D692FF23AED}" destId="{6F7CD372-279D-4634-95CF-C662099CF7BB}" srcOrd="0" destOrd="0" presId="urn:microsoft.com/office/officeart/2005/8/layout/orgChart1"/>
    <dgm:cxn modelId="{2FC106FB-3DA6-4D13-9093-3BBCEE6A1866}" type="presOf" srcId="{B4C9C324-6F85-42C9-8572-B6F548402365}" destId="{5CEB44DB-C8B1-4F75-961F-6C2122C48399}" srcOrd="0" destOrd="0" presId="urn:microsoft.com/office/officeart/2005/8/layout/orgChart1"/>
    <dgm:cxn modelId="{3BEE42FB-E4AC-43CD-93FC-9D3C61B228A6}" type="presOf" srcId="{4F34C18C-2A3E-47DE-A7A8-15049AE26E6B}" destId="{B67E3A75-50C0-406F-A238-C058BC3F75DD}" srcOrd="1" destOrd="0" presId="urn:microsoft.com/office/officeart/2005/8/layout/orgChart1"/>
    <dgm:cxn modelId="{4D3E45FB-C2BB-410A-874D-5A843A549DD0}" type="presOf" srcId="{8E25453E-D784-46A5-A6D8-8A64FDA2E754}" destId="{AF4E9E8A-A174-41F3-96CA-BE4023869E6A}" srcOrd="0" destOrd="0" presId="urn:microsoft.com/office/officeart/2005/8/layout/orgChart1"/>
    <dgm:cxn modelId="{5CFB3EFE-C142-4C68-83F8-36D94423F23E}" type="presOf" srcId="{269578E6-ECB9-4DB2-8452-4C85AEDB7532}" destId="{17EDE9EA-6E35-439D-9D0D-8B0AAD154258}" srcOrd="0" destOrd="0" presId="urn:microsoft.com/office/officeart/2005/8/layout/orgChart1"/>
    <dgm:cxn modelId="{D617A4FE-4747-4616-B9A6-564D7DE95E2F}" type="presOf" srcId="{7B676514-0C2A-4CF0-A05D-5F7A6353B234}" destId="{0C618E78-BF26-46AD-807F-E4BA161A6153}" srcOrd="0" destOrd="0" presId="urn:microsoft.com/office/officeart/2005/8/layout/orgChart1"/>
    <dgm:cxn modelId="{7722C737-03D8-4C20-BA40-2A12AB79156F}" type="presParOf" srcId="{DFBED60A-465B-448B-8EA0-9C3F360F7579}" destId="{59BF4BA7-3A64-4D44-AB69-33D22C2ECEF3}" srcOrd="0" destOrd="0" presId="urn:microsoft.com/office/officeart/2005/8/layout/orgChart1"/>
    <dgm:cxn modelId="{F3E6055C-EA6E-4165-9BC7-FBCCDBD80CE8}" type="presParOf" srcId="{59BF4BA7-3A64-4D44-AB69-33D22C2ECEF3}" destId="{03C3D995-9FE5-4A9D-BCD5-519ABFA1DFEC}" srcOrd="0" destOrd="0" presId="urn:microsoft.com/office/officeart/2005/8/layout/orgChart1"/>
    <dgm:cxn modelId="{F6B2F354-441C-43F1-8211-6EB23602A21D}" type="presParOf" srcId="{03C3D995-9FE5-4A9D-BCD5-519ABFA1DFEC}" destId="{28998323-4DE2-4F27-B5B1-1DDBB075FB02}" srcOrd="0" destOrd="0" presId="urn:microsoft.com/office/officeart/2005/8/layout/orgChart1"/>
    <dgm:cxn modelId="{1447E129-BDD7-4FBA-AE0A-D0C2B72745A6}" type="presParOf" srcId="{03C3D995-9FE5-4A9D-BCD5-519ABFA1DFEC}" destId="{672C29A3-5C94-4D24-8FBF-9A115EDD407D}" srcOrd="1" destOrd="0" presId="urn:microsoft.com/office/officeart/2005/8/layout/orgChart1"/>
    <dgm:cxn modelId="{47F90E13-39BF-462B-A136-265F947629D2}" type="presParOf" srcId="{59BF4BA7-3A64-4D44-AB69-33D22C2ECEF3}" destId="{34617346-2367-4FC3-83C7-D68241EDA62A}" srcOrd="1" destOrd="0" presId="urn:microsoft.com/office/officeart/2005/8/layout/orgChart1"/>
    <dgm:cxn modelId="{9A05F4B7-A027-4F79-B08A-2E488FB26AB4}" type="presParOf" srcId="{34617346-2367-4FC3-83C7-D68241EDA62A}" destId="{5CEB44DB-C8B1-4F75-961F-6C2122C48399}" srcOrd="0" destOrd="0" presId="urn:microsoft.com/office/officeart/2005/8/layout/orgChart1"/>
    <dgm:cxn modelId="{F004703E-50C5-42CF-9A5B-2E0044BD158B}" type="presParOf" srcId="{34617346-2367-4FC3-83C7-D68241EDA62A}" destId="{3FAECDAD-F9DC-4C5F-9943-42A282E93C70}" srcOrd="1" destOrd="0" presId="urn:microsoft.com/office/officeart/2005/8/layout/orgChart1"/>
    <dgm:cxn modelId="{F8C5E515-14A1-4007-9855-84FFA2400A33}" type="presParOf" srcId="{3FAECDAD-F9DC-4C5F-9943-42A282E93C70}" destId="{D2D5AA77-8EA0-4902-BC1E-D2B456E8DF26}" srcOrd="0" destOrd="0" presId="urn:microsoft.com/office/officeart/2005/8/layout/orgChart1"/>
    <dgm:cxn modelId="{E49D2F72-4A27-44F3-A552-9F514DBC580D}" type="presParOf" srcId="{D2D5AA77-8EA0-4902-BC1E-D2B456E8DF26}" destId="{2AB04048-BAA8-4CAF-BE64-430D24FFEA4B}" srcOrd="0" destOrd="0" presId="urn:microsoft.com/office/officeart/2005/8/layout/orgChart1"/>
    <dgm:cxn modelId="{A7B08FCA-0CB1-40D6-B381-D97ED3DAF5D0}" type="presParOf" srcId="{D2D5AA77-8EA0-4902-BC1E-D2B456E8DF26}" destId="{EE4499E8-10A2-4D6B-8C8E-23AC644891D4}" srcOrd="1" destOrd="0" presId="urn:microsoft.com/office/officeart/2005/8/layout/orgChart1"/>
    <dgm:cxn modelId="{FABA9736-A7FD-4A4F-9854-A55C7F03F0AD}" type="presParOf" srcId="{3FAECDAD-F9DC-4C5F-9943-42A282E93C70}" destId="{BC4F0304-DE0A-4AD6-AF83-E1566C0023F2}" srcOrd="1" destOrd="0" presId="urn:microsoft.com/office/officeart/2005/8/layout/orgChart1"/>
    <dgm:cxn modelId="{4FAB4BF7-B3C0-4275-B474-8B9E0C2784A4}" type="presParOf" srcId="{BC4F0304-DE0A-4AD6-AF83-E1566C0023F2}" destId="{ADB034DE-5437-4A78-ADAB-1B255BAA70CD}" srcOrd="0" destOrd="0" presId="urn:microsoft.com/office/officeart/2005/8/layout/orgChart1"/>
    <dgm:cxn modelId="{B5E68028-46D5-406F-8A8C-C7A2DD4FB214}" type="presParOf" srcId="{BC4F0304-DE0A-4AD6-AF83-E1566C0023F2}" destId="{6E3756CC-D952-4F28-A8D9-BC21AD84A524}" srcOrd="1" destOrd="0" presId="urn:microsoft.com/office/officeart/2005/8/layout/orgChart1"/>
    <dgm:cxn modelId="{40692D98-C362-4A5A-BE43-62EF6B7C7BAA}" type="presParOf" srcId="{6E3756CC-D952-4F28-A8D9-BC21AD84A524}" destId="{92712A56-0387-4C0F-AB4D-354AC6FFA44D}" srcOrd="0" destOrd="0" presId="urn:microsoft.com/office/officeart/2005/8/layout/orgChart1"/>
    <dgm:cxn modelId="{ACA0A262-8C27-4053-A491-931A670D9CE6}" type="presParOf" srcId="{92712A56-0387-4C0F-AB4D-354AC6FFA44D}" destId="{621B721E-8922-4ED7-A419-54006F2FFD67}" srcOrd="0" destOrd="0" presId="urn:microsoft.com/office/officeart/2005/8/layout/orgChart1"/>
    <dgm:cxn modelId="{E8A4A931-4F85-49FA-B8C5-31F15A5FEB21}" type="presParOf" srcId="{92712A56-0387-4C0F-AB4D-354AC6FFA44D}" destId="{D9A9AC3C-7243-476A-8F4E-953F534FD049}" srcOrd="1" destOrd="0" presId="urn:microsoft.com/office/officeart/2005/8/layout/orgChart1"/>
    <dgm:cxn modelId="{2029C0FF-1231-4C6D-BEAF-C64045FCF529}" type="presParOf" srcId="{6E3756CC-D952-4F28-A8D9-BC21AD84A524}" destId="{768141EC-E066-475D-A778-D136445173C9}" srcOrd="1" destOrd="0" presId="urn:microsoft.com/office/officeart/2005/8/layout/orgChart1"/>
    <dgm:cxn modelId="{28FF1CA0-3A36-47F1-A9E6-5C1D9E0602BD}" type="presParOf" srcId="{6E3756CC-D952-4F28-A8D9-BC21AD84A524}" destId="{E9E79043-5652-4CD1-AD06-438E8026629D}" srcOrd="2" destOrd="0" presId="urn:microsoft.com/office/officeart/2005/8/layout/orgChart1"/>
    <dgm:cxn modelId="{3334CDE2-0463-4082-9F07-5A2910ED74BB}" type="presParOf" srcId="{BC4F0304-DE0A-4AD6-AF83-E1566C0023F2}" destId="{C15F03C9-51E1-44DE-8B5F-477A7EB103EA}" srcOrd="2" destOrd="0" presId="urn:microsoft.com/office/officeart/2005/8/layout/orgChart1"/>
    <dgm:cxn modelId="{9B674E0E-8380-4171-B553-869BCD81420B}" type="presParOf" srcId="{BC4F0304-DE0A-4AD6-AF83-E1566C0023F2}" destId="{5CE5C222-3F56-4E3E-BBE9-9E0E4FA8E777}" srcOrd="3" destOrd="0" presId="urn:microsoft.com/office/officeart/2005/8/layout/orgChart1"/>
    <dgm:cxn modelId="{1A101816-2DE2-43B5-ABA6-B84B43761A66}" type="presParOf" srcId="{5CE5C222-3F56-4E3E-BBE9-9E0E4FA8E777}" destId="{2979A79B-C7D4-4580-A13C-5CF8CB1D43D8}" srcOrd="0" destOrd="0" presId="urn:microsoft.com/office/officeart/2005/8/layout/orgChart1"/>
    <dgm:cxn modelId="{E9D34709-4BC2-42D1-B482-D5C0ADA57247}" type="presParOf" srcId="{2979A79B-C7D4-4580-A13C-5CF8CB1D43D8}" destId="{F0C09209-A946-46B7-9EA1-2B2AEFA6B80E}" srcOrd="0" destOrd="0" presId="urn:microsoft.com/office/officeart/2005/8/layout/orgChart1"/>
    <dgm:cxn modelId="{5DEDC3BA-6B12-4A3C-84C1-CDE094FCE6E6}" type="presParOf" srcId="{2979A79B-C7D4-4580-A13C-5CF8CB1D43D8}" destId="{500E6797-DEB3-4B66-B967-D81AEE52801B}" srcOrd="1" destOrd="0" presId="urn:microsoft.com/office/officeart/2005/8/layout/orgChart1"/>
    <dgm:cxn modelId="{505303EA-D74A-45FC-BBF4-ED562C3EFC56}" type="presParOf" srcId="{5CE5C222-3F56-4E3E-BBE9-9E0E4FA8E777}" destId="{3F4E5AA1-762B-41FF-BD05-D8F579939866}" srcOrd="1" destOrd="0" presId="urn:microsoft.com/office/officeart/2005/8/layout/orgChart1"/>
    <dgm:cxn modelId="{5F6287F8-8646-4236-8997-0BE8AA00DEB7}" type="presParOf" srcId="{5CE5C222-3F56-4E3E-BBE9-9E0E4FA8E777}" destId="{5722A1CB-DD20-454F-871B-B6DF22C90390}" srcOrd="2" destOrd="0" presId="urn:microsoft.com/office/officeart/2005/8/layout/orgChart1"/>
    <dgm:cxn modelId="{300109AC-7924-44DC-88BA-DACEDCC9C081}" type="presParOf" srcId="{3FAECDAD-F9DC-4C5F-9943-42A282E93C70}" destId="{3B2A2660-8082-48FF-9029-130536ABD9CE}" srcOrd="2" destOrd="0" presId="urn:microsoft.com/office/officeart/2005/8/layout/orgChart1"/>
    <dgm:cxn modelId="{7D36B99D-D9F0-41E7-B688-15743F7FCCEB}" type="presParOf" srcId="{34617346-2367-4FC3-83C7-D68241EDA62A}" destId="{340AFD6B-6CD3-40B6-ADBC-823211963DD6}" srcOrd="2" destOrd="0" presId="urn:microsoft.com/office/officeart/2005/8/layout/orgChart1"/>
    <dgm:cxn modelId="{A2485F99-0A3B-4D5E-85A8-FF796B87D053}" type="presParOf" srcId="{34617346-2367-4FC3-83C7-D68241EDA62A}" destId="{BCCF4743-CBC5-4A82-9498-1B520D4248E2}" srcOrd="3" destOrd="0" presId="urn:microsoft.com/office/officeart/2005/8/layout/orgChart1"/>
    <dgm:cxn modelId="{DBD10B53-D068-4B73-BD8E-FFD75748AEBE}" type="presParOf" srcId="{BCCF4743-CBC5-4A82-9498-1B520D4248E2}" destId="{733A3A35-F293-49C0-ABF3-7399A749F569}" srcOrd="0" destOrd="0" presId="urn:microsoft.com/office/officeart/2005/8/layout/orgChart1"/>
    <dgm:cxn modelId="{682707C2-6A2A-45FA-AEF0-D7A8989335D8}" type="presParOf" srcId="{733A3A35-F293-49C0-ABF3-7399A749F569}" destId="{9B31D29C-5ED0-4F03-8410-1DA4920DD36D}" srcOrd="0" destOrd="0" presId="urn:microsoft.com/office/officeart/2005/8/layout/orgChart1"/>
    <dgm:cxn modelId="{99E46CA7-5C4C-439F-BA20-1D9C016B791B}" type="presParOf" srcId="{733A3A35-F293-49C0-ABF3-7399A749F569}" destId="{59252867-C0AB-435E-91B0-2C233E430C37}" srcOrd="1" destOrd="0" presId="urn:microsoft.com/office/officeart/2005/8/layout/orgChart1"/>
    <dgm:cxn modelId="{B1DF1500-AF5B-4A88-9D9A-C2BFA5BA134C}" type="presParOf" srcId="{BCCF4743-CBC5-4A82-9498-1B520D4248E2}" destId="{0EA2EE43-4D1F-437D-B990-79A3F73C5EA7}" srcOrd="1" destOrd="0" presId="urn:microsoft.com/office/officeart/2005/8/layout/orgChart1"/>
    <dgm:cxn modelId="{3DBC6AB2-41C2-4B6A-A265-C6B4D1EFE4C6}" type="presParOf" srcId="{0EA2EE43-4D1F-437D-B990-79A3F73C5EA7}" destId="{E9E973A9-1945-4AD7-B1A2-BB483A6DDFC6}" srcOrd="0" destOrd="0" presId="urn:microsoft.com/office/officeart/2005/8/layout/orgChart1"/>
    <dgm:cxn modelId="{F6C9F56F-B5E4-4BE0-826F-055E759B0F61}" type="presParOf" srcId="{0EA2EE43-4D1F-437D-B990-79A3F73C5EA7}" destId="{A3CAF3AC-3EEB-48EA-8751-9B2F841DBA82}" srcOrd="1" destOrd="0" presId="urn:microsoft.com/office/officeart/2005/8/layout/orgChart1"/>
    <dgm:cxn modelId="{7CF65FB1-2435-4EA1-B8AD-A742FBF08147}" type="presParOf" srcId="{A3CAF3AC-3EEB-48EA-8751-9B2F841DBA82}" destId="{A6FEE85B-DCEA-4C9B-B0C4-6C76EC552449}" srcOrd="0" destOrd="0" presId="urn:microsoft.com/office/officeart/2005/8/layout/orgChart1"/>
    <dgm:cxn modelId="{7460F6C8-FA08-4985-A7FC-5618DC2156E5}" type="presParOf" srcId="{A6FEE85B-DCEA-4C9B-B0C4-6C76EC552449}" destId="{418CE5E2-0BB8-49B5-972E-7ACFE2326C71}" srcOrd="0" destOrd="0" presId="urn:microsoft.com/office/officeart/2005/8/layout/orgChart1"/>
    <dgm:cxn modelId="{1CEC7D85-179F-4FF0-BD8E-65A58BDC09D5}" type="presParOf" srcId="{A6FEE85B-DCEA-4C9B-B0C4-6C76EC552449}" destId="{B67E3A75-50C0-406F-A238-C058BC3F75DD}" srcOrd="1" destOrd="0" presId="urn:microsoft.com/office/officeart/2005/8/layout/orgChart1"/>
    <dgm:cxn modelId="{334E5CB2-AFF9-4592-9405-6DB698F698AF}" type="presParOf" srcId="{A3CAF3AC-3EEB-48EA-8751-9B2F841DBA82}" destId="{FC395DBB-F685-4FA3-8DB2-400D966D2CD0}" srcOrd="1" destOrd="0" presId="urn:microsoft.com/office/officeart/2005/8/layout/orgChart1"/>
    <dgm:cxn modelId="{7A8AC616-7084-44E7-97C1-6B3834182E0C}" type="presParOf" srcId="{A3CAF3AC-3EEB-48EA-8751-9B2F841DBA82}" destId="{E77637FE-7631-410F-8BD3-A6E877B18FFE}" srcOrd="2" destOrd="0" presId="urn:microsoft.com/office/officeart/2005/8/layout/orgChart1"/>
    <dgm:cxn modelId="{329F33E8-4634-492C-A09F-53E7EE9715CE}" type="presParOf" srcId="{0EA2EE43-4D1F-437D-B990-79A3F73C5EA7}" destId="{6F7CD372-279D-4634-95CF-C662099CF7BB}" srcOrd="2" destOrd="0" presId="urn:microsoft.com/office/officeart/2005/8/layout/orgChart1"/>
    <dgm:cxn modelId="{2436EA66-04F8-4203-B684-B8C4DC605977}" type="presParOf" srcId="{0EA2EE43-4D1F-437D-B990-79A3F73C5EA7}" destId="{9A5473C0-3A54-4683-8F52-D5DC4A102533}" srcOrd="3" destOrd="0" presId="urn:microsoft.com/office/officeart/2005/8/layout/orgChart1"/>
    <dgm:cxn modelId="{DBA0B686-DD85-4A13-B5CF-95C3EF0B08F9}" type="presParOf" srcId="{9A5473C0-3A54-4683-8F52-D5DC4A102533}" destId="{A6F6965D-4EAF-4B9C-BBD2-B923FD628772}" srcOrd="0" destOrd="0" presId="urn:microsoft.com/office/officeart/2005/8/layout/orgChart1"/>
    <dgm:cxn modelId="{34B2475E-F890-4353-AB89-5B31F5873ECC}" type="presParOf" srcId="{A6F6965D-4EAF-4B9C-BBD2-B923FD628772}" destId="{0C618E78-BF26-46AD-807F-E4BA161A6153}" srcOrd="0" destOrd="0" presId="urn:microsoft.com/office/officeart/2005/8/layout/orgChart1"/>
    <dgm:cxn modelId="{85E73EF9-7E16-4899-BDBE-702A8E02EC3C}" type="presParOf" srcId="{A6F6965D-4EAF-4B9C-BBD2-B923FD628772}" destId="{8599541D-E4A9-4D01-9B68-D96C246A3E1D}" srcOrd="1" destOrd="0" presId="urn:microsoft.com/office/officeart/2005/8/layout/orgChart1"/>
    <dgm:cxn modelId="{FB68E9C3-FF94-46C3-AA75-DB8D3BDC0F30}" type="presParOf" srcId="{9A5473C0-3A54-4683-8F52-D5DC4A102533}" destId="{7C369572-1FD7-47BF-84D5-DC0B73CBD427}" srcOrd="1" destOrd="0" presId="urn:microsoft.com/office/officeart/2005/8/layout/orgChart1"/>
    <dgm:cxn modelId="{937A5207-35DA-47D9-BF89-B92D9C92DC89}" type="presParOf" srcId="{9A5473C0-3A54-4683-8F52-D5DC4A102533}" destId="{5CB42CAF-F962-45D0-8357-6921BBF0D898}" srcOrd="2" destOrd="0" presId="urn:microsoft.com/office/officeart/2005/8/layout/orgChart1"/>
    <dgm:cxn modelId="{AA1786B5-84A0-4CAE-91D8-252FEFE27683}" type="presParOf" srcId="{0EA2EE43-4D1F-437D-B990-79A3F73C5EA7}" destId="{17EDE9EA-6E35-439D-9D0D-8B0AAD154258}" srcOrd="4" destOrd="0" presId="urn:microsoft.com/office/officeart/2005/8/layout/orgChart1"/>
    <dgm:cxn modelId="{B684B6C8-1831-47E0-A1A4-DE48C9041F6F}" type="presParOf" srcId="{0EA2EE43-4D1F-437D-B990-79A3F73C5EA7}" destId="{CDB73ABE-40A1-4112-A63C-DBB5FDE4AF57}" srcOrd="5" destOrd="0" presId="urn:microsoft.com/office/officeart/2005/8/layout/orgChart1"/>
    <dgm:cxn modelId="{51EAC4B4-0806-4F27-ACFA-F68AD3341A1E}" type="presParOf" srcId="{CDB73ABE-40A1-4112-A63C-DBB5FDE4AF57}" destId="{295CB6E7-B466-4FAC-A9DE-A3C5C2C32537}" srcOrd="0" destOrd="0" presId="urn:microsoft.com/office/officeart/2005/8/layout/orgChart1"/>
    <dgm:cxn modelId="{AB38859A-C0BC-4455-A525-CB4934308A28}" type="presParOf" srcId="{295CB6E7-B466-4FAC-A9DE-A3C5C2C32537}" destId="{6056B354-6C21-497B-9DBB-A8E11342810D}" srcOrd="0" destOrd="0" presId="urn:microsoft.com/office/officeart/2005/8/layout/orgChart1"/>
    <dgm:cxn modelId="{36CCD951-C415-46EC-8DFB-814922470332}" type="presParOf" srcId="{295CB6E7-B466-4FAC-A9DE-A3C5C2C32537}" destId="{D713A666-BB9C-4020-8F11-EC54A02E6C4B}" srcOrd="1" destOrd="0" presId="urn:microsoft.com/office/officeart/2005/8/layout/orgChart1"/>
    <dgm:cxn modelId="{D94AE6D7-1852-4EF0-B84A-275E12F54E00}" type="presParOf" srcId="{CDB73ABE-40A1-4112-A63C-DBB5FDE4AF57}" destId="{8685997C-63A4-4810-83A2-94757852F609}" srcOrd="1" destOrd="0" presId="urn:microsoft.com/office/officeart/2005/8/layout/orgChart1"/>
    <dgm:cxn modelId="{F000446C-5C54-4E49-8C7E-755DEFA2CE73}" type="presParOf" srcId="{CDB73ABE-40A1-4112-A63C-DBB5FDE4AF57}" destId="{1D163E1E-C2D8-4E41-9F15-5A6E06CBA177}" srcOrd="2" destOrd="0" presId="urn:microsoft.com/office/officeart/2005/8/layout/orgChart1"/>
    <dgm:cxn modelId="{4C898EE6-373F-44EF-B86B-3D980C5627FD}" type="presParOf" srcId="{0EA2EE43-4D1F-437D-B990-79A3F73C5EA7}" destId="{2AEB5D86-7798-4BDB-BD6A-D12068BC1E75}" srcOrd="6" destOrd="0" presId="urn:microsoft.com/office/officeart/2005/8/layout/orgChart1"/>
    <dgm:cxn modelId="{E33462E8-3903-4EB3-8998-FA188F4A0454}" type="presParOf" srcId="{0EA2EE43-4D1F-437D-B990-79A3F73C5EA7}" destId="{F100B789-43B7-4427-B39B-D1DFF5EF6B93}" srcOrd="7" destOrd="0" presId="urn:microsoft.com/office/officeart/2005/8/layout/orgChart1"/>
    <dgm:cxn modelId="{8312B285-F3D1-44EA-8FD7-C2A770E01F50}" type="presParOf" srcId="{F100B789-43B7-4427-B39B-D1DFF5EF6B93}" destId="{E23FA182-1C34-42D7-80B0-BAE509DE4DCC}" srcOrd="0" destOrd="0" presId="urn:microsoft.com/office/officeart/2005/8/layout/orgChart1"/>
    <dgm:cxn modelId="{D4B7BAFA-87DE-4DC9-AFB7-051B5164E5D8}" type="presParOf" srcId="{E23FA182-1C34-42D7-80B0-BAE509DE4DCC}" destId="{A22FAE82-EE40-4B2D-A2E9-185DAB046B97}" srcOrd="0" destOrd="0" presId="urn:microsoft.com/office/officeart/2005/8/layout/orgChart1"/>
    <dgm:cxn modelId="{A26C91F5-65AE-496A-8668-2759BFABEB69}" type="presParOf" srcId="{E23FA182-1C34-42D7-80B0-BAE509DE4DCC}" destId="{775E7AD6-A63E-4E76-8664-0132097CD567}" srcOrd="1" destOrd="0" presId="urn:microsoft.com/office/officeart/2005/8/layout/orgChart1"/>
    <dgm:cxn modelId="{4E05C7D1-FF33-4BCD-BEF9-2EF8EFF43407}" type="presParOf" srcId="{F100B789-43B7-4427-B39B-D1DFF5EF6B93}" destId="{4898B4B9-BE00-46CA-AB72-4646565AC4CC}" srcOrd="1" destOrd="0" presId="urn:microsoft.com/office/officeart/2005/8/layout/orgChart1"/>
    <dgm:cxn modelId="{82AD4A15-DAA1-4A85-BF2B-E9B3F71512EF}" type="presParOf" srcId="{F100B789-43B7-4427-B39B-D1DFF5EF6B93}" destId="{7F6D1FD4-A7C9-42C7-9D35-B47C8AF56946}" srcOrd="2" destOrd="0" presId="urn:microsoft.com/office/officeart/2005/8/layout/orgChart1"/>
    <dgm:cxn modelId="{4FB02C64-EE63-44F8-8343-13AC54D43419}" type="presParOf" srcId="{BCCF4743-CBC5-4A82-9498-1B520D4248E2}" destId="{8989E8CE-207F-45ED-AFB2-A6E1A4CAC02E}" srcOrd="2" destOrd="0" presId="urn:microsoft.com/office/officeart/2005/8/layout/orgChart1"/>
    <dgm:cxn modelId="{EDB2E2B2-E440-4AB8-8050-AD2C0506C5CE}" type="presParOf" srcId="{34617346-2367-4FC3-83C7-D68241EDA62A}" destId="{CB6C8B81-A21D-4648-B2C2-FB8CF4FC6B6F}" srcOrd="4" destOrd="0" presId="urn:microsoft.com/office/officeart/2005/8/layout/orgChart1"/>
    <dgm:cxn modelId="{2E75A40C-EADA-48FE-9F2B-B7ED7E1AEA83}" type="presParOf" srcId="{34617346-2367-4FC3-83C7-D68241EDA62A}" destId="{6F5431A2-E3A3-4324-AB47-59C882006886}" srcOrd="5" destOrd="0" presId="urn:microsoft.com/office/officeart/2005/8/layout/orgChart1"/>
    <dgm:cxn modelId="{E0050CAA-669A-4222-BE2C-5DA968030A80}" type="presParOf" srcId="{6F5431A2-E3A3-4324-AB47-59C882006886}" destId="{F9165F13-1244-4A0C-B510-7D2AA022A47B}" srcOrd="0" destOrd="0" presId="urn:microsoft.com/office/officeart/2005/8/layout/orgChart1"/>
    <dgm:cxn modelId="{ACB85F76-3B16-4512-A498-AB584B94AAD1}" type="presParOf" srcId="{F9165F13-1244-4A0C-B510-7D2AA022A47B}" destId="{E19EB3F0-4C68-43E7-BA69-5BE43DCB84A1}" srcOrd="0" destOrd="0" presId="urn:microsoft.com/office/officeart/2005/8/layout/orgChart1"/>
    <dgm:cxn modelId="{3DA1E80A-42D5-4C8B-92EA-81DB4327BE5E}" type="presParOf" srcId="{F9165F13-1244-4A0C-B510-7D2AA022A47B}" destId="{3897BC02-5A43-4626-BC7A-DB4B7B2279AA}" srcOrd="1" destOrd="0" presId="urn:microsoft.com/office/officeart/2005/8/layout/orgChart1"/>
    <dgm:cxn modelId="{4B0A9593-D12A-4796-8317-91A92E060DED}" type="presParOf" srcId="{6F5431A2-E3A3-4324-AB47-59C882006886}" destId="{B40392D5-992E-4378-BCC7-1114DF770486}" srcOrd="1" destOrd="0" presId="urn:microsoft.com/office/officeart/2005/8/layout/orgChart1"/>
    <dgm:cxn modelId="{04FC4AE4-9D9C-4596-BFA6-F61D623F608E}" type="presParOf" srcId="{B40392D5-992E-4378-BCC7-1114DF770486}" destId="{BC224448-40CB-4FF2-8509-BBC893E4C7A8}" srcOrd="0" destOrd="0" presId="urn:microsoft.com/office/officeart/2005/8/layout/orgChart1"/>
    <dgm:cxn modelId="{BF1608C4-B66B-4ECF-A939-91FFDFD304EB}" type="presParOf" srcId="{B40392D5-992E-4378-BCC7-1114DF770486}" destId="{E05B4ABC-4F42-4903-956E-F5D268CAC09E}" srcOrd="1" destOrd="0" presId="urn:microsoft.com/office/officeart/2005/8/layout/orgChart1"/>
    <dgm:cxn modelId="{F7D9B739-CEDD-4C31-A957-6474881D45FE}" type="presParOf" srcId="{E05B4ABC-4F42-4903-956E-F5D268CAC09E}" destId="{24268F60-9621-4A43-B1F2-6F0DA88B376C}" srcOrd="0" destOrd="0" presId="urn:microsoft.com/office/officeart/2005/8/layout/orgChart1"/>
    <dgm:cxn modelId="{81CA95DE-A637-4F94-8E52-519C1B5899B2}" type="presParOf" srcId="{24268F60-9621-4A43-B1F2-6F0DA88B376C}" destId="{7DD86A20-7738-48DE-84C2-1D5833FD9F10}" srcOrd="0" destOrd="0" presId="urn:microsoft.com/office/officeart/2005/8/layout/orgChart1"/>
    <dgm:cxn modelId="{8856F52D-435D-4192-A45A-F00377344764}" type="presParOf" srcId="{24268F60-9621-4A43-B1F2-6F0DA88B376C}" destId="{6E989380-71AD-44BD-A6A7-F619766786E5}" srcOrd="1" destOrd="0" presId="urn:microsoft.com/office/officeart/2005/8/layout/orgChart1"/>
    <dgm:cxn modelId="{D6B7B8CA-B0C8-42E8-83DB-26CF47661623}" type="presParOf" srcId="{E05B4ABC-4F42-4903-956E-F5D268CAC09E}" destId="{0C1090C0-BB07-427F-A672-F31A984325AB}" srcOrd="1" destOrd="0" presId="urn:microsoft.com/office/officeart/2005/8/layout/orgChart1"/>
    <dgm:cxn modelId="{6D050F8D-4C84-49E8-B2FC-60AA074129E7}" type="presParOf" srcId="{E05B4ABC-4F42-4903-956E-F5D268CAC09E}" destId="{486708F8-E361-430A-94BA-644F98510F4B}" srcOrd="2" destOrd="0" presId="urn:microsoft.com/office/officeart/2005/8/layout/orgChart1"/>
    <dgm:cxn modelId="{45EA8963-EF08-4791-8679-82B765913ED4}" type="presParOf" srcId="{B40392D5-992E-4378-BCC7-1114DF770486}" destId="{D44C489D-A2F7-46E4-A07E-444E9A99A3CA}" srcOrd="2" destOrd="0" presId="urn:microsoft.com/office/officeart/2005/8/layout/orgChart1"/>
    <dgm:cxn modelId="{60E05B51-B907-4B30-B3BE-362E20A75E24}" type="presParOf" srcId="{B40392D5-992E-4378-BCC7-1114DF770486}" destId="{B010D623-F05A-40E1-895B-06612FFC7322}" srcOrd="3" destOrd="0" presId="urn:microsoft.com/office/officeart/2005/8/layout/orgChart1"/>
    <dgm:cxn modelId="{F1EB0B36-BA5E-4888-A233-A0813FA487C6}" type="presParOf" srcId="{B010D623-F05A-40E1-895B-06612FFC7322}" destId="{D91B00F7-16DC-44FA-93CC-B399B8D0B3C3}" srcOrd="0" destOrd="0" presId="urn:microsoft.com/office/officeart/2005/8/layout/orgChart1"/>
    <dgm:cxn modelId="{E9853340-69B9-4148-86AA-65CA262B559D}" type="presParOf" srcId="{D91B00F7-16DC-44FA-93CC-B399B8D0B3C3}" destId="{D7D773E7-F98B-456C-BBC2-A9085FDFF281}" srcOrd="0" destOrd="0" presId="urn:microsoft.com/office/officeart/2005/8/layout/orgChart1"/>
    <dgm:cxn modelId="{C82B1890-D44F-4410-A6B7-65177D5D9419}" type="presParOf" srcId="{D91B00F7-16DC-44FA-93CC-B399B8D0B3C3}" destId="{1053D04D-F48D-4C0E-AD86-EA6632B2D459}" srcOrd="1" destOrd="0" presId="urn:microsoft.com/office/officeart/2005/8/layout/orgChart1"/>
    <dgm:cxn modelId="{D199A124-8429-4EE3-8C4D-C4C131F08566}" type="presParOf" srcId="{B010D623-F05A-40E1-895B-06612FFC7322}" destId="{46DC5DDD-5765-4614-9C69-41A8F417919B}" srcOrd="1" destOrd="0" presId="urn:microsoft.com/office/officeart/2005/8/layout/orgChart1"/>
    <dgm:cxn modelId="{8DEA632C-9555-4900-8607-BD9633AF5F4D}" type="presParOf" srcId="{B010D623-F05A-40E1-895B-06612FFC7322}" destId="{AFD2D96E-4C37-46E0-A732-0CBCF785365A}" srcOrd="2" destOrd="0" presId="urn:microsoft.com/office/officeart/2005/8/layout/orgChart1"/>
    <dgm:cxn modelId="{1DF86448-DE42-4C41-B339-FBF429C3D7B9}" type="presParOf" srcId="{B40392D5-992E-4378-BCC7-1114DF770486}" destId="{D6F0607A-FAA3-4CFB-B5F6-CAE82E9E443D}" srcOrd="4" destOrd="0" presId="urn:microsoft.com/office/officeart/2005/8/layout/orgChart1"/>
    <dgm:cxn modelId="{7FA1EC21-FE9D-485F-8503-36C08D2CF4E6}" type="presParOf" srcId="{B40392D5-992E-4378-BCC7-1114DF770486}" destId="{D5B8134B-9AD5-4F36-99E2-29287743658E}" srcOrd="5" destOrd="0" presId="urn:microsoft.com/office/officeart/2005/8/layout/orgChart1"/>
    <dgm:cxn modelId="{B248F82C-1F3D-4D92-91BF-402F66A3DD83}" type="presParOf" srcId="{D5B8134B-9AD5-4F36-99E2-29287743658E}" destId="{21A191DE-1ED9-487B-B5EC-2656BD73FFB5}" srcOrd="0" destOrd="0" presId="urn:microsoft.com/office/officeart/2005/8/layout/orgChart1"/>
    <dgm:cxn modelId="{51D4A190-06C3-474E-AB9C-ABCEFAD3E7FE}" type="presParOf" srcId="{21A191DE-1ED9-487B-B5EC-2656BD73FFB5}" destId="{16D922DB-8EB5-4945-A0DB-2AFE22FD3605}" srcOrd="0" destOrd="0" presId="urn:microsoft.com/office/officeart/2005/8/layout/orgChart1"/>
    <dgm:cxn modelId="{499E134C-FF80-492B-93E6-2BF2580DF182}" type="presParOf" srcId="{21A191DE-1ED9-487B-B5EC-2656BD73FFB5}" destId="{169111B1-1CEB-4859-98D2-2CF24AF954C2}" srcOrd="1" destOrd="0" presId="urn:microsoft.com/office/officeart/2005/8/layout/orgChart1"/>
    <dgm:cxn modelId="{BC8AB257-ACF5-43A3-B170-C86F05AB3BF6}" type="presParOf" srcId="{D5B8134B-9AD5-4F36-99E2-29287743658E}" destId="{D9D2AF76-C8DA-465A-826B-56D4CADB52DC}" srcOrd="1" destOrd="0" presId="urn:microsoft.com/office/officeart/2005/8/layout/orgChart1"/>
    <dgm:cxn modelId="{B42B099E-C40F-41D0-A5E2-9F6FCC46E15E}" type="presParOf" srcId="{D5B8134B-9AD5-4F36-99E2-29287743658E}" destId="{DECB8722-BC3C-4B2F-8A87-A49A1285E802}" srcOrd="2" destOrd="0" presId="urn:microsoft.com/office/officeart/2005/8/layout/orgChart1"/>
    <dgm:cxn modelId="{2D44E5A9-B0F2-4ACF-A607-32973D7D6A94}" type="presParOf" srcId="{B40392D5-992E-4378-BCC7-1114DF770486}" destId="{43D5DD33-30AC-44B4-AE77-2A2F35FBC802}" srcOrd="6" destOrd="0" presId="urn:microsoft.com/office/officeart/2005/8/layout/orgChart1"/>
    <dgm:cxn modelId="{2F08E47D-73D8-4665-9EB5-A0E8CAC7DE6E}" type="presParOf" srcId="{B40392D5-992E-4378-BCC7-1114DF770486}" destId="{CB09A8D1-C784-402B-BE3B-52DBF7962753}" srcOrd="7" destOrd="0" presId="urn:microsoft.com/office/officeart/2005/8/layout/orgChart1"/>
    <dgm:cxn modelId="{F79D84F7-CB86-4AA4-BAE7-4EA596110076}" type="presParOf" srcId="{CB09A8D1-C784-402B-BE3B-52DBF7962753}" destId="{CF545705-BD88-4588-A4C8-50BFB6763592}" srcOrd="0" destOrd="0" presId="urn:microsoft.com/office/officeart/2005/8/layout/orgChart1"/>
    <dgm:cxn modelId="{491D4BBF-122F-46CA-BA4E-B370D75FDDBF}" type="presParOf" srcId="{CF545705-BD88-4588-A4C8-50BFB6763592}" destId="{B8C217F9-D840-4FBC-B8AB-58FA5A4E2C2D}" srcOrd="0" destOrd="0" presId="urn:microsoft.com/office/officeart/2005/8/layout/orgChart1"/>
    <dgm:cxn modelId="{95354961-DBD0-46D6-9A26-3905E7766CAA}" type="presParOf" srcId="{CF545705-BD88-4588-A4C8-50BFB6763592}" destId="{972FCF1B-BD13-4F9C-87BC-298CBCD8127C}" srcOrd="1" destOrd="0" presId="urn:microsoft.com/office/officeart/2005/8/layout/orgChart1"/>
    <dgm:cxn modelId="{349780D7-C14F-43D1-9ED1-FE58A18DDF24}" type="presParOf" srcId="{CB09A8D1-C784-402B-BE3B-52DBF7962753}" destId="{D981EA29-F25D-42B0-B60A-2AB7E56E5FCA}" srcOrd="1" destOrd="0" presId="urn:microsoft.com/office/officeart/2005/8/layout/orgChart1"/>
    <dgm:cxn modelId="{727EAF96-B252-4B4C-B18D-60F614621118}" type="presParOf" srcId="{CB09A8D1-C784-402B-BE3B-52DBF7962753}" destId="{46A67FB8-FCA3-40C2-8C79-3DD7A7765FEB}" srcOrd="2" destOrd="0" presId="urn:microsoft.com/office/officeart/2005/8/layout/orgChart1"/>
    <dgm:cxn modelId="{70D57B6B-BDAA-41EF-B014-23D8240BA530}" type="presParOf" srcId="{B40392D5-992E-4378-BCC7-1114DF770486}" destId="{64C37D38-50E7-43FD-ADB8-A83B6523DC54}" srcOrd="8" destOrd="0" presId="urn:microsoft.com/office/officeart/2005/8/layout/orgChart1"/>
    <dgm:cxn modelId="{D596A3CA-C230-4B40-9665-4BD780D17CE3}" type="presParOf" srcId="{B40392D5-992E-4378-BCC7-1114DF770486}" destId="{3D27FE8C-6BCC-46D7-B14E-4792FA9D2EC3}" srcOrd="9" destOrd="0" presId="urn:microsoft.com/office/officeart/2005/8/layout/orgChart1"/>
    <dgm:cxn modelId="{F32D9781-1559-4D7F-9986-701D5057536A}" type="presParOf" srcId="{3D27FE8C-6BCC-46D7-B14E-4792FA9D2EC3}" destId="{9DDED82E-5E7D-4853-9672-EEF3728222DA}" srcOrd="0" destOrd="0" presId="urn:microsoft.com/office/officeart/2005/8/layout/orgChart1"/>
    <dgm:cxn modelId="{4EA38865-A770-4420-A8DA-0BEBAE21A24A}" type="presParOf" srcId="{9DDED82E-5E7D-4853-9672-EEF3728222DA}" destId="{803E64B3-CDDE-4FF8-8D79-CFA1B4F00DEC}" srcOrd="0" destOrd="0" presId="urn:microsoft.com/office/officeart/2005/8/layout/orgChart1"/>
    <dgm:cxn modelId="{260B2B46-0B1C-4760-9BED-15992FD180E8}" type="presParOf" srcId="{9DDED82E-5E7D-4853-9672-EEF3728222DA}" destId="{9ADDFD21-DCDA-4C10-9A93-8DB052E7D732}" srcOrd="1" destOrd="0" presId="urn:microsoft.com/office/officeart/2005/8/layout/orgChart1"/>
    <dgm:cxn modelId="{471634DE-73F9-45C5-9451-D69F89491DE1}" type="presParOf" srcId="{3D27FE8C-6BCC-46D7-B14E-4792FA9D2EC3}" destId="{6FF9E180-627E-4AA3-9D92-3C8D5026631E}" srcOrd="1" destOrd="0" presId="urn:microsoft.com/office/officeart/2005/8/layout/orgChart1"/>
    <dgm:cxn modelId="{32F8A48B-D75D-4205-9A4B-353579143D78}" type="presParOf" srcId="{3D27FE8C-6BCC-46D7-B14E-4792FA9D2EC3}" destId="{DC18E27C-583C-4B76-9B51-88E653FCAA0B}" srcOrd="2" destOrd="0" presId="urn:microsoft.com/office/officeart/2005/8/layout/orgChart1"/>
    <dgm:cxn modelId="{ED4183E6-4DA2-448E-BBC2-65E0874797E0}" type="presParOf" srcId="{B40392D5-992E-4378-BCC7-1114DF770486}" destId="{B8FB574D-4476-46D2-8A9D-DD4B0D886598}" srcOrd="10" destOrd="0" presId="urn:microsoft.com/office/officeart/2005/8/layout/orgChart1"/>
    <dgm:cxn modelId="{375DF61A-9504-442D-A46F-AEA2ECA76989}" type="presParOf" srcId="{B40392D5-992E-4378-BCC7-1114DF770486}" destId="{2F33480E-149B-4EA3-91B9-CD5959970B66}" srcOrd="11" destOrd="0" presId="urn:microsoft.com/office/officeart/2005/8/layout/orgChart1"/>
    <dgm:cxn modelId="{0695E3A8-47A2-4832-B055-20AAA915117D}" type="presParOf" srcId="{2F33480E-149B-4EA3-91B9-CD5959970B66}" destId="{5F6F379B-48BF-47A0-9E3E-DD47EDF953E2}" srcOrd="0" destOrd="0" presId="urn:microsoft.com/office/officeart/2005/8/layout/orgChart1"/>
    <dgm:cxn modelId="{DC02F128-C12B-45CE-886A-4DC54EE0C041}" type="presParOf" srcId="{5F6F379B-48BF-47A0-9E3E-DD47EDF953E2}" destId="{AF4E9E8A-A174-41F3-96CA-BE4023869E6A}" srcOrd="0" destOrd="0" presId="urn:microsoft.com/office/officeart/2005/8/layout/orgChart1"/>
    <dgm:cxn modelId="{754E8DE3-4A9E-4021-9571-149E268D9441}" type="presParOf" srcId="{5F6F379B-48BF-47A0-9E3E-DD47EDF953E2}" destId="{25A6C056-2AD4-4A7A-AB68-41BF4D073CA6}" srcOrd="1" destOrd="0" presId="urn:microsoft.com/office/officeart/2005/8/layout/orgChart1"/>
    <dgm:cxn modelId="{467A66BA-CA5B-41BB-8C7A-3EE881E9D232}" type="presParOf" srcId="{2F33480E-149B-4EA3-91B9-CD5959970B66}" destId="{0012BD2C-EF31-4D87-A6B0-85F13B6DE6AE}" srcOrd="1" destOrd="0" presId="urn:microsoft.com/office/officeart/2005/8/layout/orgChart1"/>
    <dgm:cxn modelId="{AAE8B490-0637-41D0-886B-680509069CC3}" type="presParOf" srcId="{2F33480E-149B-4EA3-91B9-CD5959970B66}" destId="{BD834419-5EFB-4C7A-81B2-41AA93EAC665}" srcOrd="2" destOrd="0" presId="urn:microsoft.com/office/officeart/2005/8/layout/orgChart1"/>
    <dgm:cxn modelId="{C37966CB-FBCF-4795-AB12-32FFAB59C9C1}" type="presParOf" srcId="{B40392D5-992E-4378-BCC7-1114DF770486}" destId="{CF383761-2D9E-4783-B9BE-9CFF40B276E3}" srcOrd="12" destOrd="0" presId="urn:microsoft.com/office/officeart/2005/8/layout/orgChart1"/>
    <dgm:cxn modelId="{72F3032F-E108-400A-98AC-7715F33ED38A}" type="presParOf" srcId="{B40392D5-992E-4378-BCC7-1114DF770486}" destId="{2A848539-7CD5-4590-B9DF-57F76A81E667}" srcOrd="13" destOrd="0" presId="urn:microsoft.com/office/officeart/2005/8/layout/orgChart1"/>
    <dgm:cxn modelId="{84C0FD6C-4FD3-40B5-B194-5E57BD932E3A}" type="presParOf" srcId="{2A848539-7CD5-4590-B9DF-57F76A81E667}" destId="{88546F69-2560-4FBD-A9B4-51F1035FA19C}" srcOrd="0" destOrd="0" presId="urn:microsoft.com/office/officeart/2005/8/layout/orgChart1"/>
    <dgm:cxn modelId="{DFD94F13-676B-41AE-928D-5D91A7A9A40B}" type="presParOf" srcId="{88546F69-2560-4FBD-A9B4-51F1035FA19C}" destId="{36C21141-2063-4597-8D4D-0CAA1CE432F9}" srcOrd="0" destOrd="0" presId="urn:microsoft.com/office/officeart/2005/8/layout/orgChart1"/>
    <dgm:cxn modelId="{AAA63BD2-E2C4-45F7-9BA0-2A08B4AABDBE}" type="presParOf" srcId="{88546F69-2560-4FBD-A9B4-51F1035FA19C}" destId="{C4D717E3-F7EB-4BD0-9FAE-2CCEA969E7DC}" srcOrd="1" destOrd="0" presId="urn:microsoft.com/office/officeart/2005/8/layout/orgChart1"/>
    <dgm:cxn modelId="{CB4E2C73-7D19-43AC-AAE1-3A82308E5C4C}" type="presParOf" srcId="{2A848539-7CD5-4590-B9DF-57F76A81E667}" destId="{7A43BDE2-66B1-4A2F-926E-B7280832D07B}" srcOrd="1" destOrd="0" presId="urn:microsoft.com/office/officeart/2005/8/layout/orgChart1"/>
    <dgm:cxn modelId="{B3CCBB3D-31D9-4EE0-8BF8-7121D7797522}" type="presParOf" srcId="{2A848539-7CD5-4590-B9DF-57F76A81E667}" destId="{46E8649F-5683-44EF-A4E8-5E3B1B6C0F69}" srcOrd="2" destOrd="0" presId="urn:microsoft.com/office/officeart/2005/8/layout/orgChart1"/>
    <dgm:cxn modelId="{5CCDFC59-C85D-4C00-B9E1-F2F8350A93A3}" type="presParOf" srcId="{B40392D5-992E-4378-BCC7-1114DF770486}" destId="{1716410F-357C-4EDF-9DB1-DB39A7FACDAC}" srcOrd="14" destOrd="0" presId="urn:microsoft.com/office/officeart/2005/8/layout/orgChart1"/>
    <dgm:cxn modelId="{6C3479EE-DBF6-4D21-A79D-E96EDD8C1CC9}" type="presParOf" srcId="{B40392D5-992E-4378-BCC7-1114DF770486}" destId="{F48C4899-9C4B-473A-8ABD-F73952AC2C7F}" srcOrd="15" destOrd="0" presId="urn:microsoft.com/office/officeart/2005/8/layout/orgChart1"/>
    <dgm:cxn modelId="{3D332DB4-E974-452A-88BE-161D60E85DDE}" type="presParOf" srcId="{F48C4899-9C4B-473A-8ABD-F73952AC2C7F}" destId="{1A9A3613-C71A-4199-BFC8-0C0651166D1C}" srcOrd="0" destOrd="0" presId="urn:microsoft.com/office/officeart/2005/8/layout/orgChart1"/>
    <dgm:cxn modelId="{29B7DEBE-0E94-4FAC-9906-705C08EAE2E1}" type="presParOf" srcId="{1A9A3613-C71A-4199-BFC8-0C0651166D1C}" destId="{5482322E-78B5-4779-B504-09320F50DEB5}" srcOrd="0" destOrd="0" presId="urn:microsoft.com/office/officeart/2005/8/layout/orgChart1"/>
    <dgm:cxn modelId="{3A1F76B9-9011-4E15-A1E4-860852D3E115}" type="presParOf" srcId="{1A9A3613-C71A-4199-BFC8-0C0651166D1C}" destId="{5F2DC083-BBBD-4FF0-9255-3EBE02CBEA6B}" srcOrd="1" destOrd="0" presId="urn:microsoft.com/office/officeart/2005/8/layout/orgChart1"/>
    <dgm:cxn modelId="{AB277CC4-2836-438C-B547-5E49BA58958B}" type="presParOf" srcId="{F48C4899-9C4B-473A-8ABD-F73952AC2C7F}" destId="{A5FFF931-5BFD-4240-A2F1-90803B692CA0}" srcOrd="1" destOrd="0" presId="urn:microsoft.com/office/officeart/2005/8/layout/orgChart1"/>
    <dgm:cxn modelId="{24C3AAE7-CCE3-4699-8647-FDA86725F1F7}" type="presParOf" srcId="{F48C4899-9C4B-473A-8ABD-F73952AC2C7F}" destId="{671C6900-A9C1-41A9-8D3F-7FE84AF37F72}" srcOrd="2" destOrd="0" presId="urn:microsoft.com/office/officeart/2005/8/layout/orgChart1"/>
    <dgm:cxn modelId="{9D96D6CB-979B-466F-BECE-0001B295EBAF}" type="presParOf" srcId="{B40392D5-992E-4378-BCC7-1114DF770486}" destId="{CC4AD794-BE6E-4315-8AD0-4CF2C01529E0}" srcOrd="16" destOrd="0" presId="urn:microsoft.com/office/officeart/2005/8/layout/orgChart1"/>
    <dgm:cxn modelId="{DE73CAB7-A9B0-4981-9013-E16B4CE534A3}" type="presParOf" srcId="{B40392D5-992E-4378-BCC7-1114DF770486}" destId="{AFE9A8DA-5448-4440-A82C-285E41096A76}" srcOrd="17" destOrd="0" presId="urn:microsoft.com/office/officeart/2005/8/layout/orgChart1"/>
    <dgm:cxn modelId="{E64E2610-7748-433A-9423-1980A1D7F9C3}" type="presParOf" srcId="{AFE9A8DA-5448-4440-A82C-285E41096A76}" destId="{46E9BEC0-6190-4D32-9226-D7CDA888825B}" srcOrd="0" destOrd="0" presId="urn:microsoft.com/office/officeart/2005/8/layout/orgChart1"/>
    <dgm:cxn modelId="{0D360517-DFAA-4B5A-8756-76DEABD01B98}" type="presParOf" srcId="{46E9BEC0-6190-4D32-9226-D7CDA888825B}" destId="{7F609BB9-9FFD-483F-8906-0C8CC33172E8}" srcOrd="0" destOrd="0" presId="urn:microsoft.com/office/officeart/2005/8/layout/orgChart1"/>
    <dgm:cxn modelId="{0676BBF4-2E0F-4EC8-84C0-F4C141AB3BEF}" type="presParOf" srcId="{46E9BEC0-6190-4D32-9226-D7CDA888825B}" destId="{F434D3FD-EA93-487C-B2AC-1148AACE32A3}" srcOrd="1" destOrd="0" presId="urn:microsoft.com/office/officeart/2005/8/layout/orgChart1"/>
    <dgm:cxn modelId="{11599E8A-E17E-4265-BFFD-3839D6E08CA2}" type="presParOf" srcId="{AFE9A8DA-5448-4440-A82C-285E41096A76}" destId="{AA0F8CD1-6977-43A5-A651-83EFF73EAAD2}" srcOrd="1" destOrd="0" presId="urn:microsoft.com/office/officeart/2005/8/layout/orgChart1"/>
    <dgm:cxn modelId="{252BA65B-D4DC-479F-82E6-47C54496B50C}" type="presParOf" srcId="{AFE9A8DA-5448-4440-A82C-285E41096A76}" destId="{F025A053-8F85-41B1-A079-CCB5904D7F78}" srcOrd="2" destOrd="0" presId="urn:microsoft.com/office/officeart/2005/8/layout/orgChart1"/>
    <dgm:cxn modelId="{9B403E81-279C-4586-82A9-D2E361A2E603}" type="presParOf" srcId="{6F5431A2-E3A3-4324-AB47-59C882006886}" destId="{14341E0E-BA16-48FE-8BA5-B40DE0F41975}" srcOrd="2" destOrd="0" presId="urn:microsoft.com/office/officeart/2005/8/layout/orgChart1"/>
    <dgm:cxn modelId="{C9F36B2E-4291-4F11-9669-F475A901DFFE}" type="presParOf" srcId="{59BF4BA7-3A64-4D44-AB69-33D22C2ECEF3}" destId="{2F6D40DD-7063-43C4-8993-D1327F508C3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1647A5-DE94-4058-A7B1-3209511C25B3}" type="doc">
      <dgm:prSet loTypeId="urn:microsoft.com/office/officeart/2005/8/layout/orgChart1" loCatId="hierarchy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79F15550-8611-45B2-BD4E-69E30451F3BF}">
      <dgm:prSet phldrT="[Text]" custT="1"/>
      <dgm:spPr/>
      <dgm:t>
        <a:bodyPr/>
        <a:lstStyle/>
        <a:p>
          <a:r>
            <a:rPr lang="en-US" sz="1800" b="1" dirty="0"/>
            <a:t>Integrability Tactics</a:t>
          </a:r>
        </a:p>
      </dgm:t>
    </dgm:pt>
    <dgm:pt modelId="{DC4BA1AC-6077-434E-AF73-B63778D67943}" type="parTrans" cxnId="{66FEA4E7-382D-4974-9053-25F5960739BA}">
      <dgm:prSet/>
      <dgm:spPr/>
      <dgm:t>
        <a:bodyPr/>
        <a:lstStyle/>
        <a:p>
          <a:endParaRPr lang="en-US"/>
        </a:p>
      </dgm:t>
    </dgm:pt>
    <dgm:pt modelId="{5389D173-8317-43E1-B90C-1AE68AFF70D4}" type="sibTrans" cxnId="{66FEA4E7-382D-4974-9053-25F5960739BA}">
      <dgm:prSet/>
      <dgm:spPr/>
      <dgm:t>
        <a:bodyPr/>
        <a:lstStyle/>
        <a:p>
          <a:endParaRPr lang="en-US"/>
        </a:p>
      </dgm:t>
    </dgm:pt>
    <dgm:pt modelId="{E0C37CB0-2069-4CF0-95FC-2BD9EF77D0C4}">
      <dgm:prSet phldrT="[Text]"/>
      <dgm:spPr/>
      <dgm:t>
        <a:bodyPr/>
        <a:lstStyle/>
        <a:p>
          <a:r>
            <a:rPr lang="en-US" dirty="0"/>
            <a:t>Limit Dependencies</a:t>
          </a:r>
        </a:p>
      </dgm:t>
    </dgm:pt>
    <dgm:pt modelId="{B4C9C324-6F85-42C9-8572-B6F548402365}" type="parTrans" cxnId="{BA8EE6BD-EA5A-4B5F-9AD3-99A036E31ABD}">
      <dgm:prSet/>
      <dgm:spPr/>
      <dgm:t>
        <a:bodyPr/>
        <a:lstStyle/>
        <a:p>
          <a:endParaRPr lang="en-US"/>
        </a:p>
      </dgm:t>
    </dgm:pt>
    <dgm:pt modelId="{8C81CE25-1DFD-4C1B-817E-6C96C99FC414}" type="sibTrans" cxnId="{BA8EE6BD-EA5A-4B5F-9AD3-99A036E31ABD}">
      <dgm:prSet/>
      <dgm:spPr/>
      <dgm:t>
        <a:bodyPr/>
        <a:lstStyle/>
        <a:p>
          <a:endParaRPr lang="en-US"/>
        </a:p>
      </dgm:t>
    </dgm:pt>
    <dgm:pt modelId="{3AFC7CA7-B979-4CAF-B1AB-545D92BD7785}">
      <dgm:prSet phldrT="[Text]"/>
      <dgm:spPr/>
      <dgm:t>
        <a:bodyPr/>
        <a:lstStyle/>
        <a:p>
          <a:r>
            <a:rPr lang="en-US" dirty="0"/>
            <a:t>Adapt</a:t>
          </a:r>
        </a:p>
      </dgm:t>
    </dgm:pt>
    <dgm:pt modelId="{6F13BEBB-C4B7-40D4-91C7-D836BFD02AB7}" type="parTrans" cxnId="{ACF173C2-6DD9-4FF9-8DE7-07282D42E3AD}">
      <dgm:prSet/>
      <dgm:spPr/>
      <dgm:t>
        <a:bodyPr/>
        <a:lstStyle/>
        <a:p>
          <a:endParaRPr lang="en-US"/>
        </a:p>
      </dgm:t>
    </dgm:pt>
    <dgm:pt modelId="{923EB9E5-0A63-4796-B5E7-3893F5DDEAD6}" type="sibTrans" cxnId="{ACF173C2-6DD9-4FF9-8DE7-07282D42E3AD}">
      <dgm:prSet/>
      <dgm:spPr/>
      <dgm:t>
        <a:bodyPr/>
        <a:lstStyle/>
        <a:p>
          <a:endParaRPr lang="en-US"/>
        </a:p>
      </dgm:t>
    </dgm:pt>
    <dgm:pt modelId="{F32C8C75-0D53-4091-BE45-488970C9C752}">
      <dgm:prSet phldrT="[Text]"/>
      <dgm:spPr/>
      <dgm:t>
        <a:bodyPr/>
        <a:lstStyle/>
        <a:p>
          <a:r>
            <a:rPr lang="en-US" dirty="0"/>
            <a:t>Coordinate</a:t>
          </a:r>
        </a:p>
      </dgm:t>
    </dgm:pt>
    <dgm:pt modelId="{34F6C7FE-5755-49C1-944E-A575ECDDFE8A}" type="parTrans" cxnId="{D47FFB6F-CD94-4EAA-8F31-466E513E8C76}">
      <dgm:prSet/>
      <dgm:spPr/>
      <dgm:t>
        <a:bodyPr/>
        <a:lstStyle/>
        <a:p>
          <a:endParaRPr lang="en-US"/>
        </a:p>
      </dgm:t>
    </dgm:pt>
    <dgm:pt modelId="{01ADB7AF-53DC-40F2-92AC-FE2181E26793}" type="sibTrans" cxnId="{D47FFB6F-CD94-4EAA-8F31-466E513E8C76}">
      <dgm:prSet/>
      <dgm:spPr/>
      <dgm:t>
        <a:bodyPr/>
        <a:lstStyle/>
        <a:p>
          <a:endParaRPr lang="en-US"/>
        </a:p>
      </dgm:t>
    </dgm:pt>
    <dgm:pt modelId="{0296D42B-EEE7-447B-B65C-DD9D9940727E}">
      <dgm:prSet phldrT="[Text]"/>
      <dgm:spPr/>
      <dgm:t>
        <a:bodyPr/>
        <a:lstStyle/>
        <a:p>
          <a:r>
            <a:rPr lang="en-US" dirty="0"/>
            <a:t>Orchestrate</a:t>
          </a:r>
        </a:p>
      </dgm:t>
    </dgm:pt>
    <dgm:pt modelId="{D5264A21-8FA7-4398-BBBA-96F54A76BAD8}" type="parTrans" cxnId="{D41ACB4D-367D-477B-BFD6-845F2FCF4470}">
      <dgm:prSet/>
      <dgm:spPr/>
      <dgm:t>
        <a:bodyPr/>
        <a:lstStyle/>
        <a:p>
          <a:endParaRPr lang="en-US"/>
        </a:p>
      </dgm:t>
    </dgm:pt>
    <dgm:pt modelId="{69AEB26A-53C2-497A-B2B8-0BE8D27E4207}" type="sibTrans" cxnId="{D41ACB4D-367D-477B-BFD6-845F2FCF4470}">
      <dgm:prSet/>
      <dgm:spPr/>
      <dgm:t>
        <a:bodyPr/>
        <a:lstStyle/>
        <a:p>
          <a:endParaRPr lang="en-US"/>
        </a:p>
      </dgm:t>
    </dgm:pt>
    <dgm:pt modelId="{3261E8F4-5ED9-4941-8377-900C2BB52A7A}">
      <dgm:prSet phldrT="[Text]"/>
      <dgm:spPr/>
      <dgm:t>
        <a:bodyPr/>
        <a:lstStyle/>
        <a:p>
          <a:r>
            <a:rPr lang="en-US" dirty="0"/>
            <a:t>Manage Resources</a:t>
          </a:r>
        </a:p>
      </dgm:t>
    </dgm:pt>
    <dgm:pt modelId="{3232EFE0-882E-4333-B2D8-00EC83604E4F}" type="parTrans" cxnId="{427650A4-99A8-426A-BDA5-95CFC8EAD35A}">
      <dgm:prSet/>
      <dgm:spPr/>
      <dgm:t>
        <a:bodyPr/>
        <a:lstStyle/>
        <a:p>
          <a:endParaRPr lang="en-US"/>
        </a:p>
      </dgm:t>
    </dgm:pt>
    <dgm:pt modelId="{D8C20155-259B-483A-973D-0F58112348AE}" type="sibTrans" cxnId="{427650A4-99A8-426A-BDA5-95CFC8EAD35A}">
      <dgm:prSet/>
      <dgm:spPr/>
      <dgm:t>
        <a:bodyPr/>
        <a:lstStyle/>
        <a:p>
          <a:endParaRPr lang="en-US"/>
        </a:p>
      </dgm:t>
    </dgm:pt>
    <dgm:pt modelId="{9E52D1E2-4355-4D15-9B9E-BC73F9AEA09B}">
      <dgm:prSet phldrT="[Text]"/>
      <dgm:spPr/>
      <dgm:t>
        <a:bodyPr/>
        <a:lstStyle/>
        <a:p>
          <a:r>
            <a:rPr lang="en-US" dirty="0"/>
            <a:t>Discover</a:t>
          </a:r>
        </a:p>
      </dgm:t>
    </dgm:pt>
    <dgm:pt modelId="{DA5D8F49-F2B5-4CB8-8EC3-D516380CD818}" type="parTrans" cxnId="{B798BBCF-B417-4FD0-8A50-CF997817694F}">
      <dgm:prSet/>
      <dgm:spPr/>
      <dgm:t>
        <a:bodyPr/>
        <a:lstStyle/>
        <a:p>
          <a:endParaRPr lang="en-US"/>
        </a:p>
      </dgm:t>
    </dgm:pt>
    <dgm:pt modelId="{DDB80CF3-1CFB-4F5F-A2DA-3B7FF05EF511}" type="sibTrans" cxnId="{B798BBCF-B417-4FD0-8A50-CF997817694F}">
      <dgm:prSet/>
      <dgm:spPr/>
      <dgm:t>
        <a:bodyPr/>
        <a:lstStyle/>
        <a:p>
          <a:endParaRPr lang="en-US"/>
        </a:p>
      </dgm:t>
    </dgm:pt>
    <dgm:pt modelId="{B87F4B98-2FCA-4938-9278-E056977FD251}">
      <dgm:prSet phldrT="[Text]"/>
      <dgm:spPr/>
      <dgm:t>
        <a:bodyPr/>
        <a:lstStyle/>
        <a:p>
          <a:r>
            <a:rPr lang="en-US" dirty="0"/>
            <a:t>Tailor Interface</a:t>
          </a:r>
        </a:p>
      </dgm:t>
    </dgm:pt>
    <dgm:pt modelId="{645A3751-BDF5-4FD3-A28B-793F2DE6B7C1}" type="parTrans" cxnId="{5BD0EB12-A227-4D77-B473-799A0136E7BE}">
      <dgm:prSet/>
      <dgm:spPr/>
      <dgm:t>
        <a:bodyPr/>
        <a:lstStyle/>
        <a:p>
          <a:endParaRPr lang="en-US"/>
        </a:p>
      </dgm:t>
    </dgm:pt>
    <dgm:pt modelId="{C4F5E35C-B11F-4942-8875-E0132A0D5532}" type="sibTrans" cxnId="{5BD0EB12-A227-4D77-B473-799A0136E7BE}">
      <dgm:prSet/>
      <dgm:spPr/>
      <dgm:t>
        <a:bodyPr/>
        <a:lstStyle/>
        <a:p>
          <a:endParaRPr lang="en-US"/>
        </a:p>
      </dgm:t>
    </dgm:pt>
    <dgm:pt modelId="{DC070374-0218-477C-BFFB-7BA2C2165F36}">
      <dgm:prSet phldrT="[Text]"/>
      <dgm:spPr/>
      <dgm:t>
        <a:bodyPr/>
        <a:lstStyle/>
        <a:p>
          <a:r>
            <a:rPr lang="en-US" dirty="0"/>
            <a:t>Configure Behavior</a:t>
          </a:r>
        </a:p>
      </dgm:t>
    </dgm:pt>
    <dgm:pt modelId="{3BB5968C-7DE5-44DE-944F-9291E0FDE1E5}" type="parTrans" cxnId="{222751C3-9391-4E5F-BEDF-619E74FDF4E9}">
      <dgm:prSet/>
      <dgm:spPr/>
      <dgm:t>
        <a:bodyPr/>
        <a:lstStyle/>
        <a:p>
          <a:endParaRPr lang="en-US"/>
        </a:p>
      </dgm:t>
    </dgm:pt>
    <dgm:pt modelId="{19D54EF9-3DAF-4187-9BBE-01E3DB1BB0A7}" type="sibTrans" cxnId="{222751C3-9391-4E5F-BEDF-619E74FDF4E9}">
      <dgm:prSet/>
      <dgm:spPr/>
      <dgm:t>
        <a:bodyPr/>
        <a:lstStyle/>
        <a:p>
          <a:endParaRPr lang="en-US"/>
        </a:p>
      </dgm:t>
    </dgm:pt>
    <dgm:pt modelId="{6AC67ADB-6D4C-4702-ACE7-2A44EAA82D46}">
      <dgm:prSet phldrT="[Text]"/>
      <dgm:spPr/>
      <dgm:t>
        <a:bodyPr/>
        <a:lstStyle/>
        <a:p>
          <a:r>
            <a:rPr lang="en-US" dirty="0"/>
            <a:t>Encapsulate</a:t>
          </a:r>
        </a:p>
      </dgm:t>
    </dgm:pt>
    <dgm:pt modelId="{2811DF9D-F130-4587-AC78-9FF026923BCB}" type="parTrans" cxnId="{348B571D-3A66-4713-B577-C02CCAE9018A}">
      <dgm:prSet/>
      <dgm:spPr/>
      <dgm:t>
        <a:bodyPr/>
        <a:lstStyle/>
        <a:p>
          <a:endParaRPr lang="en-US"/>
        </a:p>
      </dgm:t>
    </dgm:pt>
    <dgm:pt modelId="{4F7CDFCB-B923-4E3B-88ED-0593920C17B8}" type="sibTrans" cxnId="{348B571D-3A66-4713-B577-C02CCAE9018A}">
      <dgm:prSet/>
      <dgm:spPr/>
      <dgm:t>
        <a:bodyPr/>
        <a:lstStyle/>
        <a:p>
          <a:endParaRPr lang="en-US"/>
        </a:p>
      </dgm:t>
    </dgm:pt>
    <dgm:pt modelId="{A5B6C4A8-9D14-49CA-B175-C6BA05037321}">
      <dgm:prSet phldrT="[Text]"/>
      <dgm:spPr/>
      <dgm:t>
        <a:bodyPr/>
        <a:lstStyle/>
        <a:p>
          <a:r>
            <a:rPr lang="en-US" dirty="0"/>
            <a:t>Use an Intermediary</a:t>
          </a:r>
        </a:p>
      </dgm:t>
    </dgm:pt>
    <dgm:pt modelId="{83AE4C72-768F-4EE3-99F1-80DC293E2858}" type="parTrans" cxnId="{703E5F0D-CA8E-42C0-9A03-8628FEA3D297}">
      <dgm:prSet/>
      <dgm:spPr/>
      <dgm:t>
        <a:bodyPr/>
        <a:lstStyle/>
        <a:p>
          <a:endParaRPr lang="en-US"/>
        </a:p>
      </dgm:t>
    </dgm:pt>
    <dgm:pt modelId="{E8CFA20B-F414-417B-9F22-7B55FD52B7C0}" type="sibTrans" cxnId="{703E5F0D-CA8E-42C0-9A03-8628FEA3D297}">
      <dgm:prSet/>
      <dgm:spPr/>
      <dgm:t>
        <a:bodyPr/>
        <a:lstStyle/>
        <a:p>
          <a:endParaRPr lang="en-US"/>
        </a:p>
      </dgm:t>
    </dgm:pt>
    <dgm:pt modelId="{BF16C39F-5B68-418F-9C10-75E68505C6C6}">
      <dgm:prSet phldrT="[Text]"/>
      <dgm:spPr/>
      <dgm:t>
        <a:bodyPr/>
        <a:lstStyle/>
        <a:p>
          <a:r>
            <a:rPr lang="en-US" dirty="0"/>
            <a:t>Restrict Communication Paths</a:t>
          </a:r>
        </a:p>
      </dgm:t>
    </dgm:pt>
    <dgm:pt modelId="{95D6D821-698B-4303-8967-495519BED83A}" type="parTrans" cxnId="{0CFEFD10-06DE-48C0-8032-39A85E4F4D08}">
      <dgm:prSet/>
      <dgm:spPr/>
      <dgm:t>
        <a:bodyPr/>
        <a:lstStyle/>
        <a:p>
          <a:endParaRPr lang="en-US"/>
        </a:p>
      </dgm:t>
    </dgm:pt>
    <dgm:pt modelId="{020BDFB2-5421-4EFF-8204-830F4B68BAF5}" type="sibTrans" cxnId="{0CFEFD10-06DE-48C0-8032-39A85E4F4D08}">
      <dgm:prSet/>
      <dgm:spPr/>
      <dgm:t>
        <a:bodyPr/>
        <a:lstStyle/>
        <a:p>
          <a:endParaRPr lang="en-US"/>
        </a:p>
      </dgm:t>
    </dgm:pt>
    <dgm:pt modelId="{F0932E0B-7E58-46DD-ACF5-CE50A3DA94FD}">
      <dgm:prSet phldrT="[Text]"/>
      <dgm:spPr/>
      <dgm:t>
        <a:bodyPr/>
        <a:lstStyle/>
        <a:p>
          <a:r>
            <a:rPr lang="en-US" dirty="0"/>
            <a:t>Adhere to Standards</a:t>
          </a:r>
        </a:p>
      </dgm:t>
    </dgm:pt>
    <dgm:pt modelId="{B816F4D4-ADB2-43A5-94D8-632692FB6E7E}" type="parTrans" cxnId="{E6C74751-81CD-4633-9CF3-A51EA1CE9E2B}">
      <dgm:prSet/>
      <dgm:spPr/>
      <dgm:t>
        <a:bodyPr/>
        <a:lstStyle/>
        <a:p>
          <a:endParaRPr lang="en-US"/>
        </a:p>
      </dgm:t>
    </dgm:pt>
    <dgm:pt modelId="{D076A0E6-3262-472C-9EDA-E95BCB147556}" type="sibTrans" cxnId="{E6C74751-81CD-4633-9CF3-A51EA1CE9E2B}">
      <dgm:prSet/>
      <dgm:spPr/>
      <dgm:t>
        <a:bodyPr/>
        <a:lstStyle/>
        <a:p>
          <a:endParaRPr lang="en-US"/>
        </a:p>
      </dgm:t>
    </dgm:pt>
    <dgm:pt modelId="{F27C916D-3D31-4476-AD70-B42A054B874B}">
      <dgm:prSet phldrT="[Text]"/>
      <dgm:spPr/>
      <dgm:t>
        <a:bodyPr/>
        <a:lstStyle/>
        <a:p>
          <a:r>
            <a:rPr lang="en-US" dirty="0"/>
            <a:t>Abstract Common Services</a:t>
          </a:r>
        </a:p>
      </dgm:t>
    </dgm:pt>
    <dgm:pt modelId="{5E42EDAE-09C1-4E2F-B767-E8FBB9E4EF52}" type="parTrans" cxnId="{76506B6C-BC62-48BA-A7AA-7DEFF4292D8C}">
      <dgm:prSet/>
      <dgm:spPr/>
      <dgm:t>
        <a:bodyPr/>
        <a:lstStyle/>
        <a:p>
          <a:endParaRPr lang="en-US"/>
        </a:p>
      </dgm:t>
    </dgm:pt>
    <dgm:pt modelId="{7CB69CED-63B2-498C-AFC9-086781A6A284}" type="sibTrans" cxnId="{76506B6C-BC62-48BA-A7AA-7DEFF4292D8C}">
      <dgm:prSet/>
      <dgm:spPr/>
      <dgm:t>
        <a:bodyPr/>
        <a:lstStyle/>
        <a:p>
          <a:endParaRPr lang="en-US"/>
        </a:p>
      </dgm:t>
    </dgm:pt>
    <dgm:pt modelId="{DFBED60A-465B-448B-8EA0-9C3F360F7579}" type="pres">
      <dgm:prSet presAssocID="{251647A5-DE94-4058-A7B1-3209511C25B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9BF4BA7-3A64-4D44-AB69-33D22C2ECEF3}" type="pres">
      <dgm:prSet presAssocID="{79F15550-8611-45B2-BD4E-69E30451F3BF}" presName="hierRoot1" presStyleCnt="0">
        <dgm:presLayoutVars>
          <dgm:hierBranch val="init"/>
        </dgm:presLayoutVars>
      </dgm:prSet>
      <dgm:spPr/>
    </dgm:pt>
    <dgm:pt modelId="{03C3D995-9FE5-4A9D-BCD5-519ABFA1DFEC}" type="pres">
      <dgm:prSet presAssocID="{79F15550-8611-45B2-BD4E-69E30451F3BF}" presName="rootComposite1" presStyleCnt="0"/>
      <dgm:spPr/>
    </dgm:pt>
    <dgm:pt modelId="{28998323-4DE2-4F27-B5B1-1DDBB075FB02}" type="pres">
      <dgm:prSet presAssocID="{79F15550-8611-45B2-BD4E-69E30451F3BF}" presName="rootText1" presStyleLbl="node0" presStyleIdx="0" presStyleCnt="1" custScaleX="190991">
        <dgm:presLayoutVars>
          <dgm:chPref val="3"/>
        </dgm:presLayoutVars>
      </dgm:prSet>
      <dgm:spPr/>
    </dgm:pt>
    <dgm:pt modelId="{672C29A3-5C94-4D24-8FBF-9A115EDD407D}" type="pres">
      <dgm:prSet presAssocID="{79F15550-8611-45B2-BD4E-69E30451F3BF}" presName="rootConnector1" presStyleLbl="node1" presStyleIdx="0" presStyleCnt="0"/>
      <dgm:spPr/>
    </dgm:pt>
    <dgm:pt modelId="{34617346-2367-4FC3-83C7-D68241EDA62A}" type="pres">
      <dgm:prSet presAssocID="{79F15550-8611-45B2-BD4E-69E30451F3BF}" presName="hierChild2" presStyleCnt="0"/>
      <dgm:spPr/>
    </dgm:pt>
    <dgm:pt modelId="{5CEB44DB-C8B1-4F75-961F-6C2122C48399}" type="pres">
      <dgm:prSet presAssocID="{B4C9C324-6F85-42C9-8572-B6F548402365}" presName="Name37" presStyleLbl="parChTrans1D2" presStyleIdx="0" presStyleCnt="3"/>
      <dgm:spPr/>
    </dgm:pt>
    <dgm:pt modelId="{3FAECDAD-F9DC-4C5F-9943-42A282E93C70}" type="pres">
      <dgm:prSet presAssocID="{E0C37CB0-2069-4CF0-95FC-2BD9EF77D0C4}" presName="hierRoot2" presStyleCnt="0">
        <dgm:presLayoutVars>
          <dgm:hierBranch val="init"/>
        </dgm:presLayoutVars>
      </dgm:prSet>
      <dgm:spPr/>
    </dgm:pt>
    <dgm:pt modelId="{D2D5AA77-8EA0-4902-BC1E-D2B456E8DF26}" type="pres">
      <dgm:prSet presAssocID="{E0C37CB0-2069-4CF0-95FC-2BD9EF77D0C4}" presName="rootComposite" presStyleCnt="0"/>
      <dgm:spPr/>
    </dgm:pt>
    <dgm:pt modelId="{2AB04048-BAA8-4CAF-BE64-430D24FFEA4B}" type="pres">
      <dgm:prSet presAssocID="{E0C37CB0-2069-4CF0-95FC-2BD9EF77D0C4}" presName="rootText" presStyleLbl="node2" presStyleIdx="0" presStyleCnt="3" custLinFactNeighborX="-78854">
        <dgm:presLayoutVars>
          <dgm:chPref val="3"/>
        </dgm:presLayoutVars>
      </dgm:prSet>
      <dgm:spPr/>
    </dgm:pt>
    <dgm:pt modelId="{EE4499E8-10A2-4D6B-8C8E-23AC644891D4}" type="pres">
      <dgm:prSet presAssocID="{E0C37CB0-2069-4CF0-95FC-2BD9EF77D0C4}" presName="rootConnector" presStyleLbl="node2" presStyleIdx="0" presStyleCnt="3"/>
      <dgm:spPr/>
    </dgm:pt>
    <dgm:pt modelId="{BC4F0304-DE0A-4AD6-AF83-E1566C0023F2}" type="pres">
      <dgm:prSet presAssocID="{E0C37CB0-2069-4CF0-95FC-2BD9EF77D0C4}" presName="hierChild4" presStyleCnt="0"/>
      <dgm:spPr/>
    </dgm:pt>
    <dgm:pt modelId="{827FF7B9-2E49-4ECB-9C79-B3234ECBB9AB}" type="pres">
      <dgm:prSet presAssocID="{2811DF9D-F130-4587-AC78-9FF026923BCB}" presName="Name37" presStyleLbl="parChTrans1D3" presStyleIdx="0" presStyleCnt="10"/>
      <dgm:spPr/>
    </dgm:pt>
    <dgm:pt modelId="{248B432F-729B-4832-8F31-08DFDCD298EC}" type="pres">
      <dgm:prSet presAssocID="{6AC67ADB-6D4C-4702-ACE7-2A44EAA82D46}" presName="hierRoot2" presStyleCnt="0">
        <dgm:presLayoutVars>
          <dgm:hierBranch val="init"/>
        </dgm:presLayoutVars>
      </dgm:prSet>
      <dgm:spPr/>
    </dgm:pt>
    <dgm:pt modelId="{5C19C14F-C8DA-4ECA-BDD4-9278A9BA3BE4}" type="pres">
      <dgm:prSet presAssocID="{6AC67ADB-6D4C-4702-ACE7-2A44EAA82D46}" presName="rootComposite" presStyleCnt="0"/>
      <dgm:spPr/>
    </dgm:pt>
    <dgm:pt modelId="{DD14A994-FDDF-4237-8E7A-F256410EEE26}" type="pres">
      <dgm:prSet presAssocID="{6AC67ADB-6D4C-4702-ACE7-2A44EAA82D46}" presName="rootText" presStyleLbl="node3" presStyleIdx="0" presStyleCnt="10" custLinFactNeighborX="-78854">
        <dgm:presLayoutVars>
          <dgm:chPref val="3"/>
        </dgm:presLayoutVars>
      </dgm:prSet>
      <dgm:spPr/>
    </dgm:pt>
    <dgm:pt modelId="{69295772-7E4E-4881-B191-2D14A1D04BFD}" type="pres">
      <dgm:prSet presAssocID="{6AC67ADB-6D4C-4702-ACE7-2A44EAA82D46}" presName="rootConnector" presStyleLbl="node3" presStyleIdx="0" presStyleCnt="10"/>
      <dgm:spPr/>
    </dgm:pt>
    <dgm:pt modelId="{FA7E2320-F57F-4150-A4FE-35C6C8A3B8CB}" type="pres">
      <dgm:prSet presAssocID="{6AC67ADB-6D4C-4702-ACE7-2A44EAA82D46}" presName="hierChild4" presStyleCnt="0"/>
      <dgm:spPr/>
    </dgm:pt>
    <dgm:pt modelId="{2362A6BE-AEF3-4B15-944D-CEB488EA7293}" type="pres">
      <dgm:prSet presAssocID="{6AC67ADB-6D4C-4702-ACE7-2A44EAA82D46}" presName="hierChild5" presStyleCnt="0"/>
      <dgm:spPr/>
    </dgm:pt>
    <dgm:pt modelId="{86AD3BF6-D6D5-45A4-B163-972BC5D9CDC6}" type="pres">
      <dgm:prSet presAssocID="{83AE4C72-768F-4EE3-99F1-80DC293E2858}" presName="Name37" presStyleLbl="parChTrans1D3" presStyleIdx="1" presStyleCnt="10"/>
      <dgm:spPr/>
    </dgm:pt>
    <dgm:pt modelId="{2D17EDD3-58E2-46CA-919A-AD192915CAF8}" type="pres">
      <dgm:prSet presAssocID="{A5B6C4A8-9D14-49CA-B175-C6BA05037321}" presName="hierRoot2" presStyleCnt="0">
        <dgm:presLayoutVars>
          <dgm:hierBranch val="init"/>
        </dgm:presLayoutVars>
      </dgm:prSet>
      <dgm:spPr/>
    </dgm:pt>
    <dgm:pt modelId="{67C9C703-8672-4B0B-BCA9-F59BF0EE600F}" type="pres">
      <dgm:prSet presAssocID="{A5B6C4A8-9D14-49CA-B175-C6BA05037321}" presName="rootComposite" presStyleCnt="0"/>
      <dgm:spPr/>
    </dgm:pt>
    <dgm:pt modelId="{6DF7F209-CBB3-4977-8349-328FE00DE58B}" type="pres">
      <dgm:prSet presAssocID="{A5B6C4A8-9D14-49CA-B175-C6BA05037321}" presName="rootText" presStyleLbl="node3" presStyleIdx="1" presStyleCnt="10" custLinFactNeighborX="-78854">
        <dgm:presLayoutVars>
          <dgm:chPref val="3"/>
        </dgm:presLayoutVars>
      </dgm:prSet>
      <dgm:spPr/>
    </dgm:pt>
    <dgm:pt modelId="{3A593F37-A690-4683-81E7-7F7959CDEDE3}" type="pres">
      <dgm:prSet presAssocID="{A5B6C4A8-9D14-49CA-B175-C6BA05037321}" presName="rootConnector" presStyleLbl="node3" presStyleIdx="1" presStyleCnt="10"/>
      <dgm:spPr/>
    </dgm:pt>
    <dgm:pt modelId="{9A9E134D-C8E8-457D-818B-D5A3B96C2A3E}" type="pres">
      <dgm:prSet presAssocID="{A5B6C4A8-9D14-49CA-B175-C6BA05037321}" presName="hierChild4" presStyleCnt="0"/>
      <dgm:spPr/>
    </dgm:pt>
    <dgm:pt modelId="{2F9A5A2A-038D-45B3-ADCA-FFD4B54297DA}" type="pres">
      <dgm:prSet presAssocID="{A5B6C4A8-9D14-49CA-B175-C6BA05037321}" presName="hierChild5" presStyleCnt="0"/>
      <dgm:spPr/>
    </dgm:pt>
    <dgm:pt modelId="{09ADBE14-2A2D-4053-8267-952A942F92F3}" type="pres">
      <dgm:prSet presAssocID="{95D6D821-698B-4303-8967-495519BED83A}" presName="Name37" presStyleLbl="parChTrans1D3" presStyleIdx="2" presStyleCnt="10"/>
      <dgm:spPr/>
    </dgm:pt>
    <dgm:pt modelId="{7B13DB74-3CEA-4A42-952A-206118DB4A4E}" type="pres">
      <dgm:prSet presAssocID="{BF16C39F-5B68-418F-9C10-75E68505C6C6}" presName="hierRoot2" presStyleCnt="0">
        <dgm:presLayoutVars>
          <dgm:hierBranch val="init"/>
        </dgm:presLayoutVars>
      </dgm:prSet>
      <dgm:spPr/>
    </dgm:pt>
    <dgm:pt modelId="{93C85923-39B9-4B94-AF06-0B7AA058A2D1}" type="pres">
      <dgm:prSet presAssocID="{BF16C39F-5B68-418F-9C10-75E68505C6C6}" presName="rootComposite" presStyleCnt="0"/>
      <dgm:spPr/>
    </dgm:pt>
    <dgm:pt modelId="{0133EBFD-8177-43D9-ABB7-0DD04395A5BA}" type="pres">
      <dgm:prSet presAssocID="{BF16C39F-5B68-418F-9C10-75E68505C6C6}" presName="rootText" presStyleLbl="node3" presStyleIdx="2" presStyleCnt="10" custLinFactNeighborX="-78854">
        <dgm:presLayoutVars>
          <dgm:chPref val="3"/>
        </dgm:presLayoutVars>
      </dgm:prSet>
      <dgm:spPr/>
    </dgm:pt>
    <dgm:pt modelId="{33030E4C-9DEE-4495-BB3C-6705747EEE9B}" type="pres">
      <dgm:prSet presAssocID="{BF16C39F-5B68-418F-9C10-75E68505C6C6}" presName="rootConnector" presStyleLbl="node3" presStyleIdx="2" presStyleCnt="10"/>
      <dgm:spPr/>
    </dgm:pt>
    <dgm:pt modelId="{AC4FC0AB-0CBF-47CB-9C52-ABA1C43BFDCF}" type="pres">
      <dgm:prSet presAssocID="{BF16C39F-5B68-418F-9C10-75E68505C6C6}" presName="hierChild4" presStyleCnt="0"/>
      <dgm:spPr/>
    </dgm:pt>
    <dgm:pt modelId="{839EEC8D-3C40-4BF7-A63B-FA3DA7B38DE5}" type="pres">
      <dgm:prSet presAssocID="{BF16C39F-5B68-418F-9C10-75E68505C6C6}" presName="hierChild5" presStyleCnt="0"/>
      <dgm:spPr/>
    </dgm:pt>
    <dgm:pt modelId="{E09F5AE2-874E-4FE7-B2E9-B8B94CB95CBF}" type="pres">
      <dgm:prSet presAssocID="{B816F4D4-ADB2-43A5-94D8-632692FB6E7E}" presName="Name37" presStyleLbl="parChTrans1D3" presStyleIdx="3" presStyleCnt="10"/>
      <dgm:spPr/>
    </dgm:pt>
    <dgm:pt modelId="{F073D970-8D2B-4282-98D7-5605D0DE0838}" type="pres">
      <dgm:prSet presAssocID="{F0932E0B-7E58-46DD-ACF5-CE50A3DA94FD}" presName="hierRoot2" presStyleCnt="0">
        <dgm:presLayoutVars>
          <dgm:hierBranch val="init"/>
        </dgm:presLayoutVars>
      </dgm:prSet>
      <dgm:spPr/>
    </dgm:pt>
    <dgm:pt modelId="{6496E744-EB8D-4BD6-B7F5-603F149C56C4}" type="pres">
      <dgm:prSet presAssocID="{F0932E0B-7E58-46DD-ACF5-CE50A3DA94FD}" presName="rootComposite" presStyleCnt="0"/>
      <dgm:spPr/>
    </dgm:pt>
    <dgm:pt modelId="{E94DB9C5-0FAC-4411-9810-6F656DAAA6BC}" type="pres">
      <dgm:prSet presAssocID="{F0932E0B-7E58-46DD-ACF5-CE50A3DA94FD}" presName="rootText" presStyleLbl="node3" presStyleIdx="3" presStyleCnt="10" custLinFactNeighborX="-78854">
        <dgm:presLayoutVars>
          <dgm:chPref val="3"/>
        </dgm:presLayoutVars>
      </dgm:prSet>
      <dgm:spPr/>
    </dgm:pt>
    <dgm:pt modelId="{32D50C35-BEBE-4F34-A749-A078EE0B92AF}" type="pres">
      <dgm:prSet presAssocID="{F0932E0B-7E58-46DD-ACF5-CE50A3DA94FD}" presName="rootConnector" presStyleLbl="node3" presStyleIdx="3" presStyleCnt="10"/>
      <dgm:spPr/>
    </dgm:pt>
    <dgm:pt modelId="{81259C78-3FA7-49C4-AB31-4A3FFFEC90DF}" type="pres">
      <dgm:prSet presAssocID="{F0932E0B-7E58-46DD-ACF5-CE50A3DA94FD}" presName="hierChild4" presStyleCnt="0"/>
      <dgm:spPr/>
    </dgm:pt>
    <dgm:pt modelId="{07FD781D-A6BC-400E-946F-97FB42A45B94}" type="pres">
      <dgm:prSet presAssocID="{F0932E0B-7E58-46DD-ACF5-CE50A3DA94FD}" presName="hierChild5" presStyleCnt="0"/>
      <dgm:spPr/>
    </dgm:pt>
    <dgm:pt modelId="{B2620D9F-3616-4ECE-8F82-64973E0A00D4}" type="pres">
      <dgm:prSet presAssocID="{5E42EDAE-09C1-4E2F-B767-E8FBB9E4EF52}" presName="Name37" presStyleLbl="parChTrans1D3" presStyleIdx="4" presStyleCnt="10"/>
      <dgm:spPr/>
    </dgm:pt>
    <dgm:pt modelId="{CE34079D-B56D-4FF4-A0E0-F86B9D2B57D1}" type="pres">
      <dgm:prSet presAssocID="{F27C916D-3D31-4476-AD70-B42A054B874B}" presName="hierRoot2" presStyleCnt="0">
        <dgm:presLayoutVars>
          <dgm:hierBranch val="init"/>
        </dgm:presLayoutVars>
      </dgm:prSet>
      <dgm:spPr/>
    </dgm:pt>
    <dgm:pt modelId="{F6D1CFB1-B3C7-4252-8CAC-D62AAA99F5CA}" type="pres">
      <dgm:prSet presAssocID="{F27C916D-3D31-4476-AD70-B42A054B874B}" presName="rootComposite" presStyleCnt="0"/>
      <dgm:spPr/>
    </dgm:pt>
    <dgm:pt modelId="{B327D029-1D5C-45E7-8A1C-14639D3D2924}" type="pres">
      <dgm:prSet presAssocID="{F27C916D-3D31-4476-AD70-B42A054B874B}" presName="rootText" presStyleLbl="node3" presStyleIdx="4" presStyleCnt="10" custLinFactNeighborX="-78854">
        <dgm:presLayoutVars>
          <dgm:chPref val="3"/>
        </dgm:presLayoutVars>
      </dgm:prSet>
      <dgm:spPr/>
    </dgm:pt>
    <dgm:pt modelId="{A77AE786-49CF-47EF-B2C6-CAD16E05921E}" type="pres">
      <dgm:prSet presAssocID="{F27C916D-3D31-4476-AD70-B42A054B874B}" presName="rootConnector" presStyleLbl="node3" presStyleIdx="4" presStyleCnt="10"/>
      <dgm:spPr/>
    </dgm:pt>
    <dgm:pt modelId="{47C657C3-92E3-47AF-80E9-884432B0B94D}" type="pres">
      <dgm:prSet presAssocID="{F27C916D-3D31-4476-AD70-B42A054B874B}" presName="hierChild4" presStyleCnt="0"/>
      <dgm:spPr/>
    </dgm:pt>
    <dgm:pt modelId="{0699C976-B2D1-48DA-AC93-CEB28C16C36C}" type="pres">
      <dgm:prSet presAssocID="{F27C916D-3D31-4476-AD70-B42A054B874B}" presName="hierChild5" presStyleCnt="0"/>
      <dgm:spPr/>
    </dgm:pt>
    <dgm:pt modelId="{3B2A2660-8082-48FF-9029-130536ABD9CE}" type="pres">
      <dgm:prSet presAssocID="{E0C37CB0-2069-4CF0-95FC-2BD9EF77D0C4}" presName="hierChild5" presStyleCnt="0"/>
      <dgm:spPr/>
    </dgm:pt>
    <dgm:pt modelId="{78B953E7-C956-4761-851F-F4C38621F174}" type="pres">
      <dgm:prSet presAssocID="{6F13BEBB-C4B7-40D4-91C7-D836BFD02AB7}" presName="Name37" presStyleLbl="parChTrans1D2" presStyleIdx="1" presStyleCnt="3"/>
      <dgm:spPr/>
    </dgm:pt>
    <dgm:pt modelId="{31129D23-E909-4B96-BD6B-9E6FF6FD0CBF}" type="pres">
      <dgm:prSet presAssocID="{3AFC7CA7-B979-4CAF-B1AB-545D92BD7785}" presName="hierRoot2" presStyleCnt="0">
        <dgm:presLayoutVars>
          <dgm:hierBranch val="init"/>
        </dgm:presLayoutVars>
      </dgm:prSet>
      <dgm:spPr/>
    </dgm:pt>
    <dgm:pt modelId="{241839F6-8243-4D4C-B9D9-0716CAB9A100}" type="pres">
      <dgm:prSet presAssocID="{3AFC7CA7-B979-4CAF-B1AB-545D92BD7785}" presName="rootComposite" presStyleCnt="0"/>
      <dgm:spPr/>
    </dgm:pt>
    <dgm:pt modelId="{9F2662A6-EAA1-4B92-B910-97A5EDEC0718}" type="pres">
      <dgm:prSet presAssocID="{3AFC7CA7-B979-4CAF-B1AB-545D92BD7785}" presName="rootText" presStyleLbl="node2" presStyleIdx="1" presStyleCnt="3">
        <dgm:presLayoutVars>
          <dgm:chPref val="3"/>
        </dgm:presLayoutVars>
      </dgm:prSet>
      <dgm:spPr/>
    </dgm:pt>
    <dgm:pt modelId="{1A26734E-6717-4616-B6AA-5F25491A205D}" type="pres">
      <dgm:prSet presAssocID="{3AFC7CA7-B979-4CAF-B1AB-545D92BD7785}" presName="rootConnector" presStyleLbl="node2" presStyleIdx="1" presStyleCnt="3"/>
      <dgm:spPr/>
    </dgm:pt>
    <dgm:pt modelId="{521EF026-A52E-4912-8DD6-9C33F7A876E5}" type="pres">
      <dgm:prSet presAssocID="{3AFC7CA7-B979-4CAF-B1AB-545D92BD7785}" presName="hierChild4" presStyleCnt="0"/>
      <dgm:spPr/>
    </dgm:pt>
    <dgm:pt modelId="{2739CEAC-CF99-4312-B712-9A3DEA5D0C79}" type="pres">
      <dgm:prSet presAssocID="{DA5D8F49-F2B5-4CB8-8EC3-D516380CD818}" presName="Name37" presStyleLbl="parChTrans1D3" presStyleIdx="5" presStyleCnt="10"/>
      <dgm:spPr/>
    </dgm:pt>
    <dgm:pt modelId="{8EFB8DCF-7D5C-42DF-882E-0D925B5509C4}" type="pres">
      <dgm:prSet presAssocID="{9E52D1E2-4355-4D15-9B9E-BC73F9AEA09B}" presName="hierRoot2" presStyleCnt="0">
        <dgm:presLayoutVars>
          <dgm:hierBranch val="init"/>
        </dgm:presLayoutVars>
      </dgm:prSet>
      <dgm:spPr/>
    </dgm:pt>
    <dgm:pt modelId="{58B39E0D-43F8-4D53-99CC-FBB65775564E}" type="pres">
      <dgm:prSet presAssocID="{9E52D1E2-4355-4D15-9B9E-BC73F9AEA09B}" presName="rootComposite" presStyleCnt="0"/>
      <dgm:spPr/>
    </dgm:pt>
    <dgm:pt modelId="{D3044214-A8B0-4D87-B27D-39305ACD92BD}" type="pres">
      <dgm:prSet presAssocID="{9E52D1E2-4355-4D15-9B9E-BC73F9AEA09B}" presName="rootText" presStyleLbl="node3" presStyleIdx="5" presStyleCnt="10">
        <dgm:presLayoutVars>
          <dgm:chPref val="3"/>
        </dgm:presLayoutVars>
      </dgm:prSet>
      <dgm:spPr/>
    </dgm:pt>
    <dgm:pt modelId="{C95EB80A-A358-4A4E-952F-10013E1F42DD}" type="pres">
      <dgm:prSet presAssocID="{9E52D1E2-4355-4D15-9B9E-BC73F9AEA09B}" presName="rootConnector" presStyleLbl="node3" presStyleIdx="5" presStyleCnt="10"/>
      <dgm:spPr/>
    </dgm:pt>
    <dgm:pt modelId="{0893C06D-36B4-4DBC-AAA7-29F63F4273F9}" type="pres">
      <dgm:prSet presAssocID="{9E52D1E2-4355-4D15-9B9E-BC73F9AEA09B}" presName="hierChild4" presStyleCnt="0"/>
      <dgm:spPr/>
    </dgm:pt>
    <dgm:pt modelId="{4914BE3D-0152-4DCD-964E-39EC7DD6C92F}" type="pres">
      <dgm:prSet presAssocID="{9E52D1E2-4355-4D15-9B9E-BC73F9AEA09B}" presName="hierChild5" presStyleCnt="0"/>
      <dgm:spPr/>
    </dgm:pt>
    <dgm:pt modelId="{B6E14359-A1B0-4A03-9175-1ED614062E83}" type="pres">
      <dgm:prSet presAssocID="{645A3751-BDF5-4FD3-A28B-793F2DE6B7C1}" presName="Name37" presStyleLbl="parChTrans1D3" presStyleIdx="6" presStyleCnt="10"/>
      <dgm:spPr/>
    </dgm:pt>
    <dgm:pt modelId="{DDBDB064-5C69-444F-BCB8-84DB1E4291C0}" type="pres">
      <dgm:prSet presAssocID="{B87F4B98-2FCA-4938-9278-E056977FD251}" presName="hierRoot2" presStyleCnt="0">
        <dgm:presLayoutVars>
          <dgm:hierBranch val="init"/>
        </dgm:presLayoutVars>
      </dgm:prSet>
      <dgm:spPr/>
    </dgm:pt>
    <dgm:pt modelId="{7FD5CD9F-E493-4A43-92C6-5583E429B46B}" type="pres">
      <dgm:prSet presAssocID="{B87F4B98-2FCA-4938-9278-E056977FD251}" presName="rootComposite" presStyleCnt="0"/>
      <dgm:spPr/>
    </dgm:pt>
    <dgm:pt modelId="{218817B3-E5CC-4304-81FF-0E7F536F8348}" type="pres">
      <dgm:prSet presAssocID="{B87F4B98-2FCA-4938-9278-E056977FD251}" presName="rootText" presStyleLbl="node3" presStyleIdx="6" presStyleCnt="10">
        <dgm:presLayoutVars>
          <dgm:chPref val="3"/>
        </dgm:presLayoutVars>
      </dgm:prSet>
      <dgm:spPr/>
    </dgm:pt>
    <dgm:pt modelId="{DB7635F4-73C0-4DA6-A7A1-CFFED2852BFB}" type="pres">
      <dgm:prSet presAssocID="{B87F4B98-2FCA-4938-9278-E056977FD251}" presName="rootConnector" presStyleLbl="node3" presStyleIdx="6" presStyleCnt="10"/>
      <dgm:spPr/>
    </dgm:pt>
    <dgm:pt modelId="{58DFFA33-467D-4943-A6DB-A6F3987C8C12}" type="pres">
      <dgm:prSet presAssocID="{B87F4B98-2FCA-4938-9278-E056977FD251}" presName="hierChild4" presStyleCnt="0"/>
      <dgm:spPr/>
    </dgm:pt>
    <dgm:pt modelId="{BEEA7C7A-56F5-4BAF-974B-34622944184D}" type="pres">
      <dgm:prSet presAssocID="{B87F4B98-2FCA-4938-9278-E056977FD251}" presName="hierChild5" presStyleCnt="0"/>
      <dgm:spPr/>
    </dgm:pt>
    <dgm:pt modelId="{E337AA4B-F590-4CA9-9A93-D28BB7FEBF73}" type="pres">
      <dgm:prSet presAssocID="{3BB5968C-7DE5-44DE-944F-9291E0FDE1E5}" presName="Name37" presStyleLbl="parChTrans1D3" presStyleIdx="7" presStyleCnt="10"/>
      <dgm:spPr/>
    </dgm:pt>
    <dgm:pt modelId="{AC1EC97A-1F78-431A-895C-1884748AB64A}" type="pres">
      <dgm:prSet presAssocID="{DC070374-0218-477C-BFFB-7BA2C2165F36}" presName="hierRoot2" presStyleCnt="0">
        <dgm:presLayoutVars>
          <dgm:hierBranch val="init"/>
        </dgm:presLayoutVars>
      </dgm:prSet>
      <dgm:spPr/>
    </dgm:pt>
    <dgm:pt modelId="{58945721-D33A-4AD0-AE65-0E24C633AAF6}" type="pres">
      <dgm:prSet presAssocID="{DC070374-0218-477C-BFFB-7BA2C2165F36}" presName="rootComposite" presStyleCnt="0"/>
      <dgm:spPr/>
    </dgm:pt>
    <dgm:pt modelId="{DC1670E3-4D01-42F4-9ACF-1A69A72D69B7}" type="pres">
      <dgm:prSet presAssocID="{DC070374-0218-477C-BFFB-7BA2C2165F36}" presName="rootText" presStyleLbl="node3" presStyleIdx="7" presStyleCnt="10">
        <dgm:presLayoutVars>
          <dgm:chPref val="3"/>
        </dgm:presLayoutVars>
      </dgm:prSet>
      <dgm:spPr/>
    </dgm:pt>
    <dgm:pt modelId="{B83BFF6F-1931-4D36-A552-2C1BC502A29C}" type="pres">
      <dgm:prSet presAssocID="{DC070374-0218-477C-BFFB-7BA2C2165F36}" presName="rootConnector" presStyleLbl="node3" presStyleIdx="7" presStyleCnt="10"/>
      <dgm:spPr/>
    </dgm:pt>
    <dgm:pt modelId="{02E09E74-9067-4239-855B-4876B443B268}" type="pres">
      <dgm:prSet presAssocID="{DC070374-0218-477C-BFFB-7BA2C2165F36}" presName="hierChild4" presStyleCnt="0"/>
      <dgm:spPr/>
    </dgm:pt>
    <dgm:pt modelId="{DC9785F5-1D8B-4038-A740-086655BE6A2C}" type="pres">
      <dgm:prSet presAssocID="{DC070374-0218-477C-BFFB-7BA2C2165F36}" presName="hierChild5" presStyleCnt="0"/>
      <dgm:spPr/>
    </dgm:pt>
    <dgm:pt modelId="{81837AE4-0230-49B2-8ECD-81DAC988D426}" type="pres">
      <dgm:prSet presAssocID="{3AFC7CA7-B979-4CAF-B1AB-545D92BD7785}" presName="hierChild5" presStyleCnt="0"/>
      <dgm:spPr/>
    </dgm:pt>
    <dgm:pt modelId="{14073E89-09C1-4C31-B335-BD65C8FFDCB4}" type="pres">
      <dgm:prSet presAssocID="{34F6C7FE-5755-49C1-944E-A575ECDDFE8A}" presName="Name37" presStyleLbl="parChTrans1D2" presStyleIdx="2" presStyleCnt="3"/>
      <dgm:spPr/>
    </dgm:pt>
    <dgm:pt modelId="{CC7FB7AB-47BF-45DD-AADB-3B3DDB5402C6}" type="pres">
      <dgm:prSet presAssocID="{F32C8C75-0D53-4091-BE45-488970C9C752}" presName="hierRoot2" presStyleCnt="0">
        <dgm:presLayoutVars>
          <dgm:hierBranch val="init"/>
        </dgm:presLayoutVars>
      </dgm:prSet>
      <dgm:spPr/>
    </dgm:pt>
    <dgm:pt modelId="{063BF484-2BF1-404F-BA80-E2B40FFAF05B}" type="pres">
      <dgm:prSet presAssocID="{F32C8C75-0D53-4091-BE45-488970C9C752}" presName="rootComposite" presStyleCnt="0"/>
      <dgm:spPr/>
    </dgm:pt>
    <dgm:pt modelId="{33ADA9B7-7157-4E30-B56F-A5CE4296CFB8}" type="pres">
      <dgm:prSet presAssocID="{F32C8C75-0D53-4091-BE45-488970C9C752}" presName="rootText" presStyleLbl="node2" presStyleIdx="2" presStyleCnt="3" custLinFactNeighborX="43414">
        <dgm:presLayoutVars>
          <dgm:chPref val="3"/>
        </dgm:presLayoutVars>
      </dgm:prSet>
      <dgm:spPr/>
    </dgm:pt>
    <dgm:pt modelId="{3DD08496-A0A2-41AA-99D1-3105D38EB94E}" type="pres">
      <dgm:prSet presAssocID="{F32C8C75-0D53-4091-BE45-488970C9C752}" presName="rootConnector" presStyleLbl="node2" presStyleIdx="2" presStyleCnt="3"/>
      <dgm:spPr/>
    </dgm:pt>
    <dgm:pt modelId="{9F859596-6B27-4450-BE31-E55E81130A5F}" type="pres">
      <dgm:prSet presAssocID="{F32C8C75-0D53-4091-BE45-488970C9C752}" presName="hierChild4" presStyleCnt="0"/>
      <dgm:spPr/>
    </dgm:pt>
    <dgm:pt modelId="{A230C36B-846C-4CBD-9CC9-C19189B09B73}" type="pres">
      <dgm:prSet presAssocID="{D5264A21-8FA7-4398-BBBA-96F54A76BAD8}" presName="Name37" presStyleLbl="parChTrans1D3" presStyleIdx="8" presStyleCnt="10"/>
      <dgm:spPr/>
    </dgm:pt>
    <dgm:pt modelId="{48D59B7F-1B8F-488A-A2B9-B0F648B5CEBF}" type="pres">
      <dgm:prSet presAssocID="{0296D42B-EEE7-447B-B65C-DD9D9940727E}" presName="hierRoot2" presStyleCnt="0">
        <dgm:presLayoutVars>
          <dgm:hierBranch val="init"/>
        </dgm:presLayoutVars>
      </dgm:prSet>
      <dgm:spPr/>
    </dgm:pt>
    <dgm:pt modelId="{466E89BD-5F4F-458C-A456-F83F3EDAC064}" type="pres">
      <dgm:prSet presAssocID="{0296D42B-EEE7-447B-B65C-DD9D9940727E}" presName="rootComposite" presStyleCnt="0"/>
      <dgm:spPr/>
    </dgm:pt>
    <dgm:pt modelId="{942ABECC-A399-4415-9163-B705C07B86FD}" type="pres">
      <dgm:prSet presAssocID="{0296D42B-EEE7-447B-B65C-DD9D9940727E}" presName="rootText" presStyleLbl="node3" presStyleIdx="8" presStyleCnt="10" custLinFactNeighborX="43414">
        <dgm:presLayoutVars>
          <dgm:chPref val="3"/>
        </dgm:presLayoutVars>
      </dgm:prSet>
      <dgm:spPr/>
    </dgm:pt>
    <dgm:pt modelId="{C20CD040-5861-421D-A68B-5943D6AC209F}" type="pres">
      <dgm:prSet presAssocID="{0296D42B-EEE7-447B-B65C-DD9D9940727E}" presName="rootConnector" presStyleLbl="node3" presStyleIdx="8" presStyleCnt="10"/>
      <dgm:spPr/>
    </dgm:pt>
    <dgm:pt modelId="{60AB1A62-648F-4A8D-B23D-33358EAEB2A3}" type="pres">
      <dgm:prSet presAssocID="{0296D42B-EEE7-447B-B65C-DD9D9940727E}" presName="hierChild4" presStyleCnt="0"/>
      <dgm:spPr/>
    </dgm:pt>
    <dgm:pt modelId="{138D8143-AEF7-47CE-8F5B-811C5B32761D}" type="pres">
      <dgm:prSet presAssocID="{0296D42B-EEE7-447B-B65C-DD9D9940727E}" presName="hierChild5" presStyleCnt="0"/>
      <dgm:spPr/>
    </dgm:pt>
    <dgm:pt modelId="{41A598BC-CC0D-44C3-8284-3200C65DBB1E}" type="pres">
      <dgm:prSet presAssocID="{3232EFE0-882E-4333-B2D8-00EC83604E4F}" presName="Name37" presStyleLbl="parChTrans1D3" presStyleIdx="9" presStyleCnt="10"/>
      <dgm:spPr/>
    </dgm:pt>
    <dgm:pt modelId="{AD289627-9EB2-4644-BCA0-6393A88277C4}" type="pres">
      <dgm:prSet presAssocID="{3261E8F4-5ED9-4941-8377-900C2BB52A7A}" presName="hierRoot2" presStyleCnt="0">
        <dgm:presLayoutVars>
          <dgm:hierBranch val="init"/>
        </dgm:presLayoutVars>
      </dgm:prSet>
      <dgm:spPr/>
    </dgm:pt>
    <dgm:pt modelId="{4A994C71-0393-4DE4-900E-7F3D706469EB}" type="pres">
      <dgm:prSet presAssocID="{3261E8F4-5ED9-4941-8377-900C2BB52A7A}" presName="rootComposite" presStyleCnt="0"/>
      <dgm:spPr/>
    </dgm:pt>
    <dgm:pt modelId="{AE162CB4-FFB7-47A5-BC79-74086B5C56E4}" type="pres">
      <dgm:prSet presAssocID="{3261E8F4-5ED9-4941-8377-900C2BB52A7A}" presName="rootText" presStyleLbl="node3" presStyleIdx="9" presStyleCnt="10" custLinFactNeighborX="43414">
        <dgm:presLayoutVars>
          <dgm:chPref val="3"/>
        </dgm:presLayoutVars>
      </dgm:prSet>
      <dgm:spPr/>
    </dgm:pt>
    <dgm:pt modelId="{B82AE31D-CA15-4D3F-B243-3CEF21A1215F}" type="pres">
      <dgm:prSet presAssocID="{3261E8F4-5ED9-4941-8377-900C2BB52A7A}" presName="rootConnector" presStyleLbl="node3" presStyleIdx="9" presStyleCnt="10"/>
      <dgm:spPr/>
    </dgm:pt>
    <dgm:pt modelId="{12B0E7B6-4CE7-4382-999F-0340475F42DC}" type="pres">
      <dgm:prSet presAssocID="{3261E8F4-5ED9-4941-8377-900C2BB52A7A}" presName="hierChild4" presStyleCnt="0"/>
      <dgm:spPr/>
    </dgm:pt>
    <dgm:pt modelId="{84DBC63D-22A4-43E9-905E-1EBE63767F6B}" type="pres">
      <dgm:prSet presAssocID="{3261E8F4-5ED9-4941-8377-900C2BB52A7A}" presName="hierChild5" presStyleCnt="0"/>
      <dgm:spPr/>
    </dgm:pt>
    <dgm:pt modelId="{B6385EFA-A831-4784-ACAA-E292DD51B6AE}" type="pres">
      <dgm:prSet presAssocID="{F32C8C75-0D53-4091-BE45-488970C9C752}" presName="hierChild5" presStyleCnt="0"/>
      <dgm:spPr/>
    </dgm:pt>
    <dgm:pt modelId="{2F6D40DD-7063-43C4-8993-D1327F508C39}" type="pres">
      <dgm:prSet presAssocID="{79F15550-8611-45B2-BD4E-69E30451F3BF}" presName="hierChild3" presStyleCnt="0"/>
      <dgm:spPr/>
    </dgm:pt>
  </dgm:ptLst>
  <dgm:cxnLst>
    <dgm:cxn modelId="{72C5E201-159D-4222-9C71-E1F93BE9EA05}" type="presOf" srcId="{251647A5-DE94-4058-A7B1-3209511C25B3}" destId="{DFBED60A-465B-448B-8EA0-9C3F360F7579}" srcOrd="0" destOrd="0" presId="urn:microsoft.com/office/officeart/2005/8/layout/orgChart1"/>
    <dgm:cxn modelId="{7C8F4E08-2452-4BFB-963D-7FC5BA412B8C}" type="presOf" srcId="{A5B6C4A8-9D14-49CA-B175-C6BA05037321}" destId="{6DF7F209-CBB3-4977-8349-328FE00DE58B}" srcOrd="0" destOrd="0" presId="urn:microsoft.com/office/officeart/2005/8/layout/orgChart1"/>
    <dgm:cxn modelId="{703E5F0D-CA8E-42C0-9A03-8628FEA3D297}" srcId="{E0C37CB0-2069-4CF0-95FC-2BD9EF77D0C4}" destId="{A5B6C4A8-9D14-49CA-B175-C6BA05037321}" srcOrd="1" destOrd="0" parTransId="{83AE4C72-768F-4EE3-99F1-80DC293E2858}" sibTransId="{E8CFA20B-F414-417B-9F22-7B55FD52B7C0}"/>
    <dgm:cxn modelId="{53F4FF0F-0BD5-42FA-B696-DD2E8952A2E8}" type="presOf" srcId="{2811DF9D-F130-4587-AC78-9FF026923BCB}" destId="{827FF7B9-2E49-4ECB-9C79-B3234ECBB9AB}" srcOrd="0" destOrd="0" presId="urn:microsoft.com/office/officeart/2005/8/layout/orgChart1"/>
    <dgm:cxn modelId="{30F3DC10-FB1B-4042-8089-4DD8BB8A4CFE}" type="presOf" srcId="{645A3751-BDF5-4FD3-A28B-793F2DE6B7C1}" destId="{B6E14359-A1B0-4A03-9175-1ED614062E83}" srcOrd="0" destOrd="0" presId="urn:microsoft.com/office/officeart/2005/8/layout/orgChart1"/>
    <dgm:cxn modelId="{0CFEFD10-06DE-48C0-8032-39A85E4F4D08}" srcId="{E0C37CB0-2069-4CF0-95FC-2BD9EF77D0C4}" destId="{BF16C39F-5B68-418F-9C10-75E68505C6C6}" srcOrd="2" destOrd="0" parTransId="{95D6D821-698B-4303-8967-495519BED83A}" sibTransId="{020BDFB2-5421-4EFF-8204-830F4B68BAF5}"/>
    <dgm:cxn modelId="{5BD0EB12-A227-4D77-B473-799A0136E7BE}" srcId="{3AFC7CA7-B979-4CAF-B1AB-545D92BD7785}" destId="{B87F4B98-2FCA-4938-9278-E056977FD251}" srcOrd="1" destOrd="0" parTransId="{645A3751-BDF5-4FD3-A28B-793F2DE6B7C1}" sibTransId="{C4F5E35C-B11F-4942-8875-E0132A0D5532}"/>
    <dgm:cxn modelId="{C900C519-3B75-4204-A647-ABBF7E81BBD0}" type="presOf" srcId="{3AFC7CA7-B979-4CAF-B1AB-545D92BD7785}" destId="{9F2662A6-EAA1-4B92-B910-97A5EDEC0718}" srcOrd="0" destOrd="0" presId="urn:microsoft.com/office/officeart/2005/8/layout/orgChart1"/>
    <dgm:cxn modelId="{348B571D-3A66-4713-B577-C02CCAE9018A}" srcId="{E0C37CB0-2069-4CF0-95FC-2BD9EF77D0C4}" destId="{6AC67ADB-6D4C-4702-ACE7-2A44EAA82D46}" srcOrd="0" destOrd="0" parTransId="{2811DF9D-F130-4587-AC78-9FF026923BCB}" sibTransId="{4F7CDFCB-B923-4E3B-88ED-0593920C17B8}"/>
    <dgm:cxn modelId="{77EF0F1F-3037-4025-B48A-E03B8B0FB918}" type="presOf" srcId="{6AC67ADB-6D4C-4702-ACE7-2A44EAA82D46}" destId="{69295772-7E4E-4881-B191-2D14A1D04BFD}" srcOrd="1" destOrd="0" presId="urn:microsoft.com/office/officeart/2005/8/layout/orgChart1"/>
    <dgm:cxn modelId="{544E4422-B185-4DD1-B5A6-C9FE74151EAE}" type="presOf" srcId="{79F15550-8611-45B2-BD4E-69E30451F3BF}" destId="{28998323-4DE2-4F27-B5B1-1DDBB075FB02}" srcOrd="0" destOrd="0" presId="urn:microsoft.com/office/officeart/2005/8/layout/orgChart1"/>
    <dgm:cxn modelId="{DCB16B26-0879-4FB7-B462-C026FEE22F21}" type="presOf" srcId="{BF16C39F-5B68-418F-9C10-75E68505C6C6}" destId="{0133EBFD-8177-43D9-ABB7-0DD04395A5BA}" srcOrd="0" destOrd="0" presId="urn:microsoft.com/office/officeart/2005/8/layout/orgChart1"/>
    <dgm:cxn modelId="{BB1B692C-FB22-4E78-974F-2D9FDBF5F6E8}" type="presOf" srcId="{9E52D1E2-4355-4D15-9B9E-BC73F9AEA09B}" destId="{C95EB80A-A358-4A4E-952F-10013E1F42DD}" srcOrd="1" destOrd="0" presId="urn:microsoft.com/office/officeart/2005/8/layout/orgChart1"/>
    <dgm:cxn modelId="{8881EE2C-B6CD-4BB7-BBD0-00ED78796798}" type="presOf" srcId="{A5B6C4A8-9D14-49CA-B175-C6BA05037321}" destId="{3A593F37-A690-4683-81E7-7F7959CDEDE3}" srcOrd="1" destOrd="0" presId="urn:microsoft.com/office/officeart/2005/8/layout/orgChart1"/>
    <dgm:cxn modelId="{2C147037-86B2-47A8-829D-AEB0B49C5095}" type="presOf" srcId="{83AE4C72-768F-4EE3-99F1-80DC293E2858}" destId="{86AD3BF6-D6D5-45A4-B163-972BC5D9CDC6}" srcOrd="0" destOrd="0" presId="urn:microsoft.com/office/officeart/2005/8/layout/orgChart1"/>
    <dgm:cxn modelId="{10726A38-38E9-41A3-9DB0-351CC32A4C55}" type="presOf" srcId="{95D6D821-698B-4303-8967-495519BED83A}" destId="{09ADBE14-2A2D-4053-8267-952A942F92F3}" srcOrd="0" destOrd="0" presId="urn:microsoft.com/office/officeart/2005/8/layout/orgChart1"/>
    <dgm:cxn modelId="{FC2AD640-039E-4571-A596-3D77BC497CD0}" type="presOf" srcId="{3AFC7CA7-B979-4CAF-B1AB-545D92BD7785}" destId="{1A26734E-6717-4616-B6AA-5F25491A205D}" srcOrd="1" destOrd="0" presId="urn:microsoft.com/office/officeart/2005/8/layout/orgChart1"/>
    <dgm:cxn modelId="{60A8E941-FFAF-4650-A640-12931AFE8E04}" type="presOf" srcId="{B87F4B98-2FCA-4938-9278-E056977FD251}" destId="{218817B3-E5CC-4304-81FF-0E7F536F8348}" srcOrd="0" destOrd="0" presId="urn:microsoft.com/office/officeart/2005/8/layout/orgChart1"/>
    <dgm:cxn modelId="{4A846665-96CD-4D62-BD82-A739F869C1AE}" type="presOf" srcId="{0296D42B-EEE7-447B-B65C-DD9D9940727E}" destId="{C20CD040-5861-421D-A68B-5943D6AC209F}" srcOrd="1" destOrd="0" presId="urn:microsoft.com/office/officeart/2005/8/layout/orgChart1"/>
    <dgm:cxn modelId="{BF2D8446-A040-465D-92F4-4EABDDC26530}" type="presOf" srcId="{3261E8F4-5ED9-4941-8377-900C2BB52A7A}" destId="{B82AE31D-CA15-4D3F-B243-3CEF21A1215F}" srcOrd="1" destOrd="0" presId="urn:microsoft.com/office/officeart/2005/8/layout/orgChart1"/>
    <dgm:cxn modelId="{9DE52148-5E28-4E53-BD51-CEB9C36CEAB2}" type="presOf" srcId="{F32C8C75-0D53-4091-BE45-488970C9C752}" destId="{33ADA9B7-7157-4E30-B56F-A5CE4296CFB8}" srcOrd="0" destOrd="0" presId="urn:microsoft.com/office/officeart/2005/8/layout/orgChart1"/>
    <dgm:cxn modelId="{93609F68-3D0C-4599-8E4B-B2E8CFC993D9}" type="presOf" srcId="{DC070374-0218-477C-BFFB-7BA2C2165F36}" destId="{B83BFF6F-1931-4D36-A552-2C1BC502A29C}" srcOrd="1" destOrd="0" presId="urn:microsoft.com/office/officeart/2005/8/layout/orgChart1"/>
    <dgm:cxn modelId="{76506B6C-BC62-48BA-A7AA-7DEFF4292D8C}" srcId="{E0C37CB0-2069-4CF0-95FC-2BD9EF77D0C4}" destId="{F27C916D-3D31-4476-AD70-B42A054B874B}" srcOrd="4" destOrd="0" parTransId="{5E42EDAE-09C1-4E2F-B767-E8FBB9E4EF52}" sibTransId="{7CB69CED-63B2-498C-AFC9-086781A6A284}"/>
    <dgm:cxn modelId="{D41ACB4D-367D-477B-BFD6-845F2FCF4470}" srcId="{F32C8C75-0D53-4091-BE45-488970C9C752}" destId="{0296D42B-EEE7-447B-B65C-DD9D9940727E}" srcOrd="0" destOrd="0" parTransId="{D5264A21-8FA7-4398-BBBA-96F54A76BAD8}" sibTransId="{69AEB26A-53C2-497A-B2B8-0BE8D27E4207}"/>
    <dgm:cxn modelId="{D5373B4F-1AA9-45C8-81CE-BF3A2542D20B}" type="presOf" srcId="{3BB5968C-7DE5-44DE-944F-9291E0FDE1E5}" destId="{E337AA4B-F590-4CA9-9A93-D28BB7FEBF73}" srcOrd="0" destOrd="0" presId="urn:microsoft.com/office/officeart/2005/8/layout/orgChart1"/>
    <dgm:cxn modelId="{D47FFB6F-CD94-4EAA-8F31-466E513E8C76}" srcId="{79F15550-8611-45B2-BD4E-69E30451F3BF}" destId="{F32C8C75-0D53-4091-BE45-488970C9C752}" srcOrd="2" destOrd="0" parTransId="{34F6C7FE-5755-49C1-944E-A575ECDDFE8A}" sibTransId="{01ADB7AF-53DC-40F2-92AC-FE2181E26793}"/>
    <dgm:cxn modelId="{E6C74751-81CD-4633-9CF3-A51EA1CE9E2B}" srcId="{E0C37CB0-2069-4CF0-95FC-2BD9EF77D0C4}" destId="{F0932E0B-7E58-46DD-ACF5-CE50A3DA94FD}" srcOrd="3" destOrd="0" parTransId="{B816F4D4-ADB2-43A5-94D8-632692FB6E7E}" sibTransId="{D076A0E6-3262-472C-9EDA-E95BCB147556}"/>
    <dgm:cxn modelId="{08C0FE53-E1E4-46D8-BBA4-44D2BB948F50}" type="presOf" srcId="{3232EFE0-882E-4333-B2D8-00EC83604E4F}" destId="{41A598BC-CC0D-44C3-8284-3200C65DBB1E}" srcOrd="0" destOrd="0" presId="urn:microsoft.com/office/officeart/2005/8/layout/orgChart1"/>
    <dgm:cxn modelId="{50958376-98A7-437A-9E9F-2D04518C32E3}" type="presOf" srcId="{F32C8C75-0D53-4091-BE45-488970C9C752}" destId="{3DD08496-A0A2-41AA-99D1-3105D38EB94E}" srcOrd="1" destOrd="0" presId="urn:microsoft.com/office/officeart/2005/8/layout/orgChart1"/>
    <dgm:cxn modelId="{F203CA80-62CD-456F-A382-2B5350961982}" type="presOf" srcId="{79F15550-8611-45B2-BD4E-69E30451F3BF}" destId="{672C29A3-5C94-4D24-8FBF-9A115EDD407D}" srcOrd="1" destOrd="0" presId="urn:microsoft.com/office/officeart/2005/8/layout/orgChart1"/>
    <dgm:cxn modelId="{F57E7A82-0E8B-40E6-B6BF-A6B2B061F0DA}" type="presOf" srcId="{0296D42B-EEE7-447B-B65C-DD9D9940727E}" destId="{942ABECC-A399-4415-9163-B705C07B86FD}" srcOrd="0" destOrd="0" presId="urn:microsoft.com/office/officeart/2005/8/layout/orgChart1"/>
    <dgm:cxn modelId="{E25D8C82-0591-477D-8A12-60B356667F8E}" type="presOf" srcId="{6AC67ADB-6D4C-4702-ACE7-2A44EAA82D46}" destId="{DD14A994-FDDF-4237-8E7A-F256410EEE26}" srcOrd="0" destOrd="0" presId="urn:microsoft.com/office/officeart/2005/8/layout/orgChart1"/>
    <dgm:cxn modelId="{89100488-E650-4056-9776-A65F3449380E}" type="presOf" srcId="{F0932E0B-7E58-46DD-ACF5-CE50A3DA94FD}" destId="{32D50C35-BEBE-4F34-A749-A078EE0B92AF}" srcOrd="1" destOrd="0" presId="urn:microsoft.com/office/officeart/2005/8/layout/orgChart1"/>
    <dgm:cxn modelId="{A3EAA48B-E33D-4AF3-A8C9-17D6432AED0C}" type="presOf" srcId="{F27C916D-3D31-4476-AD70-B42A054B874B}" destId="{A77AE786-49CF-47EF-B2C6-CAD16E05921E}" srcOrd="1" destOrd="0" presId="urn:microsoft.com/office/officeart/2005/8/layout/orgChart1"/>
    <dgm:cxn modelId="{26BB778F-098C-4339-8AF5-BDDB268AA2A8}" type="presOf" srcId="{6F13BEBB-C4B7-40D4-91C7-D836BFD02AB7}" destId="{78B953E7-C956-4761-851F-F4C38621F174}" srcOrd="0" destOrd="0" presId="urn:microsoft.com/office/officeart/2005/8/layout/orgChart1"/>
    <dgm:cxn modelId="{113C2895-612B-4041-B102-BE3FBEF35056}" type="presOf" srcId="{BF16C39F-5B68-418F-9C10-75E68505C6C6}" destId="{33030E4C-9DEE-4495-BB3C-6705747EEE9B}" srcOrd="1" destOrd="0" presId="urn:microsoft.com/office/officeart/2005/8/layout/orgChart1"/>
    <dgm:cxn modelId="{77E68C9A-6B72-49A1-9BBE-A133DFC08476}" type="presOf" srcId="{9E52D1E2-4355-4D15-9B9E-BC73F9AEA09B}" destId="{D3044214-A8B0-4D87-B27D-39305ACD92BD}" srcOrd="0" destOrd="0" presId="urn:microsoft.com/office/officeart/2005/8/layout/orgChart1"/>
    <dgm:cxn modelId="{427650A4-99A8-426A-BDA5-95CFC8EAD35A}" srcId="{F32C8C75-0D53-4091-BE45-488970C9C752}" destId="{3261E8F4-5ED9-4941-8377-900C2BB52A7A}" srcOrd="1" destOrd="0" parTransId="{3232EFE0-882E-4333-B2D8-00EC83604E4F}" sibTransId="{D8C20155-259B-483A-973D-0F58112348AE}"/>
    <dgm:cxn modelId="{38DA32B3-6181-4C92-B93E-5C527A38D482}" type="presOf" srcId="{E0C37CB0-2069-4CF0-95FC-2BD9EF77D0C4}" destId="{EE4499E8-10A2-4D6B-8C8E-23AC644891D4}" srcOrd="1" destOrd="0" presId="urn:microsoft.com/office/officeart/2005/8/layout/orgChart1"/>
    <dgm:cxn modelId="{00D6D8B3-DFAF-421D-B252-B8AAE5CF68C1}" type="presOf" srcId="{DC070374-0218-477C-BFFB-7BA2C2165F36}" destId="{DC1670E3-4D01-42F4-9ACF-1A69A72D69B7}" srcOrd="0" destOrd="0" presId="urn:microsoft.com/office/officeart/2005/8/layout/orgChart1"/>
    <dgm:cxn modelId="{21E838B4-324C-41AA-84C0-2AD8C99F16B5}" type="presOf" srcId="{F0932E0B-7E58-46DD-ACF5-CE50A3DA94FD}" destId="{E94DB9C5-0FAC-4411-9810-6F656DAAA6BC}" srcOrd="0" destOrd="0" presId="urn:microsoft.com/office/officeart/2005/8/layout/orgChart1"/>
    <dgm:cxn modelId="{BA8EE6BD-EA5A-4B5F-9AD3-99A036E31ABD}" srcId="{79F15550-8611-45B2-BD4E-69E30451F3BF}" destId="{E0C37CB0-2069-4CF0-95FC-2BD9EF77D0C4}" srcOrd="0" destOrd="0" parTransId="{B4C9C324-6F85-42C9-8572-B6F548402365}" sibTransId="{8C81CE25-1DFD-4C1B-817E-6C96C99FC414}"/>
    <dgm:cxn modelId="{AB4A62C0-BC42-4042-98D8-19586D158C0F}" type="presOf" srcId="{B816F4D4-ADB2-43A5-94D8-632692FB6E7E}" destId="{E09F5AE2-874E-4FE7-B2E9-B8B94CB95CBF}" srcOrd="0" destOrd="0" presId="urn:microsoft.com/office/officeart/2005/8/layout/orgChart1"/>
    <dgm:cxn modelId="{ACF173C2-6DD9-4FF9-8DE7-07282D42E3AD}" srcId="{79F15550-8611-45B2-BD4E-69E30451F3BF}" destId="{3AFC7CA7-B979-4CAF-B1AB-545D92BD7785}" srcOrd="1" destOrd="0" parTransId="{6F13BEBB-C4B7-40D4-91C7-D836BFD02AB7}" sibTransId="{923EB9E5-0A63-4796-B5E7-3893F5DDEAD6}"/>
    <dgm:cxn modelId="{222751C3-9391-4E5F-BEDF-619E74FDF4E9}" srcId="{3AFC7CA7-B979-4CAF-B1AB-545D92BD7785}" destId="{DC070374-0218-477C-BFFB-7BA2C2165F36}" srcOrd="2" destOrd="0" parTransId="{3BB5968C-7DE5-44DE-944F-9291E0FDE1E5}" sibTransId="{19D54EF9-3DAF-4187-9BBE-01E3DB1BB0A7}"/>
    <dgm:cxn modelId="{4260A9CE-94F0-4BC2-B0AE-1BE262C64130}" type="presOf" srcId="{D5264A21-8FA7-4398-BBBA-96F54A76BAD8}" destId="{A230C36B-846C-4CBD-9CC9-C19189B09B73}" srcOrd="0" destOrd="0" presId="urn:microsoft.com/office/officeart/2005/8/layout/orgChart1"/>
    <dgm:cxn modelId="{B798BBCF-B417-4FD0-8A50-CF997817694F}" srcId="{3AFC7CA7-B979-4CAF-B1AB-545D92BD7785}" destId="{9E52D1E2-4355-4D15-9B9E-BC73F9AEA09B}" srcOrd="0" destOrd="0" parTransId="{DA5D8F49-F2B5-4CB8-8EC3-D516380CD818}" sibTransId="{DDB80CF3-1CFB-4F5F-A2DA-3B7FF05EF511}"/>
    <dgm:cxn modelId="{AFF7BCD0-6B46-41E2-BC00-BEC6A522E533}" type="presOf" srcId="{DA5D8F49-F2B5-4CB8-8EC3-D516380CD818}" destId="{2739CEAC-CF99-4312-B712-9A3DEA5D0C79}" srcOrd="0" destOrd="0" presId="urn:microsoft.com/office/officeart/2005/8/layout/orgChart1"/>
    <dgm:cxn modelId="{6E41F8DA-E41B-4008-8F87-5F5528DCCC9A}" type="presOf" srcId="{3261E8F4-5ED9-4941-8377-900C2BB52A7A}" destId="{AE162CB4-FFB7-47A5-BC79-74086B5C56E4}" srcOrd="0" destOrd="0" presId="urn:microsoft.com/office/officeart/2005/8/layout/orgChart1"/>
    <dgm:cxn modelId="{4C8E6AE4-46F9-4208-BF6B-10D64451FBB3}" type="presOf" srcId="{E0C37CB0-2069-4CF0-95FC-2BD9EF77D0C4}" destId="{2AB04048-BAA8-4CAF-BE64-430D24FFEA4B}" srcOrd="0" destOrd="0" presId="urn:microsoft.com/office/officeart/2005/8/layout/orgChart1"/>
    <dgm:cxn modelId="{66FEA4E7-382D-4974-9053-25F5960739BA}" srcId="{251647A5-DE94-4058-A7B1-3209511C25B3}" destId="{79F15550-8611-45B2-BD4E-69E30451F3BF}" srcOrd="0" destOrd="0" parTransId="{DC4BA1AC-6077-434E-AF73-B63778D67943}" sibTransId="{5389D173-8317-43E1-B90C-1AE68AFF70D4}"/>
    <dgm:cxn modelId="{B81E0BED-9713-44BD-96FC-76577CCFEFB6}" type="presOf" srcId="{34F6C7FE-5755-49C1-944E-A575ECDDFE8A}" destId="{14073E89-09C1-4C31-B335-BD65C8FFDCB4}" srcOrd="0" destOrd="0" presId="urn:microsoft.com/office/officeart/2005/8/layout/orgChart1"/>
    <dgm:cxn modelId="{00F823F0-EBB7-4E0B-9193-C300100EC25F}" type="presOf" srcId="{B87F4B98-2FCA-4938-9278-E056977FD251}" destId="{DB7635F4-73C0-4DA6-A7A1-CFFED2852BFB}" srcOrd="1" destOrd="0" presId="urn:microsoft.com/office/officeart/2005/8/layout/orgChart1"/>
    <dgm:cxn modelId="{2FC106FB-3DA6-4D13-9093-3BBCEE6A1866}" type="presOf" srcId="{B4C9C324-6F85-42C9-8572-B6F548402365}" destId="{5CEB44DB-C8B1-4F75-961F-6C2122C48399}" srcOrd="0" destOrd="0" presId="urn:microsoft.com/office/officeart/2005/8/layout/orgChart1"/>
    <dgm:cxn modelId="{7352B7FD-F0A7-4A58-BA43-865E4CFF47DE}" type="presOf" srcId="{5E42EDAE-09C1-4E2F-B767-E8FBB9E4EF52}" destId="{B2620D9F-3616-4ECE-8F82-64973E0A00D4}" srcOrd="0" destOrd="0" presId="urn:microsoft.com/office/officeart/2005/8/layout/orgChart1"/>
    <dgm:cxn modelId="{C93188FE-5B1E-40CB-957E-54A9719FB638}" type="presOf" srcId="{F27C916D-3D31-4476-AD70-B42A054B874B}" destId="{B327D029-1D5C-45E7-8A1C-14639D3D2924}" srcOrd="0" destOrd="0" presId="urn:microsoft.com/office/officeart/2005/8/layout/orgChart1"/>
    <dgm:cxn modelId="{7722C737-03D8-4C20-BA40-2A12AB79156F}" type="presParOf" srcId="{DFBED60A-465B-448B-8EA0-9C3F360F7579}" destId="{59BF4BA7-3A64-4D44-AB69-33D22C2ECEF3}" srcOrd="0" destOrd="0" presId="urn:microsoft.com/office/officeart/2005/8/layout/orgChart1"/>
    <dgm:cxn modelId="{F3E6055C-EA6E-4165-9BC7-FBCCDBD80CE8}" type="presParOf" srcId="{59BF4BA7-3A64-4D44-AB69-33D22C2ECEF3}" destId="{03C3D995-9FE5-4A9D-BCD5-519ABFA1DFEC}" srcOrd="0" destOrd="0" presId="urn:microsoft.com/office/officeart/2005/8/layout/orgChart1"/>
    <dgm:cxn modelId="{F6B2F354-441C-43F1-8211-6EB23602A21D}" type="presParOf" srcId="{03C3D995-9FE5-4A9D-BCD5-519ABFA1DFEC}" destId="{28998323-4DE2-4F27-B5B1-1DDBB075FB02}" srcOrd="0" destOrd="0" presId="urn:microsoft.com/office/officeart/2005/8/layout/orgChart1"/>
    <dgm:cxn modelId="{1447E129-BDD7-4FBA-AE0A-D0C2B72745A6}" type="presParOf" srcId="{03C3D995-9FE5-4A9D-BCD5-519ABFA1DFEC}" destId="{672C29A3-5C94-4D24-8FBF-9A115EDD407D}" srcOrd="1" destOrd="0" presId="urn:microsoft.com/office/officeart/2005/8/layout/orgChart1"/>
    <dgm:cxn modelId="{47F90E13-39BF-462B-A136-265F947629D2}" type="presParOf" srcId="{59BF4BA7-3A64-4D44-AB69-33D22C2ECEF3}" destId="{34617346-2367-4FC3-83C7-D68241EDA62A}" srcOrd="1" destOrd="0" presId="urn:microsoft.com/office/officeart/2005/8/layout/orgChart1"/>
    <dgm:cxn modelId="{9A05F4B7-A027-4F79-B08A-2E488FB26AB4}" type="presParOf" srcId="{34617346-2367-4FC3-83C7-D68241EDA62A}" destId="{5CEB44DB-C8B1-4F75-961F-6C2122C48399}" srcOrd="0" destOrd="0" presId="urn:microsoft.com/office/officeart/2005/8/layout/orgChart1"/>
    <dgm:cxn modelId="{F004703E-50C5-42CF-9A5B-2E0044BD158B}" type="presParOf" srcId="{34617346-2367-4FC3-83C7-D68241EDA62A}" destId="{3FAECDAD-F9DC-4C5F-9943-42A282E93C70}" srcOrd="1" destOrd="0" presId="urn:microsoft.com/office/officeart/2005/8/layout/orgChart1"/>
    <dgm:cxn modelId="{F8C5E515-14A1-4007-9855-84FFA2400A33}" type="presParOf" srcId="{3FAECDAD-F9DC-4C5F-9943-42A282E93C70}" destId="{D2D5AA77-8EA0-4902-BC1E-D2B456E8DF26}" srcOrd="0" destOrd="0" presId="urn:microsoft.com/office/officeart/2005/8/layout/orgChart1"/>
    <dgm:cxn modelId="{E49D2F72-4A27-44F3-A552-9F514DBC580D}" type="presParOf" srcId="{D2D5AA77-8EA0-4902-BC1E-D2B456E8DF26}" destId="{2AB04048-BAA8-4CAF-BE64-430D24FFEA4B}" srcOrd="0" destOrd="0" presId="urn:microsoft.com/office/officeart/2005/8/layout/orgChart1"/>
    <dgm:cxn modelId="{A7B08FCA-0CB1-40D6-B381-D97ED3DAF5D0}" type="presParOf" srcId="{D2D5AA77-8EA0-4902-BC1E-D2B456E8DF26}" destId="{EE4499E8-10A2-4D6B-8C8E-23AC644891D4}" srcOrd="1" destOrd="0" presId="urn:microsoft.com/office/officeart/2005/8/layout/orgChart1"/>
    <dgm:cxn modelId="{FABA9736-A7FD-4A4F-9854-A55C7F03F0AD}" type="presParOf" srcId="{3FAECDAD-F9DC-4C5F-9943-42A282E93C70}" destId="{BC4F0304-DE0A-4AD6-AF83-E1566C0023F2}" srcOrd="1" destOrd="0" presId="urn:microsoft.com/office/officeart/2005/8/layout/orgChart1"/>
    <dgm:cxn modelId="{990EB537-167B-4CA7-B584-EEB727836832}" type="presParOf" srcId="{BC4F0304-DE0A-4AD6-AF83-E1566C0023F2}" destId="{827FF7B9-2E49-4ECB-9C79-B3234ECBB9AB}" srcOrd="0" destOrd="0" presId="urn:microsoft.com/office/officeart/2005/8/layout/orgChart1"/>
    <dgm:cxn modelId="{631805B9-DD1F-4868-95CC-BC5FF9575B65}" type="presParOf" srcId="{BC4F0304-DE0A-4AD6-AF83-E1566C0023F2}" destId="{248B432F-729B-4832-8F31-08DFDCD298EC}" srcOrd="1" destOrd="0" presId="urn:microsoft.com/office/officeart/2005/8/layout/orgChart1"/>
    <dgm:cxn modelId="{460053DC-6928-4550-B4D0-F181EC6B7C3E}" type="presParOf" srcId="{248B432F-729B-4832-8F31-08DFDCD298EC}" destId="{5C19C14F-C8DA-4ECA-BDD4-9278A9BA3BE4}" srcOrd="0" destOrd="0" presId="urn:microsoft.com/office/officeart/2005/8/layout/orgChart1"/>
    <dgm:cxn modelId="{2F2A1E1C-6F1C-46DC-946D-5D3762E7EEC8}" type="presParOf" srcId="{5C19C14F-C8DA-4ECA-BDD4-9278A9BA3BE4}" destId="{DD14A994-FDDF-4237-8E7A-F256410EEE26}" srcOrd="0" destOrd="0" presId="urn:microsoft.com/office/officeart/2005/8/layout/orgChart1"/>
    <dgm:cxn modelId="{F426EB4B-6643-44CA-BAC8-EABD37C8BF16}" type="presParOf" srcId="{5C19C14F-C8DA-4ECA-BDD4-9278A9BA3BE4}" destId="{69295772-7E4E-4881-B191-2D14A1D04BFD}" srcOrd="1" destOrd="0" presId="urn:microsoft.com/office/officeart/2005/8/layout/orgChart1"/>
    <dgm:cxn modelId="{DEE299BA-ACD0-4180-A685-9EFCAE5FBC25}" type="presParOf" srcId="{248B432F-729B-4832-8F31-08DFDCD298EC}" destId="{FA7E2320-F57F-4150-A4FE-35C6C8A3B8CB}" srcOrd="1" destOrd="0" presId="urn:microsoft.com/office/officeart/2005/8/layout/orgChart1"/>
    <dgm:cxn modelId="{673E5172-D044-4EB9-AE71-764FFB02A90D}" type="presParOf" srcId="{248B432F-729B-4832-8F31-08DFDCD298EC}" destId="{2362A6BE-AEF3-4B15-944D-CEB488EA7293}" srcOrd="2" destOrd="0" presId="urn:microsoft.com/office/officeart/2005/8/layout/orgChart1"/>
    <dgm:cxn modelId="{99CA8B1A-9BA9-4AEB-8745-2CE66141187C}" type="presParOf" srcId="{BC4F0304-DE0A-4AD6-AF83-E1566C0023F2}" destId="{86AD3BF6-D6D5-45A4-B163-972BC5D9CDC6}" srcOrd="2" destOrd="0" presId="urn:microsoft.com/office/officeart/2005/8/layout/orgChart1"/>
    <dgm:cxn modelId="{5BD04B23-8678-487E-8D4B-42855AD191BE}" type="presParOf" srcId="{BC4F0304-DE0A-4AD6-AF83-E1566C0023F2}" destId="{2D17EDD3-58E2-46CA-919A-AD192915CAF8}" srcOrd="3" destOrd="0" presId="urn:microsoft.com/office/officeart/2005/8/layout/orgChart1"/>
    <dgm:cxn modelId="{DB75F0AB-FA60-4A36-A8A6-1EFB34D6C767}" type="presParOf" srcId="{2D17EDD3-58E2-46CA-919A-AD192915CAF8}" destId="{67C9C703-8672-4B0B-BCA9-F59BF0EE600F}" srcOrd="0" destOrd="0" presId="urn:microsoft.com/office/officeart/2005/8/layout/orgChart1"/>
    <dgm:cxn modelId="{C47EAA06-627A-40C5-B5D3-4DE0C9F94ED2}" type="presParOf" srcId="{67C9C703-8672-4B0B-BCA9-F59BF0EE600F}" destId="{6DF7F209-CBB3-4977-8349-328FE00DE58B}" srcOrd="0" destOrd="0" presId="urn:microsoft.com/office/officeart/2005/8/layout/orgChart1"/>
    <dgm:cxn modelId="{1BD5FF55-5A91-4285-B523-796C5ADCEF57}" type="presParOf" srcId="{67C9C703-8672-4B0B-BCA9-F59BF0EE600F}" destId="{3A593F37-A690-4683-81E7-7F7959CDEDE3}" srcOrd="1" destOrd="0" presId="urn:microsoft.com/office/officeart/2005/8/layout/orgChart1"/>
    <dgm:cxn modelId="{857A227F-E171-4660-A621-68C5CE86C947}" type="presParOf" srcId="{2D17EDD3-58E2-46CA-919A-AD192915CAF8}" destId="{9A9E134D-C8E8-457D-818B-D5A3B96C2A3E}" srcOrd="1" destOrd="0" presId="urn:microsoft.com/office/officeart/2005/8/layout/orgChart1"/>
    <dgm:cxn modelId="{508488CF-15CE-46E6-B2B7-072E078573CC}" type="presParOf" srcId="{2D17EDD3-58E2-46CA-919A-AD192915CAF8}" destId="{2F9A5A2A-038D-45B3-ADCA-FFD4B54297DA}" srcOrd="2" destOrd="0" presId="urn:microsoft.com/office/officeart/2005/8/layout/orgChart1"/>
    <dgm:cxn modelId="{6EE16AAD-98D0-4ECB-B0B7-D507DDF6B98E}" type="presParOf" srcId="{BC4F0304-DE0A-4AD6-AF83-E1566C0023F2}" destId="{09ADBE14-2A2D-4053-8267-952A942F92F3}" srcOrd="4" destOrd="0" presId="urn:microsoft.com/office/officeart/2005/8/layout/orgChart1"/>
    <dgm:cxn modelId="{842CB63F-2CF6-4FFD-B577-043E993F1F0F}" type="presParOf" srcId="{BC4F0304-DE0A-4AD6-AF83-E1566C0023F2}" destId="{7B13DB74-3CEA-4A42-952A-206118DB4A4E}" srcOrd="5" destOrd="0" presId="urn:microsoft.com/office/officeart/2005/8/layout/orgChart1"/>
    <dgm:cxn modelId="{CA6B7697-0C6A-454C-A921-E3ADA77403EF}" type="presParOf" srcId="{7B13DB74-3CEA-4A42-952A-206118DB4A4E}" destId="{93C85923-39B9-4B94-AF06-0B7AA058A2D1}" srcOrd="0" destOrd="0" presId="urn:microsoft.com/office/officeart/2005/8/layout/orgChart1"/>
    <dgm:cxn modelId="{28EAC9CE-F323-484A-A46B-4C3EA2497DAD}" type="presParOf" srcId="{93C85923-39B9-4B94-AF06-0B7AA058A2D1}" destId="{0133EBFD-8177-43D9-ABB7-0DD04395A5BA}" srcOrd="0" destOrd="0" presId="urn:microsoft.com/office/officeart/2005/8/layout/orgChart1"/>
    <dgm:cxn modelId="{E76A58EA-275C-4649-999F-4FC48B3627C0}" type="presParOf" srcId="{93C85923-39B9-4B94-AF06-0B7AA058A2D1}" destId="{33030E4C-9DEE-4495-BB3C-6705747EEE9B}" srcOrd="1" destOrd="0" presId="urn:microsoft.com/office/officeart/2005/8/layout/orgChart1"/>
    <dgm:cxn modelId="{636E7772-DB6E-4222-8526-27C927421D9E}" type="presParOf" srcId="{7B13DB74-3CEA-4A42-952A-206118DB4A4E}" destId="{AC4FC0AB-0CBF-47CB-9C52-ABA1C43BFDCF}" srcOrd="1" destOrd="0" presId="urn:microsoft.com/office/officeart/2005/8/layout/orgChart1"/>
    <dgm:cxn modelId="{D4FF7C13-9915-4147-94E0-877E693262DA}" type="presParOf" srcId="{7B13DB74-3CEA-4A42-952A-206118DB4A4E}" destId="{839EEC8D-3C40-4BF7-A63B-FA3DA7B38DE5}" srcOrd="2" destOrd="0" presId="urn:microsoft.com/office/officeart/2005/8/layout/orgChart1"/>
    <dgm:cxn modelId="{81C25402-16EC-4D6F-973A-964EA5227941}" type="presParOf" srcId="{BC4F0304-DE0A-4AD6-AF83-E1566C0023F2}" destId="{E09F5AE2-874E-4FE7-B2E9-B8B94CB95CBF}" srcOrd="6" destOrd="0" presId="urn:microsoft.com/office/officeart/2005/8/layout/orgChart1"/>
    <dgm:cxn modelId="{5CE94028-79EB-4FBB-919C-775DE062F30A}" type="presParOf" srcId="{BC4F0304-DE0A-4AD6-AF83-E1566C0023F2}" destId="{F073D970-8D2B-4282-98D7-5605D0DE0838}" srcOrd="7" destOrd="0" presId="urn:microsoft.com/office/officeart/2005/8/layout/orgChart1"/>
    <dgm:cxn modelId="{0F67059C-1BCF-4786-9F2A-8630187C0684}" type="presParOf" srcId="{F073D970-8D2B-4282-98D7-5605D0DE0838}" destId="{6496E744-EB8D-4BD6-B7F5-603F149C56C4}" srcOrd="0" destOrd="0" presId="urn:microsoft.com/office/officeart/2005/8/layout/orgChart1"/>
    <dgm:cxn modelId="{AA338194-02F5-443A-9905-71E838FC7C4F}" type="presParOf" srcId="{6496E744-EB8D-4BD6-B7F5-603F149C56C4}" destId="{E94DB9C5-0FAC-4411-9810-6F656DAAA6BC}" srcOrd="0" destOrd="0" presId="urn:microsoft.com/office/officeart/2005/8/layout/orgChart1"/>
    <dgm:cxn modelId="{267DE763-3529-4B3D-B5EE-9FB4097F10FE}" type="presParOf" srcId="{6496E744-EB8D-4BD6-B7F5-603F149C56C4}" destId="{32D50C35-BEBE-4F34-A749-A078EE0B92AF}" srcOrd="1" destOrd="0" presId="urn:microsoft.com/office/officeart/2005/8/layout/orgChart1"/>
    <dgm:cxn modelId="{B1D584C4-A5E8-4EF8-930F-F3C6FA57BD56}" type="presParOf" srcId="{F073D970-8D2B-4282-98D7-5605D0DE0838}" destId="{81259C78-3FA7-49C4-AB31-4A3FFFEC90DF}" srcOrd="1" destOrd="0" presId="urn:microsoft.com/office/officeart/2005/8/layout/orgChart1"/>
    <dgm:cxn modelId="{EF3954BC-B67F-4107-B40F-D884193CC7E8}" type="presParOf" srcId="{F073D970-8D2B-4282-98D7-5605D0DE0838}" destId="{07FD781D-A6BC-400E-946F-97FB42A45B94}" srcOrd="2" destOrd="0" presId="urn:microsoft.com/office/officeart/2005/8/layout/orgChart1"/>
    <dgm:cxn modelId="{34AEC2E8-BCB0-4B6B-B1CD-5585D467B21F}" type="presParOf" srcId="{BC4F0304-DE0A-4AD6-AF83-E1566C0023F2}" destId="{B2620D9F-3616-4ECE-8F82-64973E0A00D4}" srcOrd="8" destOrd="0" presId="urn:microsoft.com/office/officeart/2005/8/layout/orgChart1"/>
    <dgm:cxn modelId="{9406A3E5-BD3B-4154-BFA3-7F2F8BCA6527}" type="presParOf" srcId="{BC4F0304-DE0A-4AD6-AF83-E1566C0023F2}" destId="{CE34079D-B56D-4FF4-A0E0-F86B9D2B57D1}" srcOrd="9" destOrd="0" presId="urn:microsoft.com/office/officeart/2005/8/layout/orgChart1"/>
    <dgm:cxn modelId="{A4282A87-6481-4234-9B94-03615F147DC4}" type="presParOf" srcId="{CE34079D-B56D-4FF4-A0E0-F86B9D2B57D1}" destId="{F6D1CFB1-B3C7-4252-8CAC-D62AAA99F5CA}" srcOrd="0" destOrd="0" presId="urn:microsoft.com/office/officeart/2005/8/layout/orgChart1"/>
    <dgm:cxn modelId="{2DF7BF45-CAC6-40DF-8735-75FC76FC693D}" type="presParOf" srcId="{F6D1CFB1-B3C7-4252-8CAC-D62AAA99F5CA}" destId="{B327D029-1D5C-45E7-8A1C-14639D3D2924}" srcOrd="0" destOrd="0" presId="urn:microsoft.com/office/officeart/2005/8/layout/orgChart1"/>
    <dgm:cxn modelId="{78A6ED2C-3986-403B-991B-14533458832A}" type="presParOf" srcId="{F6D1CFB1-B3C7-4252-8CAC-D62AAA99F5CA}" destId="{A77AE786-49CF-47EF-B2C6-CAD16E05921E}" srcOrd="1" destOrd="0" presId="urn:microsoft.com/office/officeart/2005/8/layout/orgChart1"/>
    <dgm:cxn modelId="{2500B2A7-8698-4FFC-B847-9F41AB9EEC16}" type="presParOf" srcId="{CE34079D-B56D-4FF4-A0E0-F86B9D2B57D1}" destId="{47C657C3-92E3-47AF-80E9-884432B0B94D}" srcOrd="1" destOrd="0" presId="urn:microsoft.com/office/officeart/2005/8/layout/orgChart1"/>
    <dgm:cxn modelId="{042A0C52-1A83-4771-80B2-8174E241502C}" type="presParOf" srcId="{CE34079D-B56D-4FF4-A0E0-F86B9D2B57D1}" destId="{0699C976-B2D1-48DA-AC93-CEB28C16C36C}" srcOrd="2" destOrd="0" presId="urn:microsoft.com/office/officeart/2005/8/layout/orgChart1"/>
    <dgm:cxn modelId="{300109AC-7924-44DC-88BA-DACEDCC9C081}" type="presParOf" srcId="{3FAECDAD-F9DC-4C5F-9943-42A282E93C70}" destId="{3B2A2660-8082-48FF-9029-130536ABD9CE}" srcOrd="2" destOrd="0" presId="urn:microsoft.com/office/officeart/2005/8/layout/orgChart1"/>
    <dgm:cxn modelId="{3E44864C-F546-482E-BA05-FD47A6F41278}" type="presParOf" srcId="{34617346-2367-4FC3-83C7-D68241EDA62A}" destId="{78B953E7-C956-4761-851F-F4C38621F174}" srcOrd="2" destOrd="0" presId="urn:microsoft.com/office/officeart/2005/8/layout/orgChart1"/>
    <dgm:cxn modelId="{FC0EA7B4-D0FA-4990-BE86-19B5FA8B9C8D}" type="presParOf" srcId="{34617346-2367-4FC3-83C7-D68241EDA62A}" destId="{31129D23-E909-4B96-BD6B-9E6FF6FD0CBF}" srcOrd="3" destOrd="0" presId="urn:microsoft.com/office/officeart/2005/8/layout/orgChart1"/>
    <dgm:cxn modelId="{21AEF7CC-8A51-4A98-91BD-69362DB3EA5A}" type="presParOf" srcId="{31129D23-E909-4B96-BD6B-9E6FF6FD0CBF}" destId="{241839F6-8243-4D4C-B9D9-0716CAB9A100}" srcOrd="0" destOrd="0" presId="urn:microsoft.com/office/officeart/2005/8/layout/orgChart1"/>
    <dgm:cxn modelId="{3887EE26-E2F9-4875-AAEB-863E4C0B2D78}" type="presParOf" srcId="{241839F6-8243-4D4C-B9D9-0716CAB9A100}" destId="{9F2662A6-EAA1-4B92-B910-97A5EDEC0718}" srcOrd="0" destOrd="0" presId="urn:microsoft.com/office/officeart/2005/8/layout/orgChart1"/>
    <dgm:cxn modelId="{124A633C-8641-4E29-80A8-E66E576D7D12}" type="presParOf" srcId="{241839F6-8243-4D4C-B9D9-0716CAB9A100}" destId="{1A26734E-6717-4616-B6AA-5F25491A205D}" srcOrd="1" destOrd="0" presId="urn:microsoft.com/office/officeart/2005/8/layout/orgChart1"/>
    <dgm:cxn modelId="{3EFC2725-CEFC-464A-8F25-F7D3AC9F53BD}" type="presParOf" srcId="{31129D23-E909-4B96-BD6B-9E6FF6FD0CBF}" destId="{521EF026-A52E-4912-8DD6-9C33F7A876E5}" srcOrd="1" destOrd="0" presId="urn:microsoft.com/office/officeart/2005/8/layout/orgChart1"/>
    <dgm:cxn modelId="{423A03F2-01A8-4C58-8CCF-2DCF41C04C79}" type="presParOf" srcId="{521EF026-A52E-4912-8DD6-9C33F7A876E5}" destId="{2739CEAC-CF99-4312-B712-9A3DEA5D0C79}" srcOrd="0" destOrd="0" presId="urn:microsoft.com/office/officeart/2005/8/layout/orgChart1"/>
    <dgm:cxn modelId="{28F8197D-87B7-47C9-ADFC-3D1540593962}" type="presParOf" srcId="{521EF026-A52E-4912-8DD6-9C33F7A876E5}" destId="{8EFB8DCF-7D5C-42DF-882E-0D925B5509C4}" srcOrd="1" destOrd="0" presId="urn:microsoft.com/office/officeart/2005/8/layout/orgChart1"/>
    <dgm:cxn modelId="{2C6ECAE9-491C-4C85-A0E3-26B1CF0214CD}" type="presParOf" srcId="{8EFB8DCF-7D5C-42DF-882E-0D925B5509C4}" destId="{58B39E0D-43F8-4D53-99CC-FBB65775564E}" srcOrd="0" destOrd="0" presId="urn:microsoft.com/office/officeart/2005/8/layout/orgChart1"/>
    <dgm:cxn modelId="{EEF959A6-CED9-41A7-8C2A-1E86816B4BC6}" type="presParOf" srcId="{58B39E0D-43F8-4D53-99CC-FBB65775564E}" destId="{D3044214-A8B0-4D87-B27D-39305ACD92BD}" srcOrd="0" destOrd="0" presId="urn:microsoft.com/office/officeart/2005/8/layout/orgChart1"/>
    <dgm:cxn modelId="{9AB75611-7984-4F61-80C1-00CA3C26BC30}" type="presParOf" srcId="{58B39E0D-43F8-4D53-99CC-FBB65775564E}" destId="{C95EB80A-A358-4A4E-952F-10013E1F42DD}" srcOrd="1" destOrd="0" presId="urn:microsoft.com/office/officeart/2005/8/layout/orgChart1"/>
    <dgm:cxn modelId="{97F7CE27-40B1-47C7-BA3E-183324F4DD00}" type="presParOf" srcId="{8EFB8DCF-7D5C-42DF-882E-0D925B5509C4}" destId="{0893C06D-36B4-4DBC-AAA7-29F63F4273F9}" srcOrd="1" destOrd="0" presId="urn:microsoft.com/office/officeart/2005/8/layout/orgChart1"/>
    <dgm:cxn modelId="{9259ED03-60CF-4820-A932-134E5AB95EE6}" type="presParOf" srcId="{8EFB8DCF-7D5C-42DF-882E-0D925B5509C4}" destId="{4914BE3D-0152-4DCD-964E-39EC7DD6C92F}" srcOrd="2" destOrd="0" presId="urn:microsoft.com/office/officeart/2005/8/layout/orgChart1"/>
    <dgm:cxn modelId="{3FCBF031-C4B4-412A-965C-50D5DEB29D15}" type="presParOf" srcId="{521EF026-A52E-4912-8DD6-9C33F7A876E5}" destId="{B6E14359-A1B0-4A03-9175-1ED614062E83}" srcOrd="2" destOrd="0" presId="urn:microsoft.com/office/officeart/2005/8/layout/orgChart1"/>
    <dgm:cxn modelId="{3D78A7FB-0E68-4540-A464-785C756B01BB}" type="presParOf" srcId="{521EF026-A52E-4912-8DD6-9C33F7A876E5}" destId="{DDBDB064-5C69-444F-BCB8-84DB1E4291C0}" srcOrd="3" destOrd="0" presId="urn:microsoft.com/office/officeart/2005/8/layout/orgChart1"/>
    <dgm:cxn modelId="{57E06946-E468-4F1C-B8B9-09E1D3ED8184}" type="presParOf" srcId="{DDBDB064-5C69-444F-BCB8-84DB1E4291C0}" destId="{7FD5CD9F-E493-4A43-92C6-5583E429B46B}" srcOrd="0" destOrd="0" presId="urn:microsoft.com/office/officeart/2005/8/layout/orgChart1"/>
    <dgm:cxn modelId="{5587A6E1-098C-4E41-9100-A3D7BA47C35C}" type="presParOf" srcId="{7FD5CD9F-E493-4A43-92C6-5583E429B46B}" destId="{218817B3-E5CC-4304-81FF-0E7F536F8348}" srcOrd="0" destOrd="0" presId="urn:microsoft.com/office/officeart/2005/8/layout/orgChart1"/>
    <dgm:cxn modelId="{27E697B4-7E16-4A9D-9CEF-D73B3CA0BCFA}" type="presParOf" srcId="{7FD5CD9F-E493-4A43-92C6-5583E429B46B}" destId="{DB7635F4-73C0-4DA6-A7A1-CFFED2852BFB}" srcOrd="1" destOrd="0" presId="urn:microsoft.com/office/officeart/2005/8/layout/orgChart1"/>
    <dgm:cxn modelId="{EE59D95F-FAFE-4921-9F69-8F84B0414E68}" type="presParOf" srcId="{DDBDB064-5C69-444F-BCB8-84DB1E4291C0}" destId="{58DFFA33-467D-4943-A6DB-A6F3987C8C12}" srcOrd="1" destOrd="0" presId="urn:microsoft.com/office/officeart/2005/8/layout/orgChart1"/>
    <dgm:cxn modelId="{8026AFCD-339C-4330-A408-9ADD28F911DD}" type="presParOf" srcId="{DDBDB064-5C69-444F-BCB8-84DB1E4291C0}" destId="{BEEA7C7A-56F5-4BAF-974B-34622944184D}" srcOrd="2" destOrd="0" presId="urn:microsoft.com/office/officeart/2005/8/layout/orgChart1"/>
    <dgm:cxn modelId="{F95BA9FE-99CF-4398-8D0E-1A3AC7A62970}" type="presParOf" srcId="{521EF026-A52E-4912-8DD6-9C33F7A876E5}" destId="{E337AA4B-F590-4CA9-9A93-D28BB7FEBF73}" srcOrd="4" destOrd="0" presId="urn:microsoft.com/office/officeart/2005/8/layout/orgChart1"/>
    <dgm:cxn modelId="{5864FED7-D6BE-4FBF-814D-8826D12407C5}" type="presParOf" srcId="{521EF026-A52E-4912-8DD6-9C33F7A876E5}" destId="{AC1EC97A-1F78-431A-895C-1884748AB64A}" srcOrd="5" destOrd="0" presId="urn:microsoft.com/office/officeart/2005/8/layout/orgChart1"/>
    <dgm:cxn modelId="{3F2D9681-BED9-465F-A75C-8C120E39623F}" type="presParOf" srcId="{AC1EC97A-1F78-431A-895C-1884748AB64A}" destId="{58945721-D33A-4AD0-AE65-0E24C633AAF6}" srcOrd="0" destOrd="0" presId="urn:microsoft.com/office/officeart/2005/8/layout/orgChart1"/>
    <dgm:cxn modelId="{8BF2E76A-8AB6-4F0E-8812-5A2536941629}" type="presParOf" srcId="{58945721-D33A-4AD0-AE65-0E24C633AAF6}" destId="{DC1670E3-4D01-42F4-9ACF-1A69A72D69B7}" srcOrd="0" destOrd="0" presId="urn:microsoft.com/office/officeart/2005/8/layout/orgChart1"/>
    <dgm:cxn modelId="{7464DFB1-DF65-4F15-B181-E1C013544700}" type="presParOf" srcId="{58945721-D33A-4AD0-AE65-0E24C633AAF6}" destId="{B83BFF6F-1931-4D36-A552-2C1BC502A29C}" srcOrd="1" destOrd="0" presId="urn:microsoft.com/office/officeart/2005/8/layout/orgChart1"/>
    <dgm:cxn modelId="{BCFED8A7-7F9F-4D6D-B4F5-E4C10387EBE8}" type="presParOf" srcId="{AC1EC97A-1F78-431A-895C-1884748AB64A}" destId="{02E09E74-9067-4239-855B-4876B443B268}" srcOrd="1" destOrd="0" presId="urn:microsoft.com/office/officeart/2005/8/layout/orgChart1"/>
    <dgm:cxn modelId="{95A3E375-E0DA-4F46-9F6F-C6BCDC436945}" type="presParOf" srcId="{AC1EC97A-1F78-431A-895C-1884748AB64A}" destId="{DC9785F5-1D8B-4038-A740-086655BE6A2C}" srcOrd="2" destOrd="0" presId="urn:microsoft.com/office/officeart/2005/8/layout/orgChart1"/>
    <dgm:cxn modelId="{6B504C7A-0C79-4F65-95D5-B14C09D94EF2}" type="presParOf" srcId="{31129D23-E909-4B96-BD6B-9E6FF6FD0CBF}" destId="{81837AE4-0230-49B2-8ECD-81DAC988D426}" srcOrd="2" destOrd="0" presId="urn:microsoft.com/office/officeart/2005/8/layout/orgChart1"/>
    <dgm:cxn modelId="{854DB381-E85F-476F-9510-4095D401FCB4}" type="presParOf" srcId="{34617346-2367-4FC3-83C7-D68241EDA62A}" destId="{14073E89-09C1-4C31-B335-BD65C8FFDCB4}" srcOrd="4" destOrd="0" presId="urn:microsoft.com/office/officeart/2005/8/layout/orgChart1"/>
    <dgm:cxn modelId="{5182F580-EA33-4998-999C-FF2295131A5F}" type="presParOf" srcId="{34617346-2367-4FC3-83C7-D68241EDA62A}" destId="{CC7FB7AB-47BF-45DD-AADB-3B3DDB5402C6}" srcOrd="5" destOrd="0" presId="urn:microsoft.com/office/officeart/2005/8/layout/orgChart1"/>
    <dgm:cxn modelId="{FF7EB12B-600C-4710-AEA3-C6C8F9B1A78A}" type="presParOf" srcId="{CC7FB7AB-47BF-45DD-AADB-3B3DDB5402C6}" destId="{063BF484-2BF1-404F-BA80-E2B40FFAF05B}" srcOrd="0" destOrd="0" presId="urn:microsoft.com/office/officeart/2005/8/layout/orgChart1"/>
    <dgm:cxn modelId="{3AAF9C38-3843-466D-914D-309163C8B241}" type="presParOf" srcId="{063BF484-2BF1-404F-BA80-E2B40FFAF05B}" destId="{33ADA9B7-7157-4E30-B56F-A5CE4296CFB8}" srcOrd="0" destOrd="0" presId="urn:microsoft.com/office/officeart/2005/8/layout/orgChart1"/>
    <dgm:cxn modelId="{45AFF2C4-C8C6-4238-8359-A9D0710B8029}" type="presParOf" srcId="{063BF484-2BF1-404F-BA80-E2B40FFAF05B}" destId="{3DD08496-A0A2-41AA-99D1-3105D38EB94E}" srcOrd="1" destOrd="0" presId="urn:microsoft.com/office/officeart/2005/8/layout/orgChart1"/>
    <dgm:cxn modelId="{B279FEF3-F5FF-46C9-9BA8-4F3EBF40BF28}" type="presParOf" srcId="{CC7FB7AB-47BF-45DD-AADB-3B3DDB5402C6}" destId="{9F859596-6B27-4450-BE31-E55E81130A5F}" srcOrd="1" destOrd="0" presId="urn:microsoft.com/office/officeart/2005/8/layout/orgChart1"/>
    <dgm:cxn modelId="{645EA8D3-6EA6-4894-B6C6-1697193F3B00}" type="presParOf" srcId="{9F859596-6B27-4450-BE31-E55E81130A5F}" destId="{A230C36B-846C-4CBD-9CC9-C19189B09B73}" srcOrd="0" destOrd="0" presId="urn:microsoft.com/office/officeart/2005/8/layout/orgChart1"/>
    <dgm:cxn modelId="{D1083AA9-5236-4EC6-8052-021FA571FF0A}" type="presParOf" srcId="{9F859596-6B27-4450-BE31-E55E81130A5F}" destId="{48D59B7F-1B8F-488A-A2B9-B0F648B5CEBF}" srcOrd="1" destOrd="0" presId="urn:microsoft.com/office/officeart/2005/8/layout/orgChart1"/>
    <dgm:cxn modelId="{E2863BF5-9CFD-4EE7-9D12-54C53DFF983B}" type="presParOf" srcId="{48D59B7F-1B8F-488A-A2B9-B0F648B5CEBF}" destId="{466E89BD-5F4F-458C-A456-F83F3EDAC064}" srcOrd="0" destOrd="0" presId="urn:microsoft.com/office/officeart/2005/8/layout/orgChart1"/>
    <dgm:cxn modelId="{10EE91B1-0C6F-45CB-A412-20DA4C19BB66}" type="presParOf" srcId="{466E89BD-5F4F-458C-A456-F83F3EDAC064}" destId="{942ABECC-A399-4415-9163-B705C07B86FD}" srcOrd="0" destOrd="0" presId="urn:microsoft.com/office/officeart/2005/8/layout/orgChart1"/>
    <dgm:cxn modelId="{E88360B8-9AD2-4A4F-BB98-7E269A9010D8}" type="presParOf" srcId="{466E89BD-5F4F-458C-A456-F83F3EDAC064}" destId="{C20CD040-5861-421D-A68B-5943D6AC209F}" srcOrd="1" destOrd="0" presId="urn:microsoft.com/office/officeart/2005/8/layout/orgChart1"/>
    <dgm:cxn modelId="{110290CA-50F3-4F37-B8E4-32863277BBFA}" type="presParOf" srcId="{48D59B7F-1B8F-488A-A2B9-B0F648B5CEBF}" destId="{60AB1A62-648F-4A8D-B23D-33358EAEB2A3}" srcOrd="1" destOrd="0" presId="urn:microsoft.com/office/officeart/2005/8/layout/orgChart1"/>
    <dgm:cxn modelId="{09D6BD95-41BC-405A-946B-90CEA148090D}" type="presParOf" srcId="{48D59B7F-1B8F-488A-A2B9-B0F648B5CEBF}" destId="{138D8143-AEF7-47CE-8F5B-811C5B32761D}" srcOrd="2" destOrd="0" presId="urn:microsoft.com/office/officeart/2005/8/layout/orgChart1"/>
    <dgm:cxn modelId="{5598B368-6B2B-4FEA-9D38-99AEC66F03AD}" type="presParOf" srcId="{9F859596-6B27-4450-BE31-E55E81130A5F}" destId="{41A598BC-CC0D-44C3-8284-3200C65DBB1E}" srcOrd="2" destOrd="0" presId="urn:microsoft.com/office/officeart/2005/8/layout/orgChart1"/>
    <dgm:cxn modelId="{E3B7A4BF-37D1-419C-8AB9-FD346103B789}" type="presParOf" srcId="{9F859596-6B27-4450-BE31-E55E81130A5F}" destId="{AD289627-9EB2-4644-BCA0-6393A88277C4}" srcOrd="3" destOrd="0" presId="urn:microsoft.com/office/officeart/2005/8/layout/orgChart1"/>
    <dgm:cxn modelId="{3349E765-27A5-40BD-82AB-B5F5D9CCCB50}" type="presParOf" srcId="{AD289627-9EB2-4644-BCA0-6393A88277C4}" destId="{4A994C71-0393-4DE4-900E-7F3D706469EB}" srcOrd="0" destOrd="0" presId="urn:microsoft.com/office/officeart/2005/8/layout/orgChart1"/>
    <dgm:cxn modelId="{1C42AF6D-7801-45F4-A1FD-8E81DBE41EFB}" type="presParOf" srcId="{4A994C71-0393-4DE4-900E-7F3D706469EB}" destId="{AE162CB4-FFB7-47A5-BC79-74086B5C56E4}" srcOrd="0" destOrd="0" presId="urn:microsoft.com/office/officeart/2005/8/layout/orgChart1"/>
    <dgm:cxn modelId="{FB6FE555-D28C-4C88-BE33-626332679588}" type="presParOf" srcId="{4A994C71-0393-4DE4-900E-7F3D706469EB}" destId="{B82AE31D-CA15-4D3F-B243-3CEF21A1215F}" srcOrd="1" destOrd="0" presId="urn:microsoft.com/office/officeart/2005/8/layout/orgChart1"/>
    <dgm:cxn modelId="{DBF296A8-C469-4AD9-8900-B2D5E41D6E35}" type="presParOf" srcId="{AD289627-9EB2-4644-BCA0-6393A88277C4}" destId="{12B0E7B6-4CE7-4382-999F-0340475F42DC}" srcOrd="1" destOrd="0" presId="urn:microsoft.com/office/officeart/2005/8/layout/orgChart1"/>
    <dgm:cxn modelId="{817FD6A0-FA80-4896-9CCE-025FC89570F8}" type="presParOf" srcId="{AD289627-9EB2-4644-BCA0-6393A88277C4}" destId="{84DBC63D-22A4-43E9-905E-1EBE63767F6B}" srcOrd="2" destOrd="0" presId="urn:microsoft.com/office/officeart/2005/8/layout/orgChart1"/>
    <dgm:cxn modelId="{951F2D75-41D3-46BB-8945-20F32FD3D24E}" type="presParOf" srcId="{CC7FB7AB-47BF-45DD-AADB-3B3DDB5402C6}" destId="{B6385EFA-A831-4784-ACAA-E292DD51B6AE}" srcOrd="2" destOrd="0" presId="urn:microsoft.com/office/officeart/2005/8/layout/orgChart1"/>
    <dgm:cxn modelId="{C9F36B2E-4291-4F11-9669-F475A901DFFE}" type="presParOf" srcId="{59BF4BA7-3A64-4D44-AB69-33D22C2ECEF3}" destId="{2F6D40DD-7063-43C4-8993-D1327F508C3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51647A5-DE94-4058-A7B1-3209511C25B3}" type="doc">
      <dgm:prSet loTypeId="urn:microsoft.com/office/officeart/2005/8/layout/orgChart1" loCatId="hierarchy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79F15550-8611-45B2-BD4E-69E30451F3BF}">
      <dgm:prSet phldrT="[Text]" custT="1"/>
      <dgm:spPr/>
      <dgm:t>
        <a:bodyPr/>
        <a:lstStyle/>
        <a:p>
          <a:r>
            <a:rPr lang="en-US" sz="2000" b="1" dirty="0" err="1"/>
            <a:t>Deployability</a:t>
          </a:r>
          <a:r>
            <a:rPr lang="en-US" sz="2000" b="1" dirty="0"/>
            <a:t> Tactics</a:t>
          </a:r>
        </a:p>
      </dgm:t>
    </dgm:pt>
    <dgm:pt modelId="{DC4BA1AC-6077-434E-AF73-B63778D67943}" type="parTrans" cxnId="{66FEA4E7-382D-4974-9053-25F5960739BA}">
      <dgm:prSet/>
      <dgm:spPr/>
      <dgm:t>
        <a:bodyPr/>
        <a:lstStyle/>
        <a:p>
          <a:endParaRPr lang="en-US" sz="4000"/>
        </a:p>
      </dgm:t>
    </dgm:pt>
    <dgm:pt modelId="{5389D173-8317-43E1-B90C-1AE68AFF70D4}" type="sibTrans" cxnId="{66FEA4E7-382D-4974-9053-25F5960739BA}">
      <dgm:prSet/>
      <dgm:spPr/>
      <dgm:t>
        <a:bodyPr/>
        <a:lstStyle/>
        <a:p>
          <a:endParaRPr lang="en-US" sz="4000"/>
        </a:p>
      </dgm:t>
    </dgm:pt>
    <dgm:pt modelId="{E0C37CB0-2069-4CF0-95FC-2BD9EF77D0C4}">
      <dgm:prSet phldrT="[Text]" custT="1"/>
      <dgm:spPr/>
      <dgm:t>
        <a:bodyPr/>
        <a:lstStyle/>
        <a:p>
          <a:r>
            <a:rPr lang="en-US" sz="1600" dirty="0"/>
            <a:t>Manage Deployment Pipeline</a:t>
          </a:r>
        </a:p>
      </dgm:t>
    </dgm:pt>
    <dgm:pt modelId="{B4C9C324-6F85-42C9-8572-B6F548402365}" type="parTrans" cxnId="{BA8EE6BD-EA5A-4B5F-9AD3-99A036E31ABD}">
      <dgm:prSet/>
      <dgm:spPr/>
      <dgm:t>
        <a:bodyPr/>
        <a:lstStyle/>
        <a:p>
          <a:endParaRPr lang="en-US" sz="4000"/>
        </a:p>
      </dgm:t>
    </dgm:pt>
    <dgm:pt modelId="{8C81CE25-1DFD-4C1B-817E-6C96C99FC414}" type="sibTrans" cxnId="{BA8EE6BD-EA5A-4B5F-9AD3-99A036E31ABD}">
      <dgm:prSet/>
      <dgm:spPr/>
      <dgm:t>
        <a:bodyPr/>
        <a:lstStyle/>
        <a:p>
          <a:endParaRPr lang="en-US" sz="4000"/>
        </a:p>
      </dgm:t>
    </dgm:pt>
    <dgm:pt modelId="{3AFC7CA7-B979-4CAF-B1AB-545D92BD7785}">
      <dgm:prSet phldrT="[Text]" custT="1"/>
      <dgm:spPr/>
      <dgm:t>
        <a:bodyPr/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Manage Deployed System</a:t>
          </a:r>
        </a:p>
      </dgm:t>
    </dgm:pt>
    <dgm:pt modelId="{6F13BEBB-C4B7-40D4-91C7-D836BFD02AB7}" type="parTrans" cxnId="{ACF173C2-6DD9-4FF9-8DE7-07282D42E3AD}">
      <dgm:prSet/>
      <dgm:spPr/>
      <dgm:t>
        <a:bodyPr/>
        <a:lstStyle/>
        <a:p>
          <a:endParaRPr lang="en-US" sz="4000"/>
        </a:p>
      </dgm:t>
    </dgm:pt>
    <dgm:pt modelId="{923EB9E5-0A63-4796-B5E7-3893F5DDEAD6}" type="sibTrans" cxnId="{ACF173C2-6DD9-4FF9-8DE7-07282D42E3AD}">
      <dgm:prSet/>
      <dgm:spPr/>
      <dgm:t>
        <a:bodyPr/>
        <a:lstStyle/>
        <a:p>
          <a:endParaRPr lang="en-US" sz="4000"/>
        </a:p>
      </dgm:t>
    </dgm:pt>
    <dgm:pt modelId="{6AC67ADB-6D4C-4702-ACE7-2A44EAA82D46}">
      <dgm:prSet phldrT="[Text]" custT="1"/>
      <dgm:spPr/>
      <dgm:t>
        <a:bodyPr/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Scale Rollouts</a:t>
          </a:r>
        </a:p>
      </dgm:t>
    </dgm:pt>
    <dgm:pt modelId="{2811DF9D-F130-4587-AC78-9FF026923BCB}" type="parTrans" cxnId="{348B571D-3A66-4713-B577-C02CCAE9018A}">
      <dgm:prSet/>
      <dgm:spPr/>
      <dgm:t>
        <a:bodyPr/>
        <a:lstStyle/>
        <a:p>
          <a:endParaRPr lang="en-US" sz="4000"/>
        </a:p>
      </dgm:t>
    </dgm:pt>
    <dgm:pt modelId="{4F7CDFCB-B923-4E3B-88ED-0593920C17B8}" type="sibTrans" cxnId="{348B571D-3A66-4713-B577-C02CCAE9018A}">
      <dgm:prSet/>
      <dgm:spPr/>
      <dgm:t>
        <a:bodyPr/>
        <a:lstStyle/>
        <a:p>
          <a:endParaRPr lang="en-US" sz="4000"/>
        </a:p>
      </dgm:t>
    </dgm:pt>
    <dgm:pt modelId="{A5B6C4A8-9D14-49CA-B175-C6BA05037321}">
      <dgm:prSet phldrT="[Text]" custT="1"/>
      <dgm:spPr/>
      <dgm:t>
        <a:bodyPr/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Script Deployment Commands</a:t>
          </a:r>
        </a:p>
      </dgm:t>
    </dgm:pt>
    <dgm:pt modelId="{83AE4C72-768F-4EE3-99F1-80DC293E2858}" type="parTrans" cxnId="{703E5F0D-CA8E-42C0-9A03-8628FEA3D297}">
      <dgm:prSet/>
      <dgm:spPr/>
      <dgm:t>
        <a:bodyPr/>
        <a:lstStyle/>
        <a:p>
          <a:endParaRPr lang="en-US" sz="4000"/>
        </a:p>
      </dgm:t>
    </dgm:pt>
    <dgm:pt modelId="{E8CFA20B-F414-417B-9F22-7B55FD52B7C0}" type="sibTrans" cxnId="{703E5F0D-CA8E-42C0-9A03-8628FEA3D297}">
      <dgm:prSet/>
      <dgm:spPr/>
      <dgm:t>
        <a:bodyPr/>
        <a:lstStyle/>
        <a:p>
          <a:endParaRPr lang="en-US" sz="4000"/>
        </a:p>
      </dgm:t>
    </dgm:pt>
    <dgm:pt modelId="{BF16C39F-5B68-418F-9C10-75E68505C6C6}">
      <dgm:prSet phldrT="[Text]" custT="1"/>
      <dgm:spPr/>
      <dgm:t>
        <a:bodyPr/>
        <a:lstStyle/>
        <a:p>
          <a:r>
            <a:rPr lang="en-US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Rollback</a:t>
          </a:r>
        </a:p>
      </dgm:t>
    </dgm:pt>
    <dgm:pt modelId="{95D6D821-698B-4303-8967-495519BED83A}" type="parTrans" cxnId="{0CFEFD10-06DE-48C0-8032-39A85E4F4D08}">
      <dgm:prSet/>
      <dgm:spPr/>
      <dgm:t>
        <a:bodyPr/>
        <a:lstStyle/>
        <a:p>
          <a:endParaRPr lang="en-US" sz="4000"/>
        </a:p>
      </dgm:t>
    </dgm:pt>
    <dgm:pt modelId="{020BDFB2-5421-4EFF-8204-830F4B68BAF5}" type="sibTrans" cxnId="{0CFEFD10-06DE-48C0-8032-39A85E4F4D08}">
      <dgm:prSet/>
      <dgm:spPr/>
      <dgm:t>
        <a:bodyPr/>
        <a:lstStyle/>
        <a:p>
          <a:endParaRPr lang="en-US" sz="4000"/>
        </a:p>
      </dgm:t>
    </dgm:pt>
    <dgm:pt modelId="{34FC580F-5955-4A19-B6A7-8D854BB9B6CC}">
      <dgm:prSet phldrT="[Text]" custT="1"/>
      <dgm:spPr/>
      <dgm:t>
        <a:bodyPr/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Manage Service Interactions</a:t>
          </a:r>
        </a:p>
      </dgm:t>
    </dgm:pt>
    <dgm:pt modelId="{1146CBF6-4A89-46FF-8E4A-B6EDC4668375}" type="parTrans" cxnId="{18A754CC-4E0F-4FD7-B412-E657EAAE5F12}">
      <dgm:prSet/>
      <dgm:spPr/>
      <dgm:t>
        <a:bodyPr/>
        <a:lstStyle/>
        <a:p>
          <a:endParaRPr lang="en-US" sz="4000"/>
        </a:p>
      </dgm:t>
    </dgm:pt>
    <dgm:pt modelId="{06747AAF-BA39-48FF-88D4-1334A61122D7}" type="sibTrans" cxnId="{18A754CC-4E0F-4FD7-B412-E657EAAE5F12}">
      <dgm:prSet/>
      <dgm:spPr/>
      <dgm:t>
        <a:bodyPr/>
        <a:lstStyle/>
        <a:p>
          <a:endParaRPr lang="en-US" sz="4000"/>
        </a:p>
      </dgm:t>
    </dgm:pt>
    <dgm:pt modelId="{C7049799-4234-4C7C-A5D6-82EFAED4FE89}">
      <dgm:prSet phldrT="[Text]" custT="1"/>
      <dgm:spPr/>
      <dgm:t>
        <a:bodyPr/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Package Dependencies</a:t>
          </a:r>
        </a:p>
      </dgm:t>
    </dgm:pt>
    <dgm:pt modelId="{19A6E5A1-BB31-4191-8EAC-747A798D3BA8}" type="parTrans" cxnId="{66365616-446B-40B3-969E-3739DF81938A}">
      <dgm:prSet/>
      <dgm:spPr/>
      <dgm:t>
        <a:bodyPr/>
        <a:lstStyle/>
        <a:p>
          <a:endParaRPr lang="en-US" sz="4000"/>
        </a:p>
      </dgm:t>
    </dgm:pt>
    <dgm:pt modelId="{36BA8516-EAEA-4414-8F77-6921E3A8F70F}" type="sibTrans" cxnId="{66365616-446B-40B3-969E-3739DF81938A}">
      <dgm:prSet/>
      <dgm:spPr/>
      <dgm:t>
        <a:bodyPr/>
        <a:lstStyle/>
        <a:p>
          <a:endParaRPr lang="en-US" sz="4000"/>
        </a:p>
      </dgm:t>
    </dgm:pt>
    <dgm:pt modelId="{1D5ACE29-A9AC-414D-A43A-8D8EB1B339BE}">
      <dgm:prSet phldrT="[Text]" custT="1"/>
      <dgm:spPr/>
      <dgm:t>
        <a:bodyPr/>
        <a:lstStyle/>
        <a:p>
          <a:r>
            <a:rPr lang="en-US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Toggle</a:t>
          </a:r>
          <a:r>
            <a:rPr lang="en-US" sz="3200" kern="1200" dirty="0"/>
            <a:t> </a:t>
          </a:r>
          <a:r>
            <a:rPr lang="en-US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Features</a:t>
          </a:r>
        </a:p>
      </dgm:t>
    </dgm:pt>
    <dgm:pt modelId="{1FB10E38-4379-4EB2-B570-CE08E5CA325D}" type="parTrans" cxnId="{F1481E9C-0AF1-43D0-859B-E0C3055FE1EF}">
      <dgm:prSet/>
      <dgm:spPr/>
      <dgm:t>
        <a:bodyPr/>
        <a:lstStyle/>
        <a:p>
          <a:endParaRPr lang="en-US" sz="4000"/>
        </a:p>
      </dgm:t>
    </dgm:pt>
    <dgm:pt modelId="{FD783225-422B-47EE-A00F-857434501DED}" type="sibTrans" cxnId="{F1481E9C-0AF1-43D0-859B-E0C3055FE1EF}">
      <dgm:prSet/>
      <dgm:spPr/>
      <dgm:t>
        <a:bodyPr/>
        <a:lstStyle/>
        <a:p>
          <a:endParaRPr lang="en-US" sz="4000"/>
        </a:p>
      </dgm:t>
    </dgm:pt>
    <dgm:pt modelId="{DFBED60A-465B-448B-8EA0-9C3F360F7579}" type="pres">
      <dgm:prSet presAssocID="{251647A5-DE94-4058-A7B1-3209511C25B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9BF4BA7-3A64-4D44-AB69-33D22C2ECEF3}" type="pres">
      <dgm:prSet presAssocID="{79F15550-8611-45B2-BD4E-69E30451F3BF}" presName="hierRoot1" presStyleCnt="0">
        <dgm:presLayoutVars>
          <dgm:hierBranch val="init"/>
        </dgm:presLayoutVars>
      </dgm:prSet>
      <dgm:spPr/>
    </dgm:pt>
    <dgm:pt modelId="{03C3D995-9FE5-4A9D-BCD5-519ABFA1DFEC}" type="pres">
      <dgm:prSet presAssocID="{79F15550-8611-45B2-BD4E-69E30451F3BF}" presName="rootComposite1" presStyleCnt="0"/>
      <dgm:spPr/>
    </dgm:pt>
    <dgm:pt modelId="{28998323-4DE2-4F27-B5B1-1DDBB075FB02}" type="pres">
      <dgm:prSet presAssocID="{79F15550-8611-45B2-BD4E-69E30451F3BF}" presName="rootText1" presStyleLbl="node0" presStyleIdx="0" presStyleCnt="1" custScaleX="190991">
        <dgm:presLayoutVars>
          <dgm:chPref val="3"/>
        </dgm:presLayoutVars>
      </dgm:prSet>
      <dgm:spPr/>
    </dgm:pt>
    <dgm:pt modelId="{672C29A3-5C94-4D24-8FBF-9A115EDD407D}" type="pres">
      <dgm:prSet presAssocID="{79F15550-8611-45B2-BD4E-69E30451F3BF}" presName="rootConnector1" presStyleLbl="node1" presStyleIdx="0" presStyleCnt="0"/>
      <dgm:spPr/>
    </dgm:pt>
    <dgm:pt modelId="{34617346-2367-4FC3-83C7-D68241EDA62A}" type="pres">
      <dgm:prSet presAssocID="{79F15550-8611-45B2-BD4E-69E30451F3BF}" presName="hierChild2" presStyleCnt="0"/>
      <dgm:spPr/>
    </dgm:pt>
    <dgm:pt modelId="{5CEB44DB-C8B1-4F75-961F-6C2122C48399}" type="pres">
      <dgm:prSet presAssocID="{B4C9C324-6F85-42C9-8572-B6F548402365}" presName="Name37" presStyleLbl="parChTrans1D2" presStyleIdx="0" presStyleCnt="2"/>
      <dgm:spPr/>
    </dgm:pt>
    <dgm:pt modelId="{3FAECDAD-F9DC-4C5F-9943-42A282E93C70}" type="pres">
      <dgm:prSet presAssocID="{E0C37CB0-2069-4CF0-95FC-2BD9EF77D0C4}" presName="hierRoot2" presStyleCnt="0">
        <dgm:presLayoutVars>
          <dgm:hierBranch val="init"/>
        </dgm:presLayoutVars>
      </dgm:prSet>
      <dgm:spPr/>
    </dgm:pt>
    <dgm:pt modelId="{D2D5AA77-8EA0-4902-BC1E-D2B456E8DF26}" type="pres">
      <dgm:prSet presAssocID="{E0C37CB0-2069-4CF0-95FC-2BD9EF77D0C4}" presName="rootComposite" presStyleCnt="0"/>
      <dgm:spPr/>
    </dgm:pt>
    <dgm:pt modelId="{2AB04048-BAA8-4CAF-BE64-430D24FFEA4B}" type="pres">
      <dgm:prSet presAssocID="{E0C37CB0-2069-4CF0-95FC-2BD9EF77D0C4}" presName="rootText" presStyleLbl="node2" presStyleIdx="0" presStyleCnt="2" custScaleX="159620" custLinFactNeighborX="-3757" custLinFactNeighborY="-1">
        <dgm:presLayoutVars>
          <dgm:chPref val="3"/>
        </dgm:presLayoutVars>
      </dgm:prSet>
      <dgm:spPr/>
    </dgm:pt>
    <dgm:pt modelId="{EE4499E8-10A2-4D6B-8C8E-23AC644891D4}" type="pres">
      <dgm:prSet presAssocID="{E0C37CB0-2069-4CF0-95FC-2BD9EF77D0C4}" presName="rootConnector" presStyleLbl="node2" presStyleIdx="0" presStyleCnt="2"/>
      <dgm:spPr/>
    </dgm:pt>
    <dgm:pt modelId="{BC4F0304-DE0A-4AD6-AF83-E1566C0023F2}" type="pres">
      <dgm:prSet presAssocID="{E0C37CB0-2069-4CF0-95FC-2BD9EF77D0C4}" presName="hierChild4" presStyleCnt="0"/>
      <dgm:spPr/>
    </dgm:pt>
    <dgm:pt modelId="{827FF7B9-2E49-4ECB-9C79-B3234ECBB9AB}" type="pres">
      <dgm:prSet presAssocID="{2811DF9D-F130-4587-AC78-9FF026923BCB}" presName="Name37" presStyleLbl="parChTrans1D3" presStyleIdx="0" presStyleCnt="6"/>
      <dgm:spPr/>
    </dgm:pt>
    <dgm:pt modelId="{248B432F-729B-4832-8F31-08DFDCD298EC}" type="pres">
      <dgm:prSet presAssocID="{6AC67ADB-6D4C-4702-ACE7-2A44EAA82D46}" presName="hierRoot2" presStyleCnt="0">
        <dgm:presLayoutVars>
          <dgm:hierBranch val="init"/>
        </dgm:presLayoutVars>
      </dgm:prSet>
      <dgm:spPr/>
    </dgm:pt>
    <dgm:pt modelId="{5C19C14F-C8DA-4ECA-BDD4-9278A9BA3BE4}" type="pres">
      <dgm:prSet presAssocID="{6AC67ADB-6D4C-4702-ACE7-2A44EAA82D46}" presName="rootComposite" presStyleCnt="0"/>
      <dgm:spPr/>
    </dgm:pt>
    <dgm:pt modelId="{DD14A994-FDDF-4237-8E7A-F256410EEE26}" type="pres">
      <dgm:prSet presAssocID="{6AC67ADB-6D4C-4702-ACE7-2A44EAA82D46}" presName="rootText" presStyleLbl="node3" presStyleIdx="0" presStyleCnt="6" custLinFactNeighborX="-11324">
        <dgm:presLayoutVars>
          <dgm:chPref val="3"/>
        </dgm:presLayoutVars>
      </dgm:prSet>
      <dgm:spPr/>
    </dgm:pt>
    <dgm:pt modelId="{69295772-7E4E-4881-B191-2D14A1D04BFD}" type="pres">
      <dgm:prSet presAssocID="{6AC67ADB-6D4C-4702-ACE7-2A44EAA82D46}" presName="rootConnector" presStyleLbl="node3" presStyleIdx="0" presStyleCnt="6"/>
      <dgm:spPr/>
    </dgm:pt>
    <dgm:pt modelId="{FA7E2320-F57F-4150-A4FE-35C6C8A3B8CB}" type="pres">
      <dgm:prSet presAssocID="{6AC67ADB-6D4C-4702-ACE7-2A44EAA82D46}" presName="hierChild4" presStyleCnt="0"/>
      <dgm:spPr/>
    </dgm:pt>
    <dgm:pt modelId="{2362A6BE-AEF3-4B15-944D-CEB488EA7293}" type="pres">
      <dgm:prSet presAssocID="{6AC67ADB-6D4C-4702-ACE7-2A44EAA82D46}" presName="hierChild5" presStyleCnt="0"/>
      <dgm:spPr/>
    </dgm:pt>
    <dgm:pt modelId="{86AD3BF6-D6D5-45A4-B163-972BC5D9CDC6}" type="pres">
      <dgm:prSet presAssocID="{83AE4C72-768F-4EE3-99F1-80DC293E2858}" presName="Name37" presStyleLbl="parChTrans1D3" presStyleIdx="1" presStyleCnt="6"/>
      <dgm:spPr/>
    </dgm:pt>
    <dgm:pt modelId="{2D17EDD3-58E2-46CA-919A-AD192915CAF8}" type="pres">
      <dgm:prSet presAssocID="{A5B6C4A8-9D14-49CA-B175-C6BA05037321}" presName="hierRoot2" presStyleCnt="0">
        <dgm:presLayoutVars>
          <dgm:hierBranch val="init"/>
        </dgm:presLayoutVars>
      </dgm:prSet>
      <dgm:spPr/>
    </dgm:pt>
    <dgm:pt modelId="{67C9C703-8672-4B0B-BCA9-F59BF0EE600F}" type="pres">
      <dgm:prSet presAssocID="{A5B6C4A8-9D14-49CA-B175-C6BA05037321}" presName="rootComposite" presStyleCnt="0"/>
      <dgm:spPr/>
    </dgm:pt>
    <dgm:pt modelId="{6DF7F209-CBB3-4977-8349-328FE00DE58B}" type="pres">
      <dgm:prSet presAssocID="{A5B6C4A8-9D14-49CA-B175-C6BA05037321}" presName="rootText" presStyleLbl="node3" presStyleIdx="1" presStyleCnt="6" custLinFactNeighborX="-9324">
        <dgm:presLayoutVars>
          <dgm:chPref val="3"/>
        </dgm:presLayoutVars>
      </dgm:prSet>
      <dgm:spPr/>
    </dgm:pt>
    <dgm:pt modelId="{3A593F37-A690-4683-81E7-7F7959CDEDE3}" type="pres">
      <dgm:prSet presAssocID="{A5B6C4A8-9D14-49CA-B175-C6BA05037321}" presName="rootConnector" presStyleLbl="node3" presStyleIdx="1" presStyleCnt="6"/>
      <dgm:spPr/>
    </dgm:pt>
    <dgm:pt modelId="{9A9E134D-C8E8-457D-818B-D5A3B96C2A3E}" type="pres">
      <dgm:prSet presAssocID="{A5B6C4A8-9D14-49CA-B175-C6BA05037321}" presName="hierChild4" presStyleCnt="0"/>
      <dgm:spPr/>
    </dgm:pt>
    <dgm:pt modelId="{2F9A5A2A-038D-45B3-ADCA-FFD4B54297DA}" type="pres">
      <dgm:prSet presAssocID="{A5B6C4A8-9D14-49CA-B175-C6BA05037321}" presName="hierChild5" presStyleCnt="0"/>
      <dgm:spPr/>
    </dgm:pt>
    <dgm:pt modelId="{09ADBE14-2A2D-4053-8267-952A942F92F3}" type="pres">
      <dgm:prSet presAssocID="{95D6D821-698B-4303-8967-495519BED83A}" presName="Name37" presStyleLbl="parChTrans1D3" presStyleIdx="2" presStyleCnt="6"/>
      <dgm:spPr/>
    </dgm:pt>
    <dgm:pt modelId="{7B13DB74-3CEA-4A42-952A-206118DB4A4E}" type="pres">
      <dgm:prSet presAssocID="{BF16C39F-5B68-418F-9C10-75E68505C6C6}" presName="hierRoot2" presStyleCnt="0">
        <dgm:presLayoutVars>
          <dgm:hierBranch val="init"/>
        </dgm:presLayoutVars>
      </dgm:prSet>
      <dgm:spPr/>
    </dgm:pt>
    <dgm:pt modelId="{93C85923-39B9-4B94-AF06-0B7AA058A2D1}" type="pres">
      <dgm:prSet presAssocID="{BF16C39F-5B68-418F-9C10-75E68505C6C6}" presName="rootComposite" presStyleCnt="0"/>
      <dgm:spPr/>
    </dgm:pt>
    <dgm:pt modelId="{0133EBFD-8177-43D9-ABB7-0DD04395A5BA}" type="pres">
      <dgm:prSet presAssocID="{BF16C39F-5B68-418F-9C10-75E68505C6C6}" presName="rootText" presStyleLbl="node3" presStyleIdx="2" presStyleCnt="6" custLinFactNeighborX="-11324" custLinFactNeighborY="27">
        <dgm:presLayoutVars>
          <dgm:chPref val="3"/>
        </dgm:presLayoutVars>
      </dgm:prSet>
      <dgm:spPr/>
    </dgm:pt>
    <dgm:pt modelId="{33030E4C-9DEE-4495-BB3C-6705747EEE9B}" type="pres">
      <dgm:prSet presAssocID="{BF16C39F-5B68-418F-9C10-75E68505C6C6}" presName="rootConnector" presStyleLbl="node3" presStyleIdx="2" presStyleCnt="6"/>
      <dgm:spPr/>
    </dgm:pt>
    <dgm:pt modelId="{AC4FC0AB-0CBF-47CB-9C52-ABA1C43BFDCF}" type="pres">
      <dgm:prSet presAssocID="{BF16C39F-5B68-418F-9C10-75E68505C6C6}" presName="hierChild4" presStyleCnt="0"/>
      <dgm:spPr/>
    </dgm:pt>
    <dgm:pt modelId="{839EEC8D-3C40-4BF7-A63B-FA3DA7B38DE5}" type="pres">
      <dgm:prSet presAssocID="{BF16C39F-5B68-418F-9C10-75E68505C6C6}" presName="hierChild5" presStyleCnt="0"/>
      <dgm:spPr/>
    </dgm:pt>
    <dgm:pt modelId="{3B2A2660-8082-48FF-9029-130536ABD9CE}" type="pres">
      <dgm:prSet presAssocID="{E0C37CB0-2069-4CF0-95FC-2BD9EF77D0C4}" presName="hierChild5" presStyleCnt="0"/>
      <dgm:spPr/>
    </dgm:pt>
    <dgm:pt modelId="{78B953E7-C956-4761-851F-F4C38621F174}" type="pres">
      <dgm:prSet presAssocID="{6F13BEBB-C4B7-40D4-91C7-D836BFD02AB7}" presName="Name37" presStyleLbl="parChTrans1D2" presStyleIdx="1" presStyleCnt="2"/>
      <dgm:spPr/>
    </dgm:pt>
    <dgm:pt modelId="{31129D23-E909-4B96-BD6B-9E6FF6FD0CBF}" type="pres">
      <dgm:prSet presAssocID="{3AFC7CA7-B979-4CAF-B1AB-545D92BD7785}" presName="hierRoot2" presStyleCnt="0">
        <dgm:presLayoutVars>
          <dgm:hierBranch val="init"/>
        </dgm:presLayoutVars>
      </dgm:prSet>
      <dgm:spPr/>
    </dgm:pt>
    <dgm:pt modelId="{241839F6-8243-4D4C-B9D9-0716CAB9A100}" type="pres">
      <dgm:prSet presAssocID="{3AFC7CA7-B979-4CAF-B1AB-545D92BD7785}" presName="rootComposite" presStyleCnt="0"/>
      <dgm:spPr/>
    </dgm:pt>
    <dgm:pt modelId="{9F2662A6-EAA1-4B92-B910-97A5EDEC0718}" type="pres">
      <dgm:prSet presAssocID="{3AFC7CA7-B979-4CAF-B1AB-545D92BD7785}" presName="rootText" presStyleLbl="node2" presStyleIdx="1" presStyleCnt="2" custScaleX="154520" custLinFactNeighborX="9009">
        <dgm:presLayoutVars>
          <dgm:chPref val="3"/>
        </dgm:presLayoutVars>
      </dgm:prSet>
      <dgm:spPr/>
    </dgm:pt>
    <dgm:pt modelId="{1A26734E-6717-4616-B6AA-5F25491A205D}" type="pres">
      <dgm:prSet presAssocID="{3AFC7CA7-B979-4CAF-B1AB-545D92BD7785}" presName="rootConnector" presStyleLbl="node2" presStyleIdx="1" presStyleCnt="2"/>
      <dgm:spPr/>
    </dgm:pt>
    <dgm:pt modelId="{521EF026-A52E-4912-8DD6-9C33F7A876E5}" type="pres">
      <dgm:prSet presAssocID="{3AFC7CA7-B979-4CAF-B1AB-545D92BD7785}" presName="hierChild4" presStyleCnt="0"/>
      <dgm:spPr/>
    </dgm:pt>
    <dgm:pt modelId="{545E7176-116B-4821-845B-A0F914E358C5}" type="pres">
      <dgm:prSet presAssocID="{1146CBF6-4A89-46FF-8E4A-B6EDC4668375}" presName="Name37" presStyleLbl="parChTrans1D3" presStyleIdx="3" presStyleCnt="6"/>
      <dgm:spPr/>
    </dgm:pt>
    <dgm:pt modelId="{D773480E-2DEA-45F6-93DE-57816EB3D603}" type="pres">
      <dgm:prSet presAssocID="{34FC580F-5955-4A19-B6A7-8D854BB9B6CC}" presName="hierRoot2" presStyleCnt="0">
        <dgm:presLayoutVars>
          <dgm:hierBranch val="init"/>
        </dgm:presLayoutVars>
      </dgm:prSet>
      <dgm:spPr/>
    </dgm:pt>
    <dgm:pt modelId="{5215476D-F19C-4380-9972-C0143AE540FD}" type="pres">
      <dgm:prSet presAssocID="{34FC580F-5955-4A19-B6A7-8D854BB9B6CC}" presName="rootComposite" presStyleCnt="0"/>
      <dgm:spPr/>
    </dgm:pt>
    <dgm:pt modelId="{DCB07416-8647-4937-9635-E97151FC00D1}" type="pres">
      <dgm:prSet presAssocID="{34FC580F-5955-4A19-B6A7-8D854BB9B6CC}" presName="rootText" presStyleLbl="node3" presStyleIdx="3" presStyleCnt="6" custLinFactNeighborX="9009">
        <dgm:presLayoutVars>
          <dgm:chPref val="3"/>
        </dgm:presLayoutVars>
      </dgm:prSet>
      <dgm:spPr/>
    </dgm:pt>
    <dgm:pt modelId="{98F359F7-C687-4286-A6D9-F2748D4AAA66}" type="pres">
      <dgm:prSet presAssocID="{34FC580F-5955-4A19-B6A7-8D854BB9B6CC}" presName="rootConnector" presStyleLbl="node3" presStyleIdx="3" presStyleCnt="6"/>
      <dgm:spPr/>
    </dgm:pt>
    <dgm:pt modelId="{543AEF02-D31A-44F4-A432-77BD3D08C134}" type="pres">
      <dgm:prSet presAssocID="{34FC580F-5955-4A19-B6A7-8D854BB9B6CC}" presName="hierChild4" presStyleCnt="0"/>
      <dgm:spPr/>
    </dgm:pt>
    <dgm:pt modelId="{BEC0FFDB-8C15-4436-A5BD-AC447883F354}" type="pres">
      <dgm:prSet presAssocID="{34FC580F-5955-4A19-B6A7-8D854BB9B6CC}" presName="hierChild5" presStyleCnt="0"/>
      <dgm:spPr/>
    </dgm:pt>
    <dgm:pt modelId="{6A62F5AD-71EF-4720-8940-DEF7CF4AAF02}" type="pres">
      <dgm:prSet presAssocID="{19A6E5A1-BB31-4191-8EAC-747A798D3BA8}" presName="Name37" presStyleLbl="parChTrans1D3" presStyleIdx="4" presStyleCnt="6"/>
      <dgm:spPr/>
    </dgm:pt>
    <dgm:pt modelId="{FD695194-6F6D-40B4-84AD-06992237E2EE}" type="pres">
      <dgm:prSet presAssocID="{C7049799-4234-4C7C-A5D6-82EFAED4FE89}" presName="hierRoot2" presStyleCnt="0">
        <dgm:presLayoutVars>
          <dgm:hierBranch val="init"/>
        </dgm:presLayoutVars>
      </dgm:prSet>
      <dgm:spPr/>
    </dgm:pt>
    <dgm:pt modelId="{E58DA1EF-4AEC-42E9-B3AF-FB9FC808918E}" type="pres">
      <dgm:prSet presAssocID="{C7049799-4234-4C7C-A5D6-82EFAED4FE89}" presName="rootComposite" presStyleCnt="0"/>
      <dgm:spPr/>
    </dgm:pt>
    <dgm:pt modelId="{088A3603-398F-4A2F-9101-49E972BEA346}" type="pres">
      <dgm:prSet presAssocID="{C7049799-4234-4C7C-A5D6-82EFAED4FE89}" presName="rootText" presStyleLbl="node3" presStyleIdx="4" presStyleCnt="6" custLinFactNeighborX="9009">
        <dgm:presLayoutVars>
          <dgm:chPref val="3"/>
        </dgm:presLayoutVars>
      </dgm:prSet>
      <dgm:spPr/>
    </dgm:pt>
    <dgm:pt modelId="{49378D95-0DF7-42F7-8A29-078CB0ACABD6}" type="pres">
      <dgm:prSet presAssocID="{C7049799-4234-4C7C-A5D6-82EFAED4FE89}" presName="rootConnector" presStyleLbl="node3" presStyleIdx="4" presStyleCnt="6"/>
      <dgm:spPr/>
    </dgm:pt>
    <dgm:pt modelId="{85AD0760-996A-44EC-900B-EDB23D60C65E}" type="pres">
      <dgm:prSet presAssocID="{C7049799-4234-4C7C-A5D6-82EFAED4FE89}" presName="hierChild4" presStyleCnt="0"/>
      <dgm:spPr/>
    </dgm:pt>
    <dgm:pt modelId="{2132C82F-BACD-4C6C-82F7-E4B621001D1D}" type="pres">
      <dgm:prSet presAssocID="{C7049799-4234-4C7C-A5D6-82EFAED4FE89}" presName="hierChild5" presStyleCnt="0"/>
      <dgm:spPr/>
    </dgm:pt>
    <dgm:pt modelId="{839DB1BB-257B-425B-9C28-BE602EBC66FD}" type="pres">
      <dgm:prSet presAssocID="{1FB10E38-4379-4EB2-B570-CE08E5CA325D}" presName="Name37" presStyleLbl="parChTrans1D3" presStyleIdx="5" presStyleCnt="6"/>
      <dgm:spPr/>
    </dgm:pt>
    <dgm:pt modelId="{A4D99025-E389-49A1-A236-07BBEFEAB912}" type="pres">
      <dgm:prSet presAssocID="{1D5ACE29-A9AC-414D-A43A-8D8EB1B339BE}" presName="hierRoot2" presStyleCnt="0">
        <dgm:presLayoutVars>
          <dgm:hierBranch val="init"/>
        </dgm:presLayoutVars>
      </dgm:prSet>
      <dgm:spPr/>
    </dgm:pt>
    <dgm:pt modelId="{92D9599B-D735-4038-B89B-0AEAA699A5B1}" type="pres">
      <dgm:prSet presAssocID="{1D5ACE29-A9AC-414D-A43A-8D8EB1B339BE}" presName="rootComposite" presStyleCnt="0"/>
      <dgm:spPr/>
    </dgm:pt>
    <dgm:pt modelId="{26FAF418-6DE6-4148-95B0-5072196ECF66}" type="pres">
      <dgm:prSet presAssocID="{1D5ACE29-A9AC-414D-A43A-8D8EB1B339BE}" presName="rootText" presStyleLbl="node3" presStyleIdx="5" presStyleCnt="6" custLinFactNeighborX="9009">
        <dgm:presLayoutVars>
          <dgm:chPref val="3"/>
        </dgm:presLayoutVars>
      </dgm:prSet>
      <dgm:spPr/>
    </dgm:pt>
    <dgm:pt modelId="{D900DDE5-AFF0-4BEA-86A4-64F8B2544CA9}" type="pres">
      <dgm:prSet presAssocID="{1D5ACE29-A9AC-414D-A43A-8D8EB1B339BE}" presName="rootConnector" presStyleLbl="node3" presStyleIdx="5" presStyleCnt="6"/>
      <dgm:spPr/>
    </dgm:pt>
    <dgm:pt modelId="{513F8A32-D51B-4B0D-9477-174BBECA4759}" type="pres">
      <dgm:prSet presAssocID="{1D5ACE29-A9AC-414D-A43A-8D8EB1B339BE}" presName="hierChild4" presStyleCnt="0"/>
      <dgm:spPr/>
    </dgm:pt>
    <dgm:pt modelId="{E9725F97-7DB9-4760-B5F4-9A033A2B3BEC}" type="pres">
      <dgm:prSet presAssocID="{1D5ACE29-A9AC-414D-A43A-8D8EB1B339BE}" presName="hierChild5" presStyleCnt="0"/>
      <dgm:spPr/>
    </dgm:pt>
    <dgm:pt modelId="{81837AE4-0230-49B2-8ECD-81DAC988D426}" type="pres">
      <dgm:prSet presAssocID="{3AFC7CA7-B979-4CAF-B1AB-545D92BD7785}" presName="hierChild5" presStyleCnt="0"/>
      <dgm:spPr/>
    </dgm:pt>
    <dgm:pt modelId="{2F6D40DD-7063-43C4-8993-D1327F508C39}" type="pres">
      <dgm:prSet presAssocID="{79F15550-8611-45B2-BD4E-69E30451F3BF}" presName="hierChild3" presStyleCnt="0"/>
      <dgm:spPr/>
    </dgm:pt>
  </dgm:ptLst>
  <dgm:cxnLst>
    <dgm:cxn modelId="{72C5E201-159D-4222-9C71-E1F93BE9EA05}" type="presOf" srcId="{251647A5-DE94-4058-A7B1-3209511C25B3}" destId="{DFBED60A-465B-448B-8EA0-9C3F360F7579}" srcOrd="0" destOrd="0" presId="urn:microsoft.com/office/officeart/2005/8/layout/orgChart1"/>
    <dgm:cxn modelId="{7C8F4E08-2452-4BFB-963D-7FC5BA412B8C}" type="presOf" srcId="{A5B6C4A8-9D14-49CA-B175-C6BA05037321}" destId="{6DF7F209-CBB3-4977-8349-328FE00DE58B}" srcOrd="0" destOrd="0" presId="urn:microsoft.com/office/officeart/2005/8/layout/orgChart1"/>
    <dgm:cxn modelId="{703E5F0D-CA8E-42C0-9A03-8628FEA3D297}" srcId="{E0C37CB0-2069-4CF0-95FC-2BD9EF77D0C4}" destId="{A5B6C4A8-9D14-49CA-B175-C6BA05037321}" srcOrd="1" destOrd="0" parTransId="{83AE4C72-768F-4EE3-99F1-80DC293E2858}" sibTransId="{E8CFA20B-F414-417B-9F22-7B55FD52B7C0}"/>
    <dgm:cxn modelId="{53F4FF0F-0BD5-42FA-B696-DD2E8952A2E8}" type="presOf" srcId="{2811DF9D-F130-4587-AC78-9FF026923BCB}" destId="{827FF7B9-2E49-4ECB-9C79-B3234ECBB9AB}" srcOrd="0" destOrd="0" presId="urn:microsoft.com/office/officeart/2005/8/layout/orgChart1"/>
    <dgm:cxn modelId="{0CFEFD10-06DE-48C0-8032-39A85E4F4D08}" srcId="{E0C37CB0-2069-4CF0-95FC-2BD9EF77D0C4}" destId="{BF16C39F-5B68-418F-9C10-75E68505C6C6}" srcOrd="2" destOrd="0" parTransId="{95D6D821-698B-4303-8967-495519BED83A}" sibTransId="{020BDFB2-5421-4EFF-8204-830F4B68BAF5}"/>
    <dgm:cxn modelId="{15F35F11-A91A-4CDF-BECD-D50E73E02219}" type="presOf" srcId="{1146CBF6-4A89-46FF-8E4A-B6EDC4668375}" destId="{545E7176-116B-4821-845B-A0F914E358C5}" srcOrd="0" destOrd="0" presId="urn:microsoft.com/office/officeart/2005/8/layout/orgChart1"/>
    <dgm:cxn modelId="{3C898C13-88DC-4086-BD3D-0EAE2A94990B}" type="presOf" srcId="{C7049799-4234-4C7C-A5D6-82EFAED4FE89}" destId="{49378D95-0DF7-42F7-8A29-078CB0ACABD6}" srcOrd="1" destOrd="0" presId="urn:microsoft.com/office/officeart/2005/8/layout/orgChart1"/>
    <dgm:cxn modelId="{66365616-446B-40B3-969E-3739DF81938A}" srcId="{3AFC7CA7-B979-4CAF-B1AB-545D92BD7785}" destId="{C7049799-4234-4C7C-A5D6-82EFAED4FE89}" srcOrd="1" destOrd="0" parTransId="{19A6E5A1-BB31-4191-8EAC-747A798D3BA8}" sibTransId="{36BA8516-EAEA-4414-8F77-6921E3A8F70F}"/>
    <dgm:cxn modelId="{C900C519-3B75-4204-A647-ABBF7E81BBD0}" type="presOf" srcId="{3AFC7CA7-B979-4CAF-B1AB-545D92BD7785}" destId="{9F2662A6-EAA1-4B92-B910-97A5EDEC0718}" srcOrd="0" destOrd="0" presId="urn:microsoft.com/office/officeart/2005/8/layout/orgChart1"/>
    <dgm:cxn modelId="{348B571D-3A66-4713-B577-C02CCAE9018A}" srcId="{E0C37CB0-2069-4CF0-95FC-2BD9EF77D0C4}" destId="{6AC67ADB-6D4C-4702-ACE7-2A44EAA82D46}" srcOrd="0" destOrd="0" parTransId="{2811DF9D-F130-4587-AC78-9FF026923BCB}" sibTransId="{4F7CDFCB-B923-4E3B-88ED-0593920C17B8}"/>
    <dgm:cxn modelId="{77EF0F1F-3037-4025-B48A-E03B8B0FB918}" type="presOf" srcId="{6AC67ADB-6D4C-4702-ACE7-2A44EAA82D46}" destId="{69295772-7E4E-4881-B191-2D14A1D04BFD}" srcOrd="1" destOrd="0" presId="urn:microsoft.com/office/officeart/2005/8/layout/orgChart1"/>
    <dgm:cxn modelId="{544E4422-B185-4DD1-B5A6-C9FE74151EAE}" type="presOf" srcId="{79F15550-8611-45B2-BD4E-69E30451F3BF}" destId="{28998323-4DE2-4F27-B5B1-1DDBB075FB02}" srcOrd="0" destOrd="0" presId="urn:microsoft.com/office/officeart/2005/8/layout/orgChart1"/>
    <dgm:cxn modelId="{19ECF223-5582-4B8D-A590-3B7F40CD630D}" type="presOf" srcId="{34FC580F-5955-4A19-B6A7-8D854BB9B6CC}" destId="{DCB07416-8647-4937-9635-E97151FC00D1}" srcOrd="0" destOrd="0" presId="urn:microsoft.com/office/officeart/2005/8/layout/orgChart1"/>
    <dgm:cxn modelId="{DCB16B26-0879-4FB7-B462-C026FEE22F21}" type="presOf" srcId="{BF16C39F-5B68-418F-9C10-75E68505C6C6}" destId="{0133EBFD-8177-43D9-ABB7-0DD04395A5BA}" srcOrd="0" destOrd="0" presId="urn:microsoft.com/office/officeart/2005/8/layout/orgChart1"/>
    <dgm:cxn modelId="{8881EE2C-B6CD-4BB7-BBD0-00ED78796798}" type="presOf" srcId="{A5B6C4A8-9D14-49CA-B175-C6BA05037321}" destId="{3A593F37-A690-4683-81E7-7F7959CDEDE3}" srcOrd="1" destOrd="0" presId="urn:microsoft.com/office/officeart/2005/8/layout/orgChart1"/>
    <dgm:cxn modelId="{2C147037-86B2-47A8-829D-AEB0B49C5095}" type="presOf" srcId="{83AE4C72-768F-4EE3-99F1-80DC293E2858}" destId="{86AD3BF6-D6D5-45A4-B163-972BC5D9CDC6}" srcOrd="0" destOrd="0" presId="urn:microsoft.com/office/officeart/2005/8/layout/orgChart1"/>
    <dgm:cxn modelId="{10726A38-38E9-41A3-9DB0-351CC32A4C55}" type="presOf" srcId="{95D6D821-698B-4303-8967-495519BED83A}" destId="{09ADBE14-2A2D-4053-8267-952A942F92F3}" srcOrd="0" destOrd="0" presId="urn:microsoft.com/office/officeart/2005/8/layout/orgChart1"/>
    <dgm:cxn modelId="{FC2AD640-039E-4571-A596-3D77BC497CD0}" type="presOf" srcId="{3AFC7CA7-B979-4CAF-B1AB-545D92BD7785}" destId="{1A26734E-6717-4616-B6AA-5F25491A205D}" srcOrd="1" destOrd="0" presId="urn:microsoft.com/office/officeart/2005/8/layout/orgChart1"/>
    <dgm:cxn modelId="{7516C548-36A4-4217-A421-A5E29E9FD941}" type="presOf" srcId="{19A6E5A1-BB31-4191-8EAC-747A798D3BA8}" destId="{6A62F5AD-71EF-4720-8940-DEF7CF4AAF02}" srcOrd="0" destOrd="0" presId="urn:microsoft.com/office/officeart/2005/8/layout/orgChart1"/>
    <dgm:cxn modelId="{F203CA80-62CD-456F-A382-2B5350961982}" type="presOf" srcId="{79F15550-8611-45B2-BD4E-69E30451F3BF}" destId="{672C29A3-5C94-4D24-8FBF-9A115EDD407D}" srcOrd="1" destOrd="0" presId="urn:microsoft.com/office/officeart/2005/8/layout/orgChart1"/>
    <dgm:cxn modelId="{E25D8C82-0591-477D-8A12-60B356667F8E}" type="presOf" srcId="{6AC67ADB-6D4C-4702-ACE7-2A44EAA82D46}" destId="{DD14A994-FDDF-4237-8E7A-F256410EEE26}" srcOrd="0" destOrd="0" presId="urn:microsoft.com/office/officeart/2005/8/layout/orgChart1"/>
    <dgm:cxn modelId="{26BB778F-098C-4339-8AF5-BDDB268AA2A8}" type="presOf" srcId="{6F13BEBB-C4B7-40D4-91C7-D836BFD02AB7}" destId="{78B953E7-C956-4761-851F-F4C38621F174}" srcOrd="0" destOrd="0" presId="urn:microsoft.com/office/officeart/2005/8/layout/orgChart1"/>
    <dgm:cxn modelId="{FFDD7C8F-DD57-4A41-89B2-6667E7E45312}" type="presOf" srcId="{34FC580F-5955-4A19-B6A7-8D854BB9B6CC}" destId="{98F359F7-C687-4286-A6D9-F2748D4AAA66}" srcOrd="1" destOrd="0" presId="urn:microsoft.com/office/officeart/2005/8/layout/orgChart1"/>
    <dgm:cxn modelId="{113C2895-612B-4041-B102-BE3FBEF35056}" type="presOf" srcId="{BF16C39F-5B68-418F-9C10-75E68505C6C6}" destId="{33030E4C-9DEE-4495-BB3C-6705747EEE9B}" srcOrd="1" destOrd="0" presId="urn:microsoft.com/office/officeart/2005/8/layout/orgChart1"/>
    <dgm:cxn modelId="{F1481E9C-0AF1-43D0-859B-E0C3055FE1EF}" srcId="{3AFC7CA7-B979-4CAF-B1AB-545D92BD7785}" destId="{1D5ACE29-A9AC-414D-A43A-8D8EB1B339BE}" srcOrd="2" destOrd="0" parTransId="{1FB10E38-4379-4EB2-B570-CE08E5CA325D}" sibTransId="{FD783225-422B-47EE-A00F-857434501DED}"/>
    <dgm:cxn modelId="{61CDDD9F-319B-4C25-AAC3-07F6C1E85824}" type="presOf" srcId="{1D5ACE29-A9AC-414D-A43A-8D8EB1B339BE}" destId="{26FAF418-6DE6-4148-95B0-5072196ECF66}" srcOrd="0" destOrd="0" presId="urn:microsoft.com/office/officeart/2005/8/layout/orgChart1"/>
    <dgm:cxn modelId="{38DA32B3-6181-4C92-B93E-5C527A38D482}" type="presOf" srcId="{E0C37CB0-2069-4CF0-95FC-2BD9EF77D0C4}" destId="{EE4499E8-10A2-4D6B-8C8E-23AC644891D4}" srcOrd="1" destOrd="0" presId="urn:microsoft.com/office/officeart/2005/8/layout/orgChart1"/>
    <dgm:cxn modelId="{BA8EE6BD-EA5A-4B5F-9AD3-99A036E31ABD}" srcId="{79F15550-8611-45B2-BD4E-69E30451F3BF}" destId="{E0C37CB0-2069-4CF0-95FC-2BD9EF77D0C4}" srcOrd="0" destOrd="0" parTransId="{B4C9C324-6F85-42C9-8572-B6F548402365}" sibTransId="{8C81CE25-1DFD-4C1B-817E-6C96C99FC414}"/>
    <dgm:cxn modelId="{3100BBBF-BDB6-48ED-8DB5-819DA2911D91}" type="presOf" srcId="{C7049799-4234-4C7C-A5D6-82EFAED4FE89}" destId="{088A3603-398F-4A2F-9101-49E972BEA346}" srcOrd="0" destOrd="0" presId="urn:microsoft.com/office/officeart/2005/8/layout/orgChart1"/>
    <dgm:cxn modelId="{ACF173C2-6DD9-4FF9-8DE7-07282D42E3AD}" srcId="{79F15550-8611-45B2-BD4E-69E30451F3BF}" destId="{3AFC7CA7-B979-4CAF-B1AB-545D92BD7785}" srcOrd="1" destOrd="0" parTransId="{6F13BEBB-C4B7-40D4-91C7-D836BFD02AB7}" sibTransId="{923EB9E5-0A63-4796-B5E7-3893F5DDEAD6}"/>
    <dgm:cxn modelId="{18A754CC-4E0F-4FD7-B412-E657EAAE5F12}" srcId="{3AFC7CA7-B979-4CAF-B1AB-545D92BD7785}" destId="{34FC580F-5955-4A19-B6A7-8D854BB9B6CC}" srcOrd="0" destOrd="0" parTransId="{1146CBF6-4A89-46FF-8E4A-B6EDC4668375}" sibTransId="{06747AAF-BA39-48FF-88D4-1334A61122D7}"/>
    <dgm:cxn modelId="{4C8E6AE4-46F9-4208-BF6B-10D64451FBB3}" type="presOf" srcId="{E0C37CB0-2069-4CF0-95FC-2BD9EF77D0C4}" destId="{2AB04048-BAA8-4CAF-BE64-430D24FFEA4B}" srcOrd="0" destOrd="0" presId="urn:microsoft.com/office/officeart/2005/8/layout/orgChart1"/>
    <dgm:cxn modelId="{66FEA4E7-382D-4974-9053-25F5960739BA}" srcId="{251647A5-DE94-4058-A7B1-3209511C25B3}" destId="{79F15550-8611-45B2-BD4E-69E30451F3BF}" srcOrd="0" destOrd="0" parTransId="{DC4BA1AC-6077-434E-AF73-B63778D67943}" sibTransId="{5389D173-8317-43E1-B90C-1AE68AFF70D4}"/>
    <dgm:cxn modelId="{8DBD9EEB-00D3-4C68-8406-2689C8E98E0B}" type="presOf" srcId="{1FB10E38-4379-4EB2-B570-CE08E5CA325D}" destId="{839DB1BB-257B-425B-9C28-BE602EBC66FD}" srcOrd="0" destOrd="0" presId="urn:microsoft.com/office/officeart/2005/8/layout/orgChart1"/>
    <dgm:cxn modelId="{2FC106FB-3DA6-4D13-9093-3BBCEE6A1866}" type="presOf" srcId="{B4C9C324-6F85-42C9-8572-B6F548402365}" destId="{5CEB44DB-C8B1-4F75-961F-6C2122C48399}" srcOrd="0" destOrd="0" presId="urn:microsoft.com/office/officeart/2005/8/layout/orgChart1"/>
    <dgm:cxn modelId="{94CA8DFE-A0F4-4385-AA7E-B25FCC35149D}" type="presOf" srcId="{1D5ACE29-A9AC-414D-A43A-8D8EB1B339BE}" destId="{D900DDE5-AFF0-4BEA-86A4-64F8B2544CA9}" srcOrd="1" destOrd="0" presId="urn:microsoft.com/office/officeart/2005/8/layout/orgChart1"/>
    <dgm:cxn modelId="{7722C737-03D8-4C20-BA40-2A12AB79156F}" type="presParOf" srcId="{DFBED60A-465B-448B-8EA0-9C3F360F7579}" destId="{59BF4BA7-3A64-4D44-AB69-33D22C2ECEF3}" srcOrd="0" destOrd="0" presId="urn:microsoft.com/office/officeart/2005/8/layout/orgChart1"/>
    <dgm:cxn modelId="{F3E6055C-EA6E-4165-9BC7-FBCCDBD80CE8}" type="presParOf" srcId="{59BF4BA7-3A64-4D44-AB69-33D22C2ECEF3}" destId="{03C3D995-9FE5-4A9D-BCD5-519ABFA1DFEC}" srcOrd="0" destOrd="0" presId="urn:microsoft.com/office/officeart/2005/8/layout/orgChart1"/>
    <dgm:cxn modelId="{F6B2F354-441C-43F1-8211-6EB23602A21D}" type="presParOf" srcId="{03C3D995-9FE5-4A9D-BCD5-519ABFA1DFEC}" destId="{28998323-4DE2-4F27-B5B1-1DDBB075FB02}" srcOrd="0" destOrd="0" presId="urn:microsoft.com/office/officeart/2005/8/layout/orgChart1"/>
    <dgm:cxn modelId="{1447E129-BDD7-4FBA-AE0A-D0C2B72745A6}" type="presParOf" srcId="{03C3D995-9FE5-4A9D-BCD5-519ABFA1DFEC}" destId="{672C29A3-5C94-4D24-8FBF-9A115EDD407D}" srcOrd="1" destOrd="0" presId="urn:microsoft.com/office/officeart/2005/8/layout/orgChart1"/>
    <dgm:cxn modelId="{47F90E13-39BF-462B-A136-265F947629D2}" type="presParOf" srcId="{59BF4BA7-3A64-4D44-AB69-33D22C2ECEF3}" destId="{34617346-2367-4FC3-83C7-D68241EDA62A}" srcOrd="1" destOrd="0" presId="urn:microsoft.com/office/officeart/2005/8/layout/orgChart1"/>
    <dgm:cxn modelId="{9A05F4B7-A027-4F79-B08A-2E488FB26AB4}" type="presParOf" srcId="{34617346-2367-4FC3-83C7-D68241EDA62A}" destId="{5CEB44DB-C8B1-4F75-961F-6C2122C48399}" srcOrd="0" destOrd="0" presId="urn:microsoft.com/office/officeart/2005/8/layout/orgChart1"/>
    <dgm:cxn modelId="{F004703E-50C5-42CF-9A5B-2E0044BD158B}" type="presParOf" srcId="{34617346-2367-4FC3-83C7-D68241EDA62A}" destId="{3FAECDAD-F9DC-4C5F-9943-42A282E93C70}" srcOrd="1" destOrd="0" presId="urn:microsoft.com/office/officeart/2005/8/layout/orgChart1"/>
    <dgm:cxn modelId="{F8C5E515-14A1-4007-9855-84FFA2400A33}" type="presParOf" srcId="{3FAECDAD-F9DC-4C5F-9943-42A282E93C70}" destId="{D2D5AA77-8EA0-4902-BC1E-D2B456E8DF26}" srcOrd="0" destOrd="0" presId="urn:microsoft.com/office/officeart/2005/8/layout/orgChart1"/>
    <dgm:cxn modelId="{E49D2F72-4A27-44F3-A552-9F514DBC580D}" type="presParOf" srcId="{D2D5AA77-8EA0-4902-BC1E-D2B456E8DF26}" destId="{2AB04048-BAA8-4CAF-BE64-430D24FFEA4B}" srcOrd="0" destOrd="0" presId="urn:microsoft.com/office/officeart/2005/8/layout/orgChart1"/>
    <dgm:cxn modelId="{A7B08FCA-0CB1-40D6-B381-D97ED3DAF5D0}" type="presParOf" srcId="{D2D5AA77-8EA0-4902-BC1E-D2B456E8DF26}" destId="{EE4499E8-10A2-4D6B-8C8E-23AC644891D4}" srcOrd="1" destOrd="0" presId="urn:microsoft.com/office/officeart/2005/8/layout/orgChart1"/>
    <dgm:cxn modelId="{FABA9736-A7FD-4A4F-9854-A55C7F03F0AD}" type="presParOf" srcId="{3FAECDAD-F9DC-4C5F-9943-42A282E93C70}" destId="{BC4F0304-DE0A-4AD6-AF83-E1566C0023F2}" srcOrd="1" destOrd="0" presId="urn:microsoft.com/office/officeart/2005/8/layout/orgChart1"/>
    <dgm:cxn modelId="{990EB537-167B-4CA7-B584-EEB727836832}" type="presParOf" srcId="{BC4F0304-DE0A-4AD6-AF83-E1566C0023F2}" destId="{827FF7B9-2E49-4ECB-9C79-B3234ECBB9AB}" srcOrd="0" destOrd="0" presId="urn:microsoft.com/office/officeart/2005/8/layout/orgChart1"/>
    <dgm:cxn modelId="{631805B9-DD1F-4868-95CC-BC5FF9575B65}" type="presParOf" srcId="{BC4F0304-DE0A-4AD6-AF83-E1566C0023F2}" destId="{248B432F-729B-4832-8F31-08DFDCD298EC}" srcOrd="1" destOrd="0" presId="urn:microsoft.com/office/officeart/2005/8/layout/orgChart1"/>
    <dgm:cxn modelId="{460053DC-6928-4550-B4D0-F181EC6B7C3E}" type="presParOf" srcId="{248B432F-729B-4832-8F31-08DFDCD298EC}" destId="{5C19C14F-C8DA-4ECA-BDD4-9278A9BA3BE4}" srcOrd="0" destOrd="0" presId="urn:microsoft.com/office/officeart/2005/8/layout/orgChart1"/>
    <dgm:cxn modelId="{2F2A1E1C-6F1C-46DC-946D-5D3762E7EEC8}" type="presParOf" srcId="{5C19C14F-C8DA-4ECA-BDD4-9278A9BA3BE4}" destId="{DD14A994-FDDF-4237-8E7A-F256410EEE26}" srcOrd="0" destOrd="0" presId="urn:microsoft.com/office/officeart/2005/8/layout/orgChart1"/>
    <dgm:cxn modelId="{F426EB4B-6643-44CA-BAC8-EABD37C8BF16}" type="presParOf" srcId="{5C19C14F-C8DA-4ECA-BDD4-9278A9BA3BE4}" destId="{69295772-7E4E-4881-B191-2D14A1D04BFD}" srcOrd="1" destOrd="0" presId="urn:microsoft.com/office/officeart/2005/8/layout/orgChart1"/>
    <dgm:cxn modelId="{DEE299BA-ACD0-4180-A685-9EFCAE5FBC25}" type="presParOf" srcId="{248B432F-729B-4832-8F31-08DFDCD298EC}" destId="{FA7E2320-F57F-4150-A4FE-35C6C8A3B8CB}" srcOrd="1" destOrd="0" presId="urn:microsoft.com/office/officeart/2005/8/layout/orgChart1"/>
    <dgm:cxn modelId="{673E5172-D044-4EB9-AE71-764FFB02A90D}" type="presParOf" srcId="{248B432F-729B-4832-8F31-08DFDCD298EC}" destId="{2362A6BE-AEF3-4B15-944D-CEB488EA7293}" srcOrd="2" destOrd="0" presId="urn:microsoft.com/office/officeart/2005/8/layout/orgChart1"/>
    <dgm:cxn modelId="{99CA8B1A-9BA9-4AEB-8745-2CE66141187C}" type="presParOf" srcId="{BC4F0304-DE0A-4AD6-AF83-E1566C0023F2}" destId="{86AD3BF6-D6D5-45A4-B163-972BC5D9CDC6}" srcOrd="2" destOrd="0" presId="urn:microsoft.com/office/officeart/2005/8/layout/orgChart1"/>
    <dgm:cxn modelId="{5BD04B23-8678-487E-8D4B-42855AD191BE}" type="presParOf" srcId="{BC4F0304-DE0A-4AD6-AF83-E1566C0023F2}" destId="{2D17EDD3-58E2-46CA-919A-AD192915CAF8}" srcOrd="3" destOrd="0" presId="urn:microsoft.com/office/officeart/2005/8/layout/orgChart1"/>
    <dgm:cxn modelId="{DB75F0AB-FA60-4A36-A8A6-1EFB34D6C767}" type="presParOf" srcId="{2D17EDD3-58E2-46CA-919A-AD192915CAF8}" destId="{67C9C703-8672-4B0B-BCA9-F59BF0EE600F}" srcOrd="0" destOrd="0" presId="urn:microsoft.com/office/officeart/2005/8/layout/orgChart1"/>
    <dgm:cxn modelId="{C47EAA06-627A-40C5-B5D3-4DE0C9F94ED2}" type="presParOf" srcId="{67C9C703-8672-4B0B-BCA9-F59BF0EE600F}" destId="{6DF7F209-CBB3-4977-8349-328FE00DE58B}" srcOrd="0" destOrd="0" presId="urn:microsoft.com/office/officeart/2005/8/layout/orgChart1"/>
    <dgm:cxn modelId="{1BD5FF55-5A91-4285-B523-796C5ADCEF57}" type="presParOf" srcId="{67C9C703-8672-4B0B-BCA9-F59BF0EE600F}" destId="{3A593F37-A690-4683-81E7-7F7959CDEDE3}" srcOrd="1" destOrd="0" presId="urn:microsoft.com/office/officeart/2005/8/layout/orgChart1"/>
    <dgm:cxn modelId="{857A227F-E171-4660-A621-68C5CE86C947}" type="presParOf" srcId="{2D17EDD3-58E2-46CA-919A-AD192915CAF8}" destId="{9A9E134D-C8E8-457D-818B-D5A3B96C2A3E}" srcOrd="1" destOrd="0" presId="urn:microsoft.com/office/officeart/2005/8/layout/orgChart1"/>
    <dgm:cxn modelId="{508488CF-15CE-46E6-B2B7-072E078573CC}" type="presParOf" srcId="{2D17EDD3-58E2-46CA-919A-AD192915CAF8}" destId="{2F9A5A2A-038D-45B3-ADCA-FFD4B54297DA}" srcOrd="2" destOrd="0" presId="urn:microsoft.com/office/officeart/2005/8/layout/orgChart1"/>
    <dgm:cxn modelId="{6EE16AAD-98D0-4ECB-B0B7-D507DDF6B98E}" type="presParOf" srcId="{BC4F0304-DE0A-4AD6-AF83-E1566C0023F2}" destId="{09ADBE14-2A2D-4053-8267-952A942F92F3}" srcOrd="4" destOrd="0" presId="urn:microsoft.com/office/officeart/2005/8/layout/orgChart1"/>
    <dgm:cxn modelId="{842CB63F-2CF6-4FFD-B577-043E993F1F0F}" type="presParOf" srcId="{BC4F0304-DE0A-4AD6-AF83-E1566C0023F2}" destId="{7B13DB74-3CEA-4A42-952A-206118DB4A4E}" srcOrd="5" destOrd="0" presId="urn:microsoft.com/office/officeart/2005/8/layout/orgChart1"/>
    <dgm:cxn modelId="{CA6B7697-0C6A-454C-A921-E3ADA77403EF}" type="presParOf" srcId="{7B13DB74-3CEA-4A42-952A-206118DB4A4E}" destId="{93C85923-39B9-4B94-AF06-0B7AA058A2D1}" srcOrd="0" destOrd="0" presId="urn:microsoft.com/office/officeart/2005/8/layout/orgChart1"/>
    <dgm:cxn modelId="{28EAC9CE-F323-484A-A46B-4C3EA2497DAD}" type="presParOf" srcId="{93C85923-39B9-4B94-AF06-0B7AA058A2D1}" destId="{0133EBFD-8177-43D9-ABB7-0DD04395A5BA}" srcOrd="0" destOrd="0" presId="urn:microsoft.com/office/officeart/2005/8/layout/orgChart1"/>
    <dgm:cxn modelId="{E76A58EA-275C-4649-999F-4FC48B3627C0}" type="presParOf" srcId="{93C85923-39B9-4B94-AF06-0B7AA058A2D1}" destId="{33030E4C-9DEE-4495-BB3C-6705747EEE9B}" srcOrd="1" destOrd="0" presId="urn:microsoft.com/office/officeart/2005/8/layout/orgChart1"/>
    <dgm:cxn modelId="{636E7772-DB6E-4222-8526-27C927421D9E}" type="presParOf" srcId="{7B13DB74-3CEA-4A42-952A-206118DB4A4E}" destId="{AC4FC0AB-0CBF-47CB-9C52-ABA1C43BFDCF}" srcOrd="1" destOrd="0" presId="urn:microsoft.com/office/officeart/2005/8/layout/orgChart1"/>
    <dgm:cxn modelId="{D4FF7C13-9915-4147-94E0-877E693262DA}" type="presParOf" srcId="{7B13DB74-3CEA-4A42-952A-206118DB4A4E}" destId="{839EEC8D-3C40-4BF7-A63B-FA3DA7B38DE5}" srcOrd="2" destOrd="0" presId="urn:microsoft.com/office/officeart/2005/8/layout/orgChart1"/>
    <dgm:cxn modelId="{300109AC-7924-44DC-88BA-DACEDCC9C081}" type="presParOf" srcId="{3FAECDAD-F9DC-4C5F-9943-42A282E93C70}" destId="{3B2A2660-8082-48FF-9029-130536ABD9CE}" srcOrd="2" destOrd="0" presId="urn:microsoft.com/office/officeart/2005/8/layout/orgChart1"/>
    <dgm:cxn modelId="{3E44864C-F546-482E-BA05-FD47A6F41278}" type="presParOf" srcId="{34617346-2367-4FC3-83C7-D68241EDA62A}" destId="{78B953E7-C956-4761-851F-F4C38621F174}" srcOrd="2" destOrd="0" presId="urn:microsoft.com/office/officeart/2005/8/layout/orgChart1"/>
    <dgm:cxn modelId="{FC0EA7B4-D0FA-4990-BE86-19B5FA8B9C8D}" type="presParOf" srcId="{34617346-2367-4FC3-83C7-D68241EDA62A}" destId="{31129D23-E909-4B96-BD6B-9E6FF6FD0CBF}" srcOrd="3" destOrd="0" presId="urn:microsoft.com/office/officeart/2005/8/layout/orgChart1"/>
    <dgm:cxn modelId="{21AEF7CC-8A51-4A98-91BD-69362DB3EA5A}" type="presParOf" srcId="{31129D23-E909-4B96-BD6B-9E6FF6FD0CBF}" destId="{241839F6-8243-4D4C-B9D9-0716CAB9A100}" srcOrd="0" destOrd="0" presId="urn:microsoft.com/office/officeart/2005/8/layout/orgChart1"/>
    <dgm:cxn modelId="{3887EE26-E2F9-4875-AAEB-863E4C0B2D78}" type="presParOf" srcId="{241839F6-8243-4D4C-B9D9-0716CAB9A100}" destId="{9F2662A6-EAA1-4B92-B910-97A5EDEC0718}" srcOrd="0" destOrd="0" presId="urn:microsoft.com/office/officeart/2005/8/layout/orgChart1"/>
    <dgm:cxn modelId="{124A633C-8641-4E29-80A8-E66E576D7D12}" type="presParOf" srcId="{241839F6-8243-4D4C-B9D9-0716CAB9A100}" destId="{1A26734E-6717-4616-B6AA-5F25491A205D}" srcOrd="1" destOrd="0" presId="urn:microsoft.com/office/officeart/2005/8/layout/orgChart1"/>
    <dgm:cxn modelId="{3EFC2725-CEFC-464A-8F25-F7D3AC9F53BD}" type="presParOf" srcId="{31129D23-E909-4B96-BD6B-9E6FF6FD0CBF}" destId="{521EF026-A52E-4912-8DD6-9C33F7A876E5}" srcOrd="1" destOrd="0" presId="urn:microsoft.com/office/officeart/2005/8/layout/orgChart1"/>
    <dgm:cxn modelId="{B963D3C4-E8B2-48B2-ACB5-5B3308AB0126}" type="presParOf" srcId="{521EF026-A52E-4912-8DD6-9C33F7A876E5}" destId="{545E7176-116B-4821-845B-A0F914E358C5}" srcOrd="0" destOrd="0" presId="urn:microsoft.com/office/officeart/2005/8/layout/orgChart1"/>
    <dgm:cxn modelId="{B0AABC80-91A1-4988-92D9-FA07BDB5D595}" type="presParOf" srcId="{521EF026-A52E-4912-8DD6-9C33F7A876E5}" destId="{D773480E-2DEA-45F6-93DE-57816EB3D603}" srcOrd="1" destOrd="0" presId="urn:microsoft.com/office/officeart/2005/8/layout/orgChart1"/>
    <dgm:cxn modelId="{DB33394B-4102-4A09-8244-5D4F944C6324}" type="presParOf" srcId="{D773480E-2DEA-45F6-93DE-57816EB3D603}" destId="{5215476D-F19C-4380-9972-C0143AE540FD}" srcOrd="0" destOrd="0" presId="urn:microsoft.com/office/officeart/2005/8/layout/orgChart1"/>
    <dgm:cxn modelId="{08493464-70DD-4F28-B363-8333A08B9033}" type="presParOf" srcId="{5215476D-F19C-4380-9972-C0143AE540FD}" destId="{DCB07416-8647-4937-9635-E97151FC00D1}" srcOrd="0" destOrd="0" presId="urn:microsoft.com/office/officeart/2005/8/layout/orgChart1"/>
    <dgm:cxn modelId="{1D3BF35E-F551-47CB-8A79-BC30DB919441}" type="presParOf" srcId="{5215476D-F19C-4380-9972-C0143AE540FD}" destId="{98F359F7-C687-4286-A6D9-F2748D4AAA66}" srcOrd="1" destOrd="0" presId="urn:microsoft.com/office/officeart/2005/8/layout/orgChart1"/>
    <dgm:cxn modelId="{AE82F514-D9DB-49B9-A171-C023E2CA0249}" type="presParOf" srcId="{D773480E-2DEA-45F6-93DE-57816EB3D603}" destId="{543AEF02-D31A-44F4-A432-77BD3D08C134}" srcOrd="1" destOrd="0" presId="urn:microsoft.com/office/officeart/2005/8/layout/orgChart1"/>
    <dgm:cxn modelId="{0CE7EEAA-2812-4A65-BA18-BDE66CEF3C57}" type="presParOf" srcId="{D773480E-2DEA-45F6-93DE-57816EB3D603}" destId="{BEC0FFDB-8C15-4436-A5BD-AC447883F354}" srcOrd="2" destOrd="0" presId="urn:microsoft.com/office/officeart/2005/8/layout/orgChart1"/>
    <dgm:cxn modelId="{37EEB273-5C53-46E6-9761-AE464FFC27A7}" type="presParOf" srcId="{521EF026-A52E-4912-8DD6-9C33F7A876E5}" destId="{6A62F5AD-71EF-4720-8940-DEF7CF4AAF02}" srcOrd="2" destOrd="0" presId="urn:microsoft.com/office/officeart/2005/8/layout/orgChart1"/>
    <dgm:cxn modelId="{4179B1C3-741E-487B-BE4C-8B7288009B01}" type="presParOf" srcId="{521EF026-A52E-4912-8DD6-9C33F7A876E5}" destId="{FD695194-6F6D-40B4-84AD-06992237E2EE}" srcOrd="3" destOrd="0" presId="urn:microsoft.com/office/officeart/2005/8/layout/orgChart1"/>
    <dgm:cxn modelId="{F3F5E3CC-9658-48E8-B4F7-602F78E6522E}" type="presParOf" srcId="{FD695194-6F6D-40B4-84AD-06992237E2EE}" destId="{E58DA1EF-4AEC-42E9-B3AF-FB9FC808918E}" srcOrd="0" destOrd="0" presId="urn:microsoft.com/office/officeart/2005/8/layout/orgChart1"/>
    <dgm:cxn modelId="{57E141E1-10D4-48E3-B3F9-F53FC3F6AFD0}" type="presParOf" srcId="{E58DA1EF-4AEC-42E9-B3AF-FB9FC808918E}" destId="{088A3603-398F-4A2F-9101-49E972BEA346}" srcOrd="0" destOrd="0" presId="urn:microsoft.com/office/officeart/2005/8/layout/orgChart1"/>
    <dgm:cxn modelId="{F936828E-9F40-45CD-BC2D-6A59B4981268}" type="presParOf" srcId="{E58DA1EF-4AEC-42E9-B3AF-FB9FC808918E}" destId="{49378D95-0DF7-42F7-8A29-078CB0ACABD6}" srcOrd="1" destOrd="0" presId="urn:microsoft.com/office/officeart/2005/8/layout/orgChart1"/>
    <dgm:cxn modelId="{DE56EFCE-D843-4744-87E9-8AF7170A18F2}" type="presParOf" srcId="{FD695194-6F6D-40B4-84AD-06992237E2EE}" destId="{85AD0760-996A-44EC-900B-EDB23D60C65E}" srcOrd="1" destOrd="0" presId="urn:microsoft.com/office/officeart/2005/8/layout/orgChart1"/>
    <dgm:cxn modelId="{D0D89145-74C2-4E5E-944D-DF93D32F02ED}" type="presParOf" srcId="{FD695194-6F6D-40B4-84AD-06992237E2EE}" destId="{2132C82F-BACD-4C6C-82F7-E4B621001D1D}" srcOrd="2" destOrd="0" presId="urn:microsoft.com/office/officeart/2005/8/layout/orgChart1"/>
    <dgm:cxn modelId="{D466E522-07B1-4868-BDB0-AC209783F2E0}" type="presParOf" srcId="{521EF026-A52E-4912-8DD6-9C33F7A876E5}" destId="{839DB1BB-257B-425B-9C28-BE602EBC66FD}" srcOrd="4" destOrd="0" presId="urn:microsoft.com/office/officeart/2005/8/layout/orgChart1"/>
    <dgm:cxn modelId="{AD41C737-2108-4083-B15A-3CC6D2A47E16}" type="presParOf" srcId="{521EF026-A52E-4912-8DD6-9C33F7A876E5}" destId="{A4D99025-E389-49A1-A236-07BBEFEAB912}" srcOrd="5" destOrd="0" presId="urn:microsoft.com/office/officeart/2005/8/layout/orgChart1"/>
    <dgm:cxn modelId="{33E82541-2498-44DC-907E-3F63CE21C92B}" type="presParOf" srcId="{A4D99025-E389-49A1-A236-07BBEFEAB912}" destId="{92D9599B-D735-4038-B89B-0AEAA699A5B1}" srcOrd="0" destOrd="0" presId="urn:microsoft.com/office/officeart/2005/8/layout/orgChart1"/>
    <dgm:cxn modelId="{1D02C6D2-4979-42BE-B858-01DE717AF333}" type="presParOf" srcId="{92D9599B-D735-4038-B89B-0AEAA699A5B1}" destId="{26FAF418-6DE6-4148-95B0-5072196ECF66}" srcOrd="0" destOrd="0" presId="urn:microsoft.com/office/officeart/2005/8/layout/orgChart1"/>
    <dgm:cxn modelId="{BB152BC0-8E99-49EC-9974-1704E3BA916F}" type="presParOf" srcId="{92D9599B-D735-4038-B89B-0AEAA699A5B1}" destId="{D900DDE5-AFF0-4BEA-86A4-64F8B2544CA9}" srcOrd="1" destOrd="0" presId="urn:microsoft.com/office/officeart/2005/8/layout/orgChart1"/>
    <dgm:cxn modelId="{3F602521-37A9-475D-80F6-883438EA9D85}" type="presParOf" srcId="{A4D99025-E389-49A1-A236-07BBEFEAB912}" destId="{513F8A32-D51B-4B0D-9477-174BBECA4759}" srcOrd="1" destOrd="0" presId="urn:microsoft.com/office/officeart/2005/8/layout/orgChart1"/>
    <dgm:cxn modelId="{E456B55C-66FF-4C2B-9790-03CC78AA4434}" type="presParOf" srcId="{A4D99025-E389-49A1-A236-07BBEFEAB912}" destId="{E9725F97-7DB9-4760-B5F4-9A033A2B3BEC}" srcOrd="2" destOrd="0" presId="urn:microsoft.com/office/officeart/2005/8/layout/orgChart1"/>
    <dgm:cxn modelId="{6B504C7A-0C79-4F65-95D5-B14C09D94EF2}" type="presParOf" srcId="{31129D23-E909-4B96-BD6B-9E6FF6FD0CBF}" destId="{81837AE4-0230-49B2-8ECD-81DAC988D426}" srcOrd="2" destOrd="0" presId="urn:microsoft.com/office/officeart/2005/8/layout/orgChart1"/>
    <dgm:cxn modelId="{C9F36B2E-4291-4F11-9669-F475A901DFFE}" type="presParOf" srcId="{59BF4BA7-3A64-4D44-AB69-33D22C2ECEF3}" destId="{2F6D40DD-7063-43C4-8993-D1327F508C3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51647A5-DE94-4058-A7B1-3209511C25B3}" type="doc">
      <dgm:prSet loTypeId="urn:microsoft.com/office/officeart/2005/8/layout/orgChart1" loCatId="hierarchy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79F15550-8611-45B2-BD4E-69E30451F3BF}">
      <dgm:prSet phldrT="[Text]" custT="1"/>
      <dgm:spPr/>
      <dgm:t>
        <a:bodyPr/>
        <a:lstStyle/>
        <a:p>
          <a:r>
            <a:rPr lang="en-US" sz="2000" b="1" dirty="0"/>
            <a:t>Performance Tactics</a:t>
          </a:r>
        </a:p>
      </dgm:t>
    </dgm:pt>
    <dgm:pt modelId="{DC4BA1AC-6077-434E-AF73-B63778D67943}" type="parTrans" cxnId="{66FEA4E7-382D-4974-9053-25F5960739BA}">
      <dgm:prSet/>
      <dgm:spPr/>
      <dgm:t>
        <a:bodyPr/>
        <a:lstStyle/>
        <a:p>
          <a:endParaRPr lang="en-US" sz="4000"/>
        </a:p>
      </dgm:t>
    </dgm:pt>
    <dgm:pt modelId="{5389D173-8317-43E1-B90C-1AE68AFF70D4}" type="sibTrans" cxnId="{66FEA4E7-382D-4974-9053-25F5960739BA}">
      <dgm:prSet/>
      <dgm:spPr/>
      <dgm:t>
        <a:bodyPr/>
        <a:lstStyle/>
        <a:p>
          <a:endParaRPr lang="en-US" sz="4000"/>
        </a:p>
      </dgm:t>
    </dgm:pt>
    <dgm:pt modelId="{E0C37CB0-2069-4CF0-95FC-2BD9EF77D0C4}">
      <dgm:prSet phldrT="[Text]" custT="1"/>
      <dgm:spPr/>
      <dgm:t>
        <a:bodyPr/>
        <a:lstStyle/>
        <a:p>
          <a:r>
            <a:rPr lang="en-US" sz="1600" dirty="0"/>
            <a:t>Control Resource Demand</a:t>
          </a:r>
        </a:p>
      </dgm:t>
    </dgm:pt>
    <dgm:pt modelId="{B4C9C324-6F85-42C9-8572-B6F548402365}" type="parTrans" cxnId="{BA8EE6BD-EA5A-4B5F-9AD3-99A036E31ABD}">
      <dgm:prSet/>
      <dgm:spPr/>
      <dgm:t>
        <a:bodyPr/>
        <a:lstStyle/>
        <a:p>
          <a:endParaRPr lang="en-US" sz="4000"/>
        </a:p>
      </dgm:t>
    </dgm:pt>
    <dgm:pt modelId="{8C81CE25-1DFD-4C1B-817E-6C96C99FC414}" type="sibTrans" cxnId="{BA8EE6BD-EA5A-4B5F-9AD3-99A036E31ABD}">
      <dgm:prSet/>
      <dgm:spPr/>
      <dgm:t>
        <a:bodyPr/>
        <a:lstStyle/>
        <a:p>
          <a:endParaRPr lang="en-US" sz="4000"/>
        </a:p>
      </dgm:t>
    </dgm:pt>
    <dgm:pt modelId="{3AFC7CA7-B979-4CAF-B1AB-545D92BD7785}">
      <dgm:prSet phldrT="[Text]" custT="1"/>
      <dgm:spPr/>
      <dgm:t>
        <a:bodyPr/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Manage Resources</a:t>
          </a:r>
        </a:p>
      </dgm:t>
    </dgm:pt>
    <dgm:pt modelId="{6F13BEBB-C4B7-40D4-91C7-D836BFD02AB7}" type="parTrans" cxnId="{ACF173C2-6DD9-4FF9-8DE7-07282D42E3AD}">
      <dgm:prSet/>
      <dgm:spPr/>
      <dgm:t>
        <a:bodyPr/>
        <a:lstStyle/>
        <a:p>
          <a:endParaRPr lang="en-US" sz="4000"/>
        </a:p>
      </dgm:t>
    </dgm:pt>
    <dgm:pt modelId="{923EB9E5-0A63-4796-B5E7-3893F5DDEAD6}" type="sibTrans" cxnId="{ACF173C2-6DD9-4FF9-8DE7-07282D42E3AD}">
      <dgm:prSet/>
      <dgm:spPr/>
      <dgm:t>
        <a:bodyPr/>
        <a:lstStyle/>
        <a:p>
          <a:endParaRPr lang="en-US" sz="4000"/>
        </a:p>
      </dgm:t>
    </dgm:pt>
    <dgm:pt modelId="{6AC67ADB-6D4C-4702-ACE7-2A44EAA82D46}">
      <dgm:prSet phldrT="[Text]" custT="1"/>
      <dgm:spPr/>
      <dgm:t>
        <a:bodyPr/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Manage Work Requests</a:t>
          </a:r>
        </a:p>
      </dgm:t>
    </dgm:pt>
    <dgm:pt modelId="{2811DF9D-F130-4587-AC78-9FF026923BCB}" type="parTrans" cxnId="{348B571D-3A66-4713-B577-C02CCAE9018A}">
      <dgm:prSet/>
      <dgm:spPr/>
      <dgm:t>
        <a:bodyPr/>
        <a:lstStyle/>
        <a:p>
          <a:endParaRPr lang="en-US" sz="4000"/>
        </a:p>
      </dgm:t>
    </dgm:pt>
    <dgm:pt modelId="{4F7CDFCB-B923-4E3B-88ED-0593920C17B8}" type="sibTrans" cxnId="{348B571D-3A66-4713-B577-C02CCAE9018A}">
      <dgm:prSet/>
      <dgm:spPr/>
      <dgm:t>
        <a:bodyPr/>
        <a:lstStyle/>
        <a:p>
          <a:endParaRPr lang="en-US" sz="4000"/>
        </a:p>
      </dgm:t>
    </dgm:pt>
    <dgm:pt modelId="{34FC580F-5955-4A19-B6A7-8D854BB9B6CC}">
      <dgm:prSet phldrT="[Text]" custT="1"/>
      <dgm:spPr/>
      <dgm:t>
        <a:bodyPr/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Increase Resources</a:t>
          </a:r>
        </a:p>
      </dgm:t>
    </dgm:pt>
    <dgm:pt modelId="{1146CBF6-4A89-46FF-8E4A-B6EDC4668375}" type="parTrans" cxnId="{18A754CC-4E0F-4FD7-B412-E657EAAE5F12}">
      <dgm:prSet/>
      <dgm:spPr/>
      <dgm:t>
        <a:bodyPr/>
        <a:lstStyle/>
        <a:p>
          <a:endParaRPr lang="en-US" sz="4000"/>
        </a:p>
      </dgm:t>
    </dgm:pt>
    <dgm:pt modelId="{06747AAF-BA39-48FF-88D4-1334A61122D7}" type="sibTrans" cxnId="{18A754CC-4E0F-4FD7-B412-E657EAAE5F12}">
      <dgm:prSet/>
      <dgm:spPr/>
      <dgm:t>
        <a:bodyPr/>
        <a:lstStyle/>
        <a:p>
          <a:endParaRPr lang="en-US" sz="4000"/>
        </a:p>
      </dgm:t>
    </dgm:pt>
    <dgm:pt modelId="{34EECA2C-7EF0-45CC-80D6-F55388397DE8}">
      <dgm:prSet phldrT="[Text]" custT="1"/>
      <dgm:spPr/>
      <dgm:t>
        <a:bodyPr/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Introduce Concurrency</a:t>
          </a:r>
        </a:p>
      </dgm:t>
    </dgm:pt>
    <dgm:pt modelId="{EDBB356A-C981-4AD7-97B3-E0BF9CB59E63}" type="parTrans" cxnId="{737E2A9D-0829-47C5-89B4-A6ACAEACCF44}">
      <dgm:prSet/>
      <dgm:spPr/>
      <dgm:t>
        <a:bodyPr/>
        <a:lstStyle/>
        <a:p>
          <a:endParaRPr lang="en-US" sz="4000"/>
        </a:p>
      </dgm:t>
    </dgm:pt>
    <dgm:pt modelId="{E30D74DC-584D-466C-B99F-5674845D12DA}" type="sibTrans" cxnId="{737E2A9D-0829-47C5-89B4-A6ACAEACCF44}">
      <dgm:prSet/>
      <dgm:spPr/>
      <dgm:t>
        <a:bodyPr/>
        <a:lstStyle/>
        <a:p>
          <a:endParaRPr lang="en-US" sz="4000"/>
        </a:p>
      </dgm:t>
    </dgm:pt>
    <dgm:pt modelId="{73FD8B00-DFEF-4A7E-96FC-F48023FD73EC}">
      <dgm:prSet phldrT="[Text]" custT="1"/>
      <dgm:spPr/>
      <dgm:t>
        <a:bodyPr/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Maintain Multiple Copies of Computations</a:t>
          </a:r>
        </a:p>
      </dgm:t>
    </dgm:pt>
    <dgm:pt modelId="{2CA85C91-1C71-4176-8895-4F5E4786F770}" type="parTrans" cxnId="{65507B42-C621-459F-89FB-69E601C703A3}">
      <dgm:prSet/>
      <dgm:spPr/>
      <dgm:t>
        <a:bodyPr/>
        <a:lstStyle/>
        <a:p>
          <a:endParaRPr lang="en-US" sz="4000"/>
        </a:p>
      </dgm:t>
    </dgm:pt>
    <dgm:pt modelId="{24789362-EAC3-46DC-9B10-0291523190E8}" type="sibTrans" cxnId="{65507B42-C621-459F-89FB-69E601C703A3}">
      <dgm:prSet/>
      <dgm:spPr/>
      <dgm:t>
        <a:bodyPr/>
        <a:lstStyle/>
        <a:p>
          <a:endParaRPr lang="en-US" sz="4000"/>
        </a:p>
      </dgm:t>
    </dgm:pt>
    <dgm:pt modelId="{92FDBCCB-E6E0-4919-B207-1112C3EF9E1A}">
      <dgm:prSet phldrT="[Text]" custT="1"/>
      <dgm:spPr/>
      <dgm:t>
        <a:bodyPr/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Maintain Multiple Copies of Data</a:t>
          </a:r>
        </a:p>
      </dgm:t>
    </dgm:pt>
    <dgm:pt modelId="{5448CBFA-AF1B-45D1-B5E3-BCDB41965BBE}" type="parTrans" cxnId="{BB7CFB33-0ECC-4059-827A-397E26CE5CBD}">
      <dgm:prSet/>
      <dgm:spPr/>
      <dgm:t>
        <a:bodyPr/>
        <a:lstStyle/>
        <a:p>
          <a:endParaRPr lang="en-US" sz="4000"/>
        </a:p>
      </dgm:t>
    </dgm:pt>
    <dgm:pt modelId="{B86C8228-CCF4-4ADF-97C7-7F243131FECE}" type="sibTrans" cxnId="{BB7CFB33-0ECC-4059-827A-397E26CE5CBD}">
      <dgm:prSet/>
      <dgm:spPr/>
      <dgm:t>
        <a:bodyPr/>
        <a:lstStyle/>
        <a:p>
          <a:endParaRPr lang="en-US" sz="4000"/>
        </a:p>
      </dgm:t>
    </dgm:pt>
    <dgm:pt modelId="{7D24C253-9AB8-415D-927A-94BDD5671BB0}">
      <dgm:prSet phldrT="[Text]" custT="1"/>
      <dgm:spPr/>
      <dgm:t>
        <a:bodyPr/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Bound Queue Size</a:t>
          </a:r>
        </a:p>
      </dgm:t>
    </dgm:pt>
    <dgm:pt modelId="{62E1D07B-3CAB-414F-A21D-546DB6259407}" type="parTrans" cxnId="{4E339CCB-FA68-4F94-B8C0-7CC1469B2540}">
      <dgm:prSet/>
      <dgm:spPr/>
      <dgm:t>
        <a:bodyPr/>
        <a:lstStyle/>
        <a:p>
          <a:endParaRPr lang="en-US" sz="4000"/>
        </a:p>
      </dgm:t>
    </dgm:pt>
    <dgm:pt modelId="{77A7B959-325B-481A-B546-783AFD4C6A3F}" type="sibTrans" cxnId="{4E339CCB-FA68-4F94-B8C0-7CC1469B2540}">
      <dgm:prSet/>
      <dgm:spPr/>
      <dgm:t>
        <a:bodyPr/>
        <a:lstStyle/>
        <a:p>
          <a:endParaRPr lang="en-US" sz="4000"/>
        </a:p>
      </dgm:t>
    </dgm:pt>
    <dgm:pt modelId="{D9F0739A-A53C-4021-9EDC-35B7439B12D4}">
      <dgm:prSet phldrT="[Text]" custT="1"/>
      <dgm:spPr/>
      <dgm:t>
        <a:bodyPr/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Schedule Resources</a:t>
          </a:r>
        </a:p>
      </dgm:t>
    </dgm:pt>
    <dgm:pt modelId="{74F36A57-1245-4773-BC71-16D6FE47CD41}" type="parTrans" cxnId="{96E6CFB6-A91D-4DB2-8099-9EFF612A9605}">
      <dgm:prSet/>
      <dgm:spPr/>
      <dgm:t>
        <a:bodyPr/>
        <a:lstStyle/>
        <a:p>
          <a:endParaRPr lang="en-US" sz="4000"/>
        </a:p>
      </dgm:t>
    </dgm:pt>
    <dgm:pt modelId="{8389701F-A6F8-4AEA-B66A-23718BCD8772}" type="sibTrans" cxnId="{96E6CFB6-A91D-4DB2-8099-9EFF612A9605}">
      <dgm:prSet/>
      <dgm:spPr/>
      <dgm:t>
        <a:bodyPr/>
        <a:lstStyle/>
        <a:p>
          <a:endParaRPr lang="en-US" sz="4000"/>
        </a:p>
      </dgm:t>
    </dgm:pt>
    <dgm:pt modelId="{AF00B546-EEE7-4C78-A134-6E27714D2DEF}">
      <dgm:prSet phldrT="[Text]" custT="1"/>
      <dgm:spPr/>
      <dgm:t>
        <a:bodyPr/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Limit Event Response</a:t>
          </a:r>
        </a:p>
      </dgm:t>
    </dgm:pt>
    <dgm:pt modelId="{68AF7A08-F6CD-4B67-857A-09E6DA1A4E88}" type="parTrans" cxnId="{DC54B447-A69F-44A8-9587-6D2A32A1DA72}">
      <dgm:prSet/>
      <dgm:spPr/>
      <dgm:t>
        <a:bodyPr/>
        <a:lstStyle/>
        <a:p>
          <a:endParaRPr lang="en-US" sz="4000"/>
        </a:p>
      </dgm:t>
    </dgm:pt>
    <dgm:pt modelId="{49880F45-A6B1-44B2-80C4-35DC66048631}" type="sibTrans" cxnId="{DC54B447-A69F-44A8-9587-6D2A32A1DA72}">
      <dgm:prSet/>
      <dgm:spPr/>
      <dgm:t>
        <a:bodyPr/>
        <a:lstStyle/>
        <a:p>
          <a:endParaRPr lang="en-US" sz="4000"/>
        </a:p>
      </dgm:t>
    </dgm:pt>
    <dgm:pt modelId="{1EDD388A-CA8A-4036-B181-371E7BB35805}">
      <dgm:prSet phldrT="[Text]" custT="1"/>
      <dgm:spPr/>
      <dgm:t>
        <a:bodyPr/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Prioritize Events</a:t>
          </a:r>
        </a:p>
      </dgm:t>
    </dgm:pt>
    <dgm:pt modelId="{F0033C14-9B52-460E-8438-2B10B23F05A3}" type="parTrans" cxnId="{806178E3-D9BE-4A95-B3EC-D5BAC26D38C5}">
      <dgm:prSet/>
      <dgm:spPr/>
      <dgm:t>
        <a:bodyPr/>
        <a:lstStyle/>
        <a:p>
          <a:endParaRPr lang="en-US" sz="4000"/>
        </a:p>
      </dgm:t>
    </dgm:pt>
    <dgm:pt modelId="{A2040044-B649-4E3A-9439-F30FE55E2545}" type="sibTrans" cxnId="{806178E3-D9BE-4A95-B3EC-D5BAC26D38C5}">
      <dgm:prSet/>
      <dgm:spPr/>
      <dgm:t>
        <a:bodyPr/>
        <a:lstStyle/>
        <a:p>
          <a:endParaRPr lang="en-US" sz="4000"/>
        </a:p>
      </dgm:t>
    </dgm:pt>
    <dgm:pt modelId="{DBF47317-4F22-4851-97C4-FBC1798050AE}">
      <dgm:prSet phldrT="[Text]" custT="1"/>
      <dgm:spPr/>
      <dgm:t>
        <a:bodyPr/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Reduce Computational Overhead</a:t>
          </a:r>
        </a:p>
      </dgm:t>
    </dgm:pt>
    <dgm:pt modelId="{DC86C43A-3B10-4D0F-A4E7-3D2EAC6DEABF}" type="parTrans" cxnId="{0A923B5E-F371-43E5-8C10-8936A56A7D4D}">
      <dgm:prSet/>
      <dgm:spPr/>
      <dgm:t>
        <a:bodyPr/>
        <a:lstStyle/>
        <a:p>
          <a:endParaRPr lang="en-US" sz="4000"/>
        </a:p>
      </dgm:t>
    </dgm:pt>
    <dgm:pt modelId="{BB4341E3-0AA7-401E-8BA8-E3DBE69D2F88}" type="sibTrans" cxnId="{0A923B5E-F371-43E5-8C10-8936A56A7D4D}">
      <dgm:prSet/>
      <dgm:spPr/>
      <dgm:t>
        <a:bodyPr/>
        <a:lstStyle/>
        <a:p>
          <a:endParaRPr lang="en-US" sz="4000"/>
        </a:p>
      </dgm:t>
    </dgm:pt>
    <dgm:pt modelId="{70DBF881-43FD-4FD4-B1D6-1B19E1B8CD59}">
      <dgm:prSet phldrT="[Text]" custT="1"/>
      <dgm:spPr/>
      <dgm:t>
        <a:bodyPr/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Bound Execution Times</a:t>
          </a:r>
        </a:p>
      </dgm:t>
    </dgm:pt>
    <dgm:pt modelId="{8B21777F-EA1F-4801-BF25-6909A69765FF}" type="parTrans" cxnId="{74EE7CB7-6E2C-4400-A732-017AC6AE1497}">
      <dgm:prSet/>
      <dgm:spPr/>
      <dgm:t>
        <a:bodyPr/>
        <a:lstStyle/>
        <a:p>
          <a:endParaRPr lang="en-US" sz="4000"/>
        </a:p>
      </dgm:t>
    </dgm:pt>
    <dgm:pt modelId="{B26020AA-22BC-44F9-80D0-A339CAD4FF77}" type="sibTrans" cxnId="{74EE7CB7-6E2C-4400-A732-017AC6AE1497}">
      <dgm:prSet/>
      <dgm:spPr/>
      <dgm:t>
        <a:bodyPr/>
        <a:lstStyle/>
        <a:p>
          <a:endParaRPr lang="en-US" sz="4000"/>
        </a:p>
      </dgm:t>
    </dgm:pt>
    <dgm:pt modelId="{288A8375-7814-41FD-82C8-2AEB4DB5F19F}">
      <dgm:prSet phldrT="[Text]" custT="1"/>
      <dgm:spPr/>
      <dgm:t>
        <a:bodyPr/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Increase Efficiency</a:t>
          </a:r>
        </a:p>
      </dgm:t>
    </dgm:pt>
    <dgm:pt modelId="{EE42AE48-54EF-4915-ACFD-83422BEAC704}" type="parTrans" cxnId="{65BB5C32-67FB-4A43-9BDA-215993B888E7}">
      <dgm:prSet/>
      <dgm:spPr/>
      <dgm:t>
        <a:bodyPr/>
        <a:lstStyle/>
        <a:p>
          <a:endParaRPr lang="en-US" sz="4000"/>
        </a:p>
      </dgm:t>
    </dgm:pt>
    <dgm:pt modelId="{5FF55F97-B4A2-421B-ACC0-ABFD90865A3D}" type="sibTrans" cxnId="{65BB5C32-67FB-4A43-9BDA-215993B888E7}">
      <dgm:prSet/>
      <dgm:spPr/>
      <dgm:t>
        <a:bodyPr/>
        <a:lstStyle/>
        <a:p>
          <a:endParaRPr lang="en-US" sz="4000"/>
        </a:p>
      </dgm:t>
    </dgm:pt>
    <dgm:pt modelId="{DFBED60A-465B-448B-8EA0-9C3F360F7579}" type="pres">
      <dgm:prSet presAssocID="{251647A5-DE94-4058-A7B1-3209511C25B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9BF4BA7-3A64-4D44-AB69-33D22C2ECEF3}" type="pres">
      <dgm:prSet presAssocID="{79F15550-8611-45B2-BD4E-69E30451F3BF}" presName="hierRoot1" presStyleCnt="0">
        <dgm:presLayoutVars>
          <dgm:hierBranch val="init"/>
        </dgm:presLayoutVars>
      </dgm:prSet>
      <dgm:spPr/>
    </dgm:pt>
    <dgm:pt modelId="{03C3D995-9FE5-4A9D-BCD5-519ABFA1DFEC}" type="pres">
      <dgm:prSet presAssocID="{79F15550-8611-45B2-BD4E-69E30451F3BF}" presName="rootComposite1" presStyleCnt="0"/>
      <dgm:spPr/>
    </dgm:pt>
    <dgm:pt modelId="{28998323-4DE2-4F27-B5B1-1DDBB075FB02}" type="pres">
      <dgm:prSet presAssocID="{79F15550-8611-45B2-BD4E-69E30451F3BF}" presName="rootText1" presStyleLbl="node0" presStyleIdx="0" presStyleCnt="1" custScaleX="190991">
        <dgm:presLayoutVars>
          <dgm:chPref val="3"/>
        </dgm:presLayoutVars>
      </dgm:prSet>
      <dgm:spPr/>
    </dgm:pt>
    <dgm:pt modelId="{672C29A3-5C94-4D24-8FBF-9A115EDD407D}" type="pres">
      <dgm:prSet presAssocID="{79F15550-8611-45B2-BD4E-69E30451F3BF}" presName="rootConnector1" presStyleLbl="node1" presStyleIdx="0" presStyleCnt="0"/>
      <dgm:spPr/>
    </dgm:pt>
    <dgm:pt modelId="{34617346-2367-4FC3-83C7-D68241EDA62A}" type="pres">
      <dgm:prSet presAssocID="{79F15550-8611-45B2-BD4E-69E30451F3BF}" presName="hierChild2" presStyleCnt="0"/>
      <dgm:spPr/>
    </dgm:pt>
    <dgm:pt modelId="{5CEB44DB-C8B1-4F75-961F-6C2122C48399}" type="pres">
      <dgm:prSet presAssocID="{B4C9C324-6F85-42C9-8572-B6F548402365}" presName="Name37" presStyleLbl="parChTrans1D2" presStyleIdx="0" presStyleCnt="2"/>
      <dgm:spPr/>
    </dgm:pt>
    <dgm:pt modelId="{3FAECDAD-F9DC-4C5F-9943-42A282E93C70}" type="pres">
      <dgm:prSet presAssocID="{E0C37CB0-2069-4CF0-95FC-2BD9EF77D0C4}" presName="hierRoot2" presStyleCnt="0">
        <dgm:presLayoutVars>
          <dgm:hierBranch val="init"/>
        </dgm:presLayoutVars>
      </dgm:prSet>
      <dgm:spPr/>
    </dgm:pt>
    <dgm:pt modelId="{D2D5AA77-8EA0-4902-BC1E-D2B456E8DF26}" type="pres">
      <dgm:prSet presAssocID="{E0C37CB0-2069-4CF0-95FC-2BD9EF77D0C4}" presName="rootComposite" presStyleCnt="0"/>
      <dgm:spPr/>
    </dgm:pt>
    <dgm:pt modelId="{2AB04048-BAA8-4CAF-BE64-430D24FFEA4B}" type="pres">
      <dgm:prSet presAssocID="{E0C37CB0-2069-4CF0-95FC-2BD9EF77D0C4}" presName="rootText" presStyleLbl="node2" presStyleIdx="0" presStyleCnt="2" custScaleX="239260" custLinFactNeighborX="5567" custLinFactNeighborY="-1">
        <dgm:presLayoutVars>
          <dgm:chPref val="3"/>
        </dgm:presLayoutVars>
      </dgm:prSet>
      <dgm:spPr/>
    </dgm:pt>
    <dgm:pt modelId="{EE4499E8-10A2-4D6B-8C8E-23AC644891D4}" type="pres">
      <dgm:prSet presAssocID="{E0C37CB0-2069-4CF0-95FC-2BD9EF77D0C4}" presName="rootConnector" presStyleLbl="node2" presStyleIdx="0" presStyleCnt="2"/>
      <dgm:spPr/>
    </dgm:pt>
    <dgm:pt modelId="{BC4F0304-DE0A-4AD6-AF83-E1566C0023F2}" type="pres">
      <dgm:prSet presAssocID="{E0C37CB0-2069-4CF0-95FC-2BD9EF77D0C4}" presName="hierChild4" presStyleCnt="0"/>
      <dgm:spPr/>
    </dgm:pt>
    <dgm:pt modelId="{827FF7B9-2E49-4ECB-9C79-B3234ECBB9AB}" type="pres">
      <dgm:prSet presAssocID="{2811DF9D-F130-4587-AC78-9FF026923BCB}" presName="Name37" presStyleLbl="parChTrans1D3" presStyleIdx="0" presStyleCnt="12"/>
      <dgm:spPr/>
    </dgm:pt>
    <dgm:pt modelId="{248B432F-729B-4832-8F31-08DFDCD298EC}" type="pres">
      <dgm:prSet presAssocID="{6AC67ADB-6D4C-4702-ACE7-2A44EAA82D46}" presName="hierRoot2" presStyleCnt="0">
        <dgm:presLayoutVars>
          <dgm:hierBranch val="init"/>
        </dgm:presLayoutVars>
      </dgm:prSet>
      <dgm:spPr/>
    </dgm:pt>
    <dgm:pt modelId="{5C19C14F-C8DA-4ECA-BDD4-9278A9BA3BE4}" type="pres">
      <dgm:prSet presAssocID="{6AC67ADB-6D4C-4702-ACE7-2A44EAA82D46}" presName="rootComposite" presStyleCnt="0"/>
      <dgm:spPr/>
    </dgm:pt>
    <dgm:pt modelId="{DD14A994-FDDF-4237-8E7A-F256410EEE26}" type="pres">
      <dgm:prSet presAssocID="{6AC67ADB-6D4C-4702-ACE7-2A44EAA82D46}" presName="rootText" presStyleLbl="node3" presStyleIdx="0" presStyleCnt="12" custScaleX="178434" custLinFactNeighborX="-2000" custLinFactNeighborY="0">
        <dgm:presLayoutVars>
          <dgm:chPref val="3"/>
        </dgm:presLayoutVars>
      </dgm:prSet>
      <dgm:spPr/>
    </dgm:pt>
    <dgm:pt modelId="{69295772-7E4E-4881-B191-2D14A1D04BFD}" type="pres">
      <dgm:prSet presAssocID="{6AC67ADB-6D4C-4702-ACE7-2A44EAA82D46}" presName="rootConnector" presStyleLbl="node3" presStyleIdx="0" presStyleCnt="12"/>
      <dgm:spPr/>
    </dgm:pt>
    <dgm:pt modelId="{FA7E2320-F57F-4150-A4FE-35C6C8A3B8CB}" type="pres">
      <dgm:prSet presAssocID="{6AC67ADB-6D4C-4702-ACE7-2A44EAA82D46}" presName="hierChild4" presStyleCnt="0"/>
      <dgm:spPr/>
    </dgm:pt>
    <dgm:pt modelId="{2362A6BE-AEF3-4B15-944D-CEB488EA7293}" type="pres">
      <dgm:prSet presAssocID="{6AC67ADB-6D4C-4702-ACE7-2A44EAA82D46}" presName="hierChild5" presStyleCnt="0"/>
      <dgm:spPr/>
    </dgm:pt>
    <dgm:pt modelId="{C047959D-035E-44B8-9F2C-9F7431AA454B}" type="pres">
      <dgm:prSet presAssocID="{68AF7A08-F6CD-4B67-857A-09E6DA1A4E88}" presName="Name37" presStyleLbl="parChTrans1D3" presStyleIdx="1" presStyleCnt="12"/>
      <dgm:spPr/>
    </dgm:pt>
    <dgm:pt modelId="{30D22413-3B64-4729-8995-9DEC8AD61F1D}" type="pres">
      <dgm:prSet presAssocID="{AF00B546-EEE7-4C78-A134-6E27714D2DEF}" presName="hierRoot2" presStyleCnt="0">
        <dgm:presLayoutVars>
          <dgm:hierBranch val="init"/>
        </dgm:presLayoutVars>
      </dgm:prSet>
      <dgm:spPr/>
    </dgm:pt>
    <dgm:pt modelId="{C8B6DF32-AAE9-4D68-AF39-74B95860D780}" type="pres">
      <dgm:prSet presAssocID="{AF00B546-EEE7-4C78-A134-6E27714D2DEF}" presName="rootComposite" presStyleCnt="0"/>
      <dgm:spPr/>
    </dgm:pt>
    <dgm:pt modelId="{0F08DE00-295D-4141-AD91-F45F8C73418A}" type="pres">
      <dgm:prSet presAssocID="{AF00B546-EEE7-4C78-A134-6E27714D2DEF}" presName="rootText" presStyleLbl="node3" presStyleIdx="1" presStyleCnt="12" custScaleX="169350">
        <dgm:presLayoutVars>
          <dgm:chPref val="3"/>
        </dgm:presLayoutVars>
      </dgm:prSet>
      <dgm:spPr/>
    </dgm:pt>
    <dgm:pt modelId="{1332B221-FA0A-4B84-978E-D29761D17D4A}" type="pres">
      <dgm:prSet presAssocID="{AF00B546-EEE7-4C78-A134-6E27714D2DEF}" presName="rootConnector" presStyleLbl="node3" presStyleIdx="1" presStyleCnt="12"/>
      <dgm:spPr/>
    </dgm:pt>
    <dgm:pt modelId="{BDB272C7-17C8-410C-8D4D-9368E44220B3}" type="pres">
      <dgm:prSet presAssocID="{AF00B546-EEE7-4C78-A134-6E27714D2DEF}" presName="hierChild4" presStyleCnt="0"/>
      <dgm:spPr/>
    </dgm:pt>
    <dgm:pt modelId="{11C90725-46CD-4B00-8ACF-751FE7D1360C}" type="pres">
      <dgm:prSet presAssocID="{AF00B546-EEE7-4C78-A134-6E27714D2DEF}" presName="hierChild5" presStyleCnt="0"/>
      <dgm:spPr/>
    </dgm:pt>
    <dgm:pt modelId="{A0EC29F2-19B0-467E-9F85-EAD5ED48408E}" type="pres">
      <dgm:prSet presAssocID="{F0033C14-9B52-460E-8438-2B10B23F05A3}" presName="Name37" presStyleLbl="parChTrans1D3" presStyleIdx="2" presStyleCnt="12"/>
      <dgm:spPr/>
    </dgm:pt>
    <dgm:pt modelId="{D24E5037-F777-4E22-B340-17E186A80700}" type="pres">
      <dgm:prSet presAssocID="{1EDD388A-CA8A-4036-B181-371E7BB35805}" presName="hierRoot2" presStyleCnt="0">
        <dgm:presLayoutVars>
          <dgm:hierBranch val="init"/>
        </dgm:presLayoutVars>
      </dgm:prSet>
      <dgm:spPr/>
    </dgm:pt>
    <dgm:pt modelId="{E5EEB845-0687-49D5-960F-47E95084E819}" type="pres">
      <dgm:prSet presAssocID="{1EDD388A-CA8A-4036-B181-371E7BB35805}" presName="rootComposite" presStyleCnt="0"/>
      <dgm:spPr/>
    </dgm:pt>
    <dgm:pt modelId="{89FAED14-A2DD-415D-B6AD-C4943E9F5E41}" type="pres">
      <dgm:prSet presAssocID="{1EDD388A-CA8A-4036-B181-371E7BB35805}" presName="rootText" presStyleLbl="node3" presStyleIdx="2" presStyleCnt="12" custScaleX="134284">
        <dgm:presLayoutVars>
          <dgm:chPref val="3"/>
        </dgm:presLayoutVars>
      </dgm:prSet>
      <dgm:spPr/>
    </dgm:pt>
    <dgm:pt modelId="{1852AE63-110D-4A66-A541-9BD1997CD7C9}" type="pres">
      <dgm:prSet presAssocID="{1EDD388A-CA8A-4036-B181-371E7BB35805}" presName="rootConnector" presStyleLbl="node3" presStyleIdx="2" presStyleCnt="12"/>
      <dgm:spPr/>
    </dgm:pt>
    <dgm:pt modelId="{29ACA666-D3CE-401D-B4D1-61E0DE1FA30E}" type="pres">
      <dgm:prSet presAssocID="{1EDD388A-CA8A-4036-B181-371E7BB35805}" presName="hierChild4" presStyleCnt="0"/>
      <dgm:spPr/>
    </dgm:pt>
    <dgm:pt modelId="{A4BB76D6-FC9D-4466-906E-358452C740EF}" type="pres">
      <dgm:prSet presAssocID="{1EDD388A-CA8A-4036-B181-371E7BB35805}" presName="hierChild5" presStyleCnt="0"/>
      <dgm:spPr/>
    </dgm:pt>
    <dgm:pt modelId="{1123643A-1228-405C-9588-85A396906184}" type="pres">
      <dgm:prSet presAssocID="{DC86C43A-3B10-4D0F-A4E7-3D2EAC6DEABF}" presName="Name37" presStyleLbl="parChTrans1D3" presStyleIdx="3" presStyleCnt="12"/>
      <dgm:spPr/>
    </dgm:pt>
    <dgm:pt modelId="{32FC0056-EFB7-44D3-B684-E3B30B6C66CE}" type="pres">
      <dgm:prSet presAssocID="{DBF47317-4F22-4851-97C4-FBC1798050AE}" presName="hierRoot2" presStyleCnt="0">
        <dgm:presLayoutVars>
          <dgm:hierBranch val="init"/>
        </dgm:presLayoutVars>
      </dgm:prSet>
      <dgm:spPr/>
    </dgm:pt>
    <dgm:pt modelId="{F28EB4F6-8482-45A3-AAC9-5B88A14785A8}" type="pres">
      <dgm:prSet presAssocID="{DBF47317-4F22-4851-97C4-FBC1798050AE}" presName="rootComposite" presStyleCnt="0"/>
      <dgm:spPr/>
    </dgm:pt>
    <dgm:pt modelId="{670AC368-4227-4D87-8125-404EB35F2A21}" type="pres">
      <dgm:prSet presAssocID="{DBF47317-4F22-4851-97C4-FBC1798050AE}" presName="rootText" presStyleLbl="node3" presStyleIdx="3" presStyleCnt="12" custScaleX="167134">
        <dgm:presLayoutVars>
          <dgm:chPref val="3"/>
        </dgm:presLayoutVars>
      </dgm:prSet>
      <dgm:spPr/>
    </dgm:pt>
    <dgm:pt modelId="{FA0D8E80-01A3-4B3D-94CE-5C6782BA11D4}" type="pres">
      <dgm:prSet presAssocID="{DBF47317-4F22-4851-97C4-FBC1798050AE}" presName="rootConnector" presStyleLbl="node3" presStyleIdx="3" presStyleCnt="12"/>
      <dgm:spPr/>
    </dgm:pt>
    <dgm:pt modelId="{893A2E20-AB6E-46C6-B92B-143547A7DE5E}" type="pres">
      <dgm:prSet presAssocID="{DBF47317-4F22-4851-97C4-FBC1798050AE}" presName="hierChild4" presStyleCnt="0"/>
      <dgm:spPr/>
    </dgm:pt>
    <dgm:pt modelId="{B66B3664-C9CA-4068-8029-6437722A91EF}" type="pres">
      <dgm:prSet presAssocID="{DBF47317-4F22-4851-97C4-FBC1798050AE}" presName="hierChild5" presStyleCnt="0"/>
      <dgm:spPr/>
    </dgm:pt>
    <dgm:pt modelId="{BFBE3493-CF4E-4C90-BF5C-31FDB7BBB941}" type="pres">
      <dgm:prSet presAssocID="{8B21777F-EA1F-4801-BF25-6909A69765FF}" presName="Name37" presStyleLbl="parChTrans1D3" presStyleIdx="4" presStyleCnt="12"/>
      <dgm:spPr/>
    </dgm:pt>
    <dgm:pt modelId="{24A6855F-30CB-4A2C-B598-072D24BFB8CB}" type="pres">
      <dgm:prSet presAssocID="{70DBF881-43FD-4FD4-B1D6-1B19E1B8CD59}" presName="hierRoot2" presStyleCnt="0">
        <dgm:presLayoutVars>
          <dgm:hierBranch val="init"/>
        </dgm:presLayoutVars>
      </dgm:prSet>
      <dgm:spPr/>
    </dgm:pt>
    <dgm:pt modelId="{2DB1C9C0-20A2-4591-9E41-54B529879C3E}" type="pres">
      <dgm:prSet presAssocID="{70DBF881-43FD-4FD4-B1D6-1B19E1B8CD59}" presName="rootComposite" presStyleCnt="0"/>
      <dgm:spPr/>
    </dgm:pt>
    <dgm:pt modelId="{659B0477-B14F-4224-94D6-69294CC72DE9}" type="pres">
      <dgm:prSet presAssocID="{70DBF881-43FD-4FD4-B1D6-1B19E1B8CD59}" presName="rootText" presStyleLbl="node3" presStyleIdx="4" presStyleCnt="12" custScaleX="154359">
        <dgm:presLayoutVars>
          <dgm:chPref val="3"/>
        </dgm:presLayoutVars>
      </dgm:prSet>
      <dgm:spPr/>
    </dgm:pt>
    <dgm:pt modelId="{8A70F2D9-C83C-4CD4-BEC7-5413A107A582}" type="pres">
      <dgm:prSet presAssocID="{70DBF881-43FD-4FD4-B1D6-1B19E1B8CD59}" presName="rootConnector" presStyleLbl="node3" presStyleIdx="4" presStyleCnt="12"/>
      <dgm:spPr/>
    </dgm:pt>
    <dgm:pt modelId="{A6CD3718-4369-47FA-BD10-A562BB0F9AC1}" type="pres">
      <dgm:prSet presAssocID="{70DBF881-43FD-4FD4-B1D6-1B19E1B8CD59}" presName="hierChild4" presStyleCnt="0"/>
      <dgm:spPr/>
    </dgm:pt>
    <dgm:pt modelId="{BAEF11E5-C0E6-4688-B10D-D0BE48BCB236}" type="pres">
      <dgm:prSet presAssocID="{70DBF881-43FD-4FD4-B1D6-1B19E1B8CD59}" presName="hierChild5" presStyleCnt="0"/>
      <dgm:spPr/>
    </dgm:pt>
    <dgm:pt modelId="{546DC81E-84BE-4353-9608-D645A8994567}" type="pres">
      <dgm:prSet presAssocID="{EE42AE48-54EF-4915-ACFD-83422BEAC704}" presName="Name37" presStyleLbl="parChTrans1D3" presStyleIdx="5" presStyleCnt="12"/>
      <dgm:spPr/>
    </dgm:pt>
    <dgm:pt modelId="{D6B50093-FA40-47EF-AE4F-EA875C3F12CA}" type="pres">
      <dgm:prSet presAssocID="{288A8375-7814-41FD-82C8-2AEB4DB5F19F}" presName="hierRoot2" presStyleCnt="0">
        <dgm:presLayoutVars>
          <dgm:hierBranch val="init"/>
        </dgm:presLayoutVars>
      </dgm:prSet>
      <dgm:spPr/>
    </dgm:pt>
    <dgm:pt modelId="{8C141D79-8B30-4B36-9988-10D729FA430B}" type="pres">
      <dgm:prSet presAssocID="{288A8375-7814-41FD-82C8-2AEB4DB5F19F}" presName="rootComposite" presStyleCnt="0"/>
      <dgm:spPr/>
    </dgm:pt>
    <dgm:pt modelId="{A2EFCE91-27D3-4871-8133-073DA514EB3D}" type="pres">
      <dgm:prSet presAssocID="{288A8375-7814-41FD-82C8-2AEB4DB5F19F}" presName="rootText" presStyleLbl="node3" presStyleIdx="5" presStyleCnt="12" custScaleX="159834">
        <dgm:presLayoutVars>
          <dgm:chPref val="3"/>
        </dgm:presLayoutVars>
      </dgm:prSet>
      <dgm:spPr/>
    </dgm:pt>
    <dgm:pt modelId="{13B3BE25-B3F1-4901-B1BA-3B266D19A8E4}" type="pres">
      <dgm:prSet presAssocID="{288A8375-7814-41FD-82C8-2AEB4DB5F19F}" presName="rootConnector" presStyleLbl="node3" presStyleIdx="5" presStyleCnt="12"/>
      <dgm:spPr/>
    </dgm:pt>
    <dgm:pt modelId="{5DD5C74B-A2FD-4129-97AA-73DB5D082D1F}" type="pres">
      <dgm:prSet presAssocID="{288A8375-7814-41FD-82C8-2AEB4DB5F19F}" presName="hierChild4" presStyleCnt="0"/>
      <dgm:spPr/>
    </dgm:pt>
    <dgm:pt modelId="{558A72F7-259F-4441-93FD-E8D47DCD3708}" type="pres">
      <dgm:prSet presAssocID="{288A8375-7814-41FD-82C8-2AEB4DB5F19F}" presName="hierChild5" presStyleCnt="0"/>
      <dgm:spPr/>
    </dgm:pt>
    <dgm:pt modelId="{3B2A2660-8082-48FF-9029-130536ABD9CE}" type="pres">
      <dgm:prSet presAssocID="{E0C37CB0-2069-4CF0-95FC-2BD9EF77D0C4}" presName="hierChild5" presStyleCnt="0"/>
      <dgm:spPr/>
    </dgm:pt>
    <dgm:pt modelId="{340AFD6B-6CD3-40B6-ADBC-823211963DD6}" type="pres">
      <dgm:prSet presAssocID="{6F13BEBB-C4B7-40D4-91C7-D836BFD02AB7}" presName="Name37" presStyleLbl="parChTrans1D2" presStyleIdx="1" presStyleCnt="2"/>
      <dgm:spPr/>
    </dgm:pt>
    <dgm:pt modelId="{BCCF4743-CBC5-4A82-9498-1B520D4248E2}" type="pres">
      <dgm:prSet presAssocID="{3AFC7CA7-B979-4CAF-B1AB-545D92BD7785}" presName="hierRoot2" presStyleCnt="0">
        <dgm:presLayoutVars>
          <dgm:hierBranch val="init"/>
        </dgm:presLayoutVars>
      </dgm:prSet>
      <dgm:spPr/>
    </dgm:pt>
    <dgm:pt modelId="{733A3A35-F293-49C0-ABF3-7399A749F569}" type="pres">
      <dgm:prSet presAssocID="{3AFC7CA7-B979-4CAF-B1AB-545D92BD7785}" presName="rootComposite" presStyleCnt="0"/>
      <dgm:spPr/>
    </dgm:pt>
    <dgm:pt modelId="{9B31D29C-5ED0-4F03-8410-1DA4920DD36D}" type="pres">
      <dgm:prSet presAssocID="{3AFC7CA7-B979-4CAF-B1AB-545D92BD7785}" presName="rootText" presStyleLbl="node2" presStyleIdx="1" presStyleCnt="2" custScaleX="171717">
        <dgm:presLayoutVars>
          <dgm:chPref val="3"/>
        </dgm:presLayoutVars>
      </dgm:prSet>
      <dgm:spPr/>
    </dgm:pt>
    <dgm:pt modelId="{59252867-C0AB-435E-91B0-2C233E430C37}" type="pres">
      <dgm:prSet presAssocID="{3AFC7CA7-B979-4CAF-B1AB-545D92BD7785}" presName="rootConnector" presStyleLbl="node2" presStyleIdx="1" presStyleCnt="2"/>
      <dgm:spPr/>
    </dgm:pt>
    <dgm:pt modelId="{0EA2EE43-4D1F-437D-B990-79A3F73C5EA7}" type="pres">
      <dgm:prSet presAssocID="{3AFC7CA7-B979-4CAF-B1AB-545D92BD7785}" presName="hierChild4" presStyleCnt="0"/>
      <dgm:spPr/>
    </dgm:pt>
    <dgm:pt modelId="{545E7176-116B-4821-845B-A0F914E358C5}" type="pres">
      <dgm:prSet presAssocID="{1146CBF6-4A89-46FF-8E4A-B6EDC4668375}" presName="Name37" presStyleLbl="parChTrans1D3" presStyleIdx="6" presStyleCnt="12"/>
      <dgm:spPr/>
    </dgm:pt>
    <dgm:pt modelId="{D773480E-2DEA-45F6-93DE-57816EB3D603}" type="pres">
      <dgm:prSet presAssocID="{34FC580F-5955-4A19-B6A7-8D854BB9B6CC}" presName="hierRoot2" presStyleCnt="0">
        <dgm:presLayoutVars>
          <dgm:hierBranch val="init"/>
        </dgm:presLayoutVars>
      </dgm:prSet>
      <dgm:spPr/>
    </dgm:pt>
    <dgm:pt modelId="{5215476D-F19C-4380-9972-C0143AE540FD}" type="pres">
      <dgm:prSet presAssocID="{34FC580F-5955-4A19-B6A7-8D854BB9B6CC}" presName="rootComposite" presStyleCnt="0"/>
      <dgm:spPr/>
    </dgm:pt>
    <dgm:pt modelId="{DCB07416-8647-4937-9635-E97151FC00D1}" type="pres">
      <dgm:prSet presAssocID="{34FC580F-5955-4A19-B6A7-8D854BB9B6CC}" presName="rootText" presStyleLbl="node3" presStyleIdx="6" presStyleCnt="12" custScaleX="191250">
        <dgm:presLayoutVars>
          <dgm:chPref val="3"/>
        </dgm:presLayoutVars>
      </dgm:prSet>
      <dgm:spPr/>
    </dgm:pt>
    <dgm:pt modelId="{98F359F7-C687-4286-A6D9-F2748D4AAA66}" type="pres">
      <dgm:prSet presAssocID="{34FC580F-5955-4A19-B6A7-8D854BB9B6CC}" presName="rootConnector" presStyleLbl="node3" presStyleIdx="6" presStyleCnt="12"/>
      <dgm:spPr/>
    </dgm:pt>
    <dgm:pt modelId="{543AEF02-D31A-44F4-A432-77BD3D08C134}" type="pres">
      <dgm:prSet presAssocID="{34FC580F-5955-4A19-B6A7-8D854BB9B6CC}" presName="hierChild4" presStyleCnt="0"/>
      <dgm:spPr/>
    </dgm:pt>
    <dgm:pt modelId="{BEC0FFDB-8C15-4436-A5BD-AC447883F354}" type="pres">
      <dgm:prSet presAssocID="{34FC580F-5955-4A19-B6A7-8D854BB9B6CC}" presName="hierChild5" presStyleCnt="0"/>
      <dgm:spPr/>
    </dgm:pt>
    <dgm:pt modelId="{058CCBE8-118B-4D97-9ECE-9D92EEFA04BA}" type="pres">
      <dgm:prSet presAssocID="{EDBB356A-C981-4AD7-97B3-E0BF9CB59E63}" presName="Name37" presStyleLbl="parChTrans1D3" presStyleIdx="7" presStyleCnt="12"/>
      <dgm:spPr/>
    </dgm:pt>
    <dgm:pt modelId="{AC6D4528-6840-4252-AC54-DDE026FDEC51}" type="pres">
      <dgm:prSet presAssocID="{34EECA2C-7EF0-45CC-80D6-F55388397DE8}" presName="hierRoot2" presStyleCnt="0">
        <dgm:presLayoutVars>
          <dgm:hierBranch val="init"/>
        </dgm:presLayoutVars>
      </dgm:prSet>
      <dgm:spPr/>
    </dgm:pt>
    <dgm:pt modelId="{7A35C9F7-B49B-494A-BF69-8BAAD7FF7DF7}" type="pres">
      <dgm:prSet presAssocID="{34EECA2C-7EF0-45CC-80D6-F55388397DE8}" presName="rootComposite" presStyleCnt="0"/>
      <dgm:spPr/>
    </dgm:pt>
    <dgm:pt modelId="{36B6869E-52D3-4FA6-86D1-D8B1D217E60A}" type="pres">
      <dgm:prSet presAssocID="{34EECA2C-7EF0-45CC-80D6-F55388397DE8}" presName="rootText" presStyleLbl="node3" presStyleIdx="7" presStyleCnt="12" custScaleX="193075">
        <dgm:presLayoutVars>
          <dgm:chPref val="3"/>
        </dgm:presLayoutVars>
      </dgm:prSet>
      <dgm:spPr/>
    </dgm:pt>
    <dgm:pt modelId="{016A6AD7-09A2-412A-B65E-D29712A67565}" type="pres">
      <dgm:prSet presAssocID="{34EECA2C-7EF0-45CC-80D6-F55388397DE8}" presName="rootConnector" presStyleLbl="node3" presStyleIdx="7" presStyleCnt="12"/>
      <dgm:spPr/>
    </dgm:pt>
    <dgm:pt modelId="{4A3552B9-39F2-4C52-8AF4-BB34F493660D}" type="pres">
      <dgm:prSet presAssocID="{34EECA2C-7EF0-45CC-80D6-F55388397DE8}" presName="hierChild4" presStyleCnt="0"/>
      <dgm:spPr/>
    </dgm:pt>
    <dgm:pt modelId="{C3154048-4A41-4FBA-93C6-AA8741C46924}" type="pres">
      <dgm:prSet presAssocID="{34EECA2C-7EF0-45CC-80D6-F55388397DE8}" presName="hierChild5" presStyleCnt="0"/>
      <dgm:spPr/>
    </dgm:pt>
    <dgm:pt modelId="{D680198A-AA34-4D92-831D-8B669C61641C}" type="pres">
      <dgm:prSet presAssocID="{2CA85C91-1C71-4176-8895-4F5E4786F770}" presName="Name37" presStyleLbl="parChTrans1D3" presStyleIdx="8" presStyleCnt="12"/>
      <dgm:spPr/>
    </dgm:pt>
    <dgm:pt modelId="{68960CA4-EFBC-47BF-90B5-BD18041421E3}" type="pres">
      <dgm:prSet presAssocID="{73FD8B00-DFEF-4A7E-96FC-F48023FD73EC}" presName="hierRoot2" presStyleCnt="0">
        <dgm:presLayoutVars>
          <dgm:hierBranch val="init"/>
        </dgm:presLayoutVars>
      </dgm:prSet>
      <dgm:spPr/>
    </dgm:pt>
    <dgm:pt modelId="{F41CF254-F1FC-44B2-BAB3-CB976570C604}" type="pres">
      <dgm:prSet presAssocID="{73FD8B00-DFEF-4A7E-96FC-F48023FD73EC}" presName="rootComposite" presStyleCnt="0"/>
      <dgm:spPr/>
    </dgm:pt>
    <dgm:pt modelId="{1C7429BC-F710-40E6-84BE-63BC0A1AB4B0}" type="pres">
      <dgm:prSet presAssocID="{73FD8B00-DFEF-4A7E-96FC-F48023FD73EC}" presName="rootText" presStyleLbl="node3" presStyleIdx="8" presStyleCnt="12" custScaleX="189151">
        <dgm:presLayoutVars>
          <dgm:chPref val="3"/>
        </dgm:presLayoutVars>
      </dgm:prSet>
      <dgm:spPr/>
    </dgm:pt>
    <dgm:pt modelId="{5CEFEE24-27C0-42AA-A1CE-ADA6A828BB29}" type="pres">
      <dgm:prSet presAssocID="{73FD8B00-DFEF-4A7E-96FC-F48023FD73EC}" presName="rootConnector" presStyleLbl="node3" presStyleIdx="8" presStyleCnt="12"/>
      <dgm:spPr/>
    </dgm:pt>
    <dgm:pt modelId="{5E042C6C-1CA3-43B4-9E31-61EA7FF57003}" type="pres">
      <dgm:prSet presAssocID="{73FD8B00-DFEF-4A7E-96FC-F48023FD73EC}" presName="hierChild4" presStyleCnt="0"/>
      <dgm:spPr/>
    </dgm:pt>
    <dgm:pt modelId="{5767AD01-7064-4651-B78B-2B2546ED788F}" type="pres">
      <dgm:prSet presAssocID="{73FD8B00-DFEF-4A7E-96FC-F48023FD73EC}" presName="hierChild5" presStyleCnt="0"/>
      <dgm:spPr/>
    </dgm:pt>
    <dgm:pt modelId="{5C72B6F3-D770-4B73-AE7E-F33BB0ACE599}" type="pres">
      <dgm:prSet presAssocID="{5448CBFA-AF1B-45D1-B5E3-BCDB41965BBE}" presName="Name37" presStyleLbl="parChTrans1D3" presStyleIdx="9" presStyleCnt="12"/>
      <dgm:spPr/>
    </dgm:pt>
    <dgm:pt modelId="{8C7BB4C4-964D-448D-93FD-D67319AF0DE6}" type="pres">
      <dgm:prSet presAssocID="{92FDBCCB-E6E0-4919-B207-1112C3EF9E1A}" presName="hierRoot2" presStyleCnt="0">
        <dgm:presLayoutVars>
          <dgm:hierBranch val="init"/>
        </dgm:presLayoutVars>
      </dgm:prSet>
      <dgm:spPr/>
    </dgm:pt>
    <dgm:pt modelId="{5BA4B3AB-5575-4509-AABE-D6609CE47FBE}" type="pres">
      <dgm:prSet presAssocID="{92FDBCCB-E6E0-4919-B207-1112C3EF9E1A}" presName="rootComposite" presStyleCnt="0"/>
      <dgm:spPr/>
    </dgm:pt>
    <dgm:pt modelId="{0E7117D4-BE64-4557-B26A-CD34F27B9E3F}" type="pres">
      <dgm:prSet presAssocID="{92FDBCCB-E6E0-4919-B207-1112C3EF9E1A}" presName="rootText" presStyleLbl="node3" presStyleIdx="9" presStyleCnt="12" custScaleX="193075">
        <dgm:presLayoutVars>
          <dgm:chPref val="3"/>
        </dgm:presLayoutVars>
      </dgm:prSet>
      <dgm:spPr/>
    </dgm:pt>
    <dgm:pt modelId="{2F28DFA5-98C1-4314-930C-5D8A978AB2B0}" type="pres">
      <dgm:prSet presAssocID="{92FDBCCB-E6E0-4919-B207-1112C3EF9E1A}" presName="rootConnector" presStyleLbl="node3" presStyleIdx="9" presStyleCnt="12"/>
      <dgm:spPr/>
    </dgm:pt>
    <dgm:pt modelId="{9CEA07C0-AB33-4574-8D1B-D6E4F9FB4950}" type="pres">
      <dgm:prSet presAssocID="{92FDBCCB-E6E0-4919-B207-1112C3EF9E1A}" presName="hierChild4" presStyleCnt="0"/>
      <dgm:spPr/>
    </dgm:pt>
    <dgm:pt modelId="{29E57524-5741-4A64-A47A-3933F370DB10}" type="pres">
      <dgm:prSet presAssocID="{92FDBCCB-E6E0-4919-B207-1112C3EF9E1A}" presName="hierChild5" presStyleCnt="0"/>
      <dgm:spPr/>
    </dgm:pt>
    <dgm:pt modelId="{255F3306-E763-48A7-9783-5D1BBE220267}" type="pres">
      <dgm:prSet presAssocID="{62E1D07B-3CAB-414F-A21D-546DB6259407}" presName="Name37" presStyleLbl="parChTrans1D3" presStyleIdx="10" presStyleCnt="12"/>
      <dgm:spPr/>
    </dgm:pt>
    <dgm:pt modelId="{2E3B99DB-E3DC-422F-8FB9-38B52A447520}" type="pres">
      <dgm:prSet presAssocID="{7D24C253-9AB8-415D-927A-94BDD5671BB0}" presName="hierRoot2" presStyleCnt="0">
        <dgm:presLayoutVars>
          <dgm:hierBranch val="init"/>
        </dgm:presLayoutVars>
      </dgm:prSet>
      <dgm:spPr/>
    </dgm:pt>
    <dgm:pt modelId="{96BAC466-ED7C-4CE5-8C9C-FEE04700C69C}" type="pres">
      <dgm:prSet presAssocID="{7D24C253-9AB8-415D-927A-94BDD5671BB0}" presName="rootComposite" presStyleCnt="0"/>
      <dgm:spPr/>
    </dgm:pt>
    <dgm:pt modelId="{98715130-2B9C-4BAA-A260-E5212882E51B}" type="pres">
      <dgm:prSet presAssocID="{7D24C253-9AB8-415D-927A-94BDD5671BB0}" presName="rootText" presStyleLbl="node3" presStyleIdx="10" presStyleCnt="12" custScaleX="154887">
        <dgm:presLayoutVars>
          <dgm:chPref val="3"/>
        </dgm:presLayoutVars>
      </dgm:prSet>
      <dgm:spPr/>
    </dgm:pt>
    <dgm:pt modelId="{7BB4BF11-E2A8-400E-B3A9-CCC76756EA39}" type="pres">
      <dgm:prSet presAssocID="{7D24C253-9AB8-415D-927A-94BDD5671BB0}" presName="rootConnector" presStyleLbl="node3" presStyleIdx="10" presStyleCnt="12"/>
      <dgm:spPr/>
    </dgm:pt>
    <dgm:pt modelId="{0D83B22B-5769-4AB0-96A7-E26EEC132EDE}" type="pres">
      <dgm:prSet presAssocID="{7D24C253-9AB8-415D-927A-94BDD5671BB0}" presName="hierChild4" presStyleCnt="0"/>
      <dgm:spPr/>
    </dgm:pt>
    <dgm:pt modelId="{47629275-0F43-4C70-AEE4-D80F594676C3}" type="pres">
      <dgm:prSet presAssocID="{7D24C253-9AB8-415D-927A-94BDD5671BB0}" presName="hierChild5" presStyleCnt="0"/>
      <dgm:spPr/>
    </dgm:pt>
    <dgm:pt modelId="{0EA66BCB-8AA9-4492-A533-8931C278DEE3}" type="pres">
      <dgm:prSet presAssocID="{74F36A57-1245-4773-BC71-16D6FE47CD41}" presName="Name37" presStyleLbl="parChTrans1D3" presStyleIdx="11" presStyleCnt="12"/>
      <dgm:spPr/>
    </dgm:pt>
    <dgm:pt modelId="{6D0639EC-EA8B-43E8-9B05-573609BAECDF}" type="pres">
      <dgm:prSet presAssocID="{D9F0739A-A53C-4021-9EDC-35B7439B12D4}" presName="hierRoot2" presStyleCnt="0">
        <dgm:presLayoutVars>
          <dgm:hierBranch val="init"/>
        </dgm:presLayoutVars>
      </dgm:prSet>
      <dgm:spPr/>
    </dgm:pt>
    <dgm:pt modelId="{54FE8C11-59E3-4ED7-BC0A-EE1B799FA5B6}" type="pres">
      <dgm:prSet presAssocID="{D9F0739A-A53C-4021-9EDC-35B7439B12D4}" presName="rootComposite" presStyleCnt="0"/>
      <dgm:spPr/>
    </dgm:pt>
    <dgm:pt modelId="{8EEF6A13-880F-4221-A4F7-EEE7E8540B00}" type="pres">
      <dgm:prSet presAssocID="{D9F0739A-A53C-4021-9EDC-35B7439B12D4}" presName="rootText" presStyleLbl="node3" presStyleIdx="11" presStyleCnt="12" custScaleX="149412">
        <dgm:presLayoutVars>
          <dgm:chPref val="3"/>
        </dgm:presLayoutVars>
      </dgm:prSet>
      <dgm:spPr/>
    </dgm:pt>
    <dgm:pt modelId="{DDD03FC1-6A02-4AFD-AA8E-19E082E3C2CE}" type="pres">
      <dgm:prSet presAssocID="{D9F0739A-A53C-4021-9EDC-35B7439B12D4}" presName="rootConnector" presStyleLbl="node3" presStyleIdx="11" presStyleCnt="12"/>
      <dgm:spPr/>
    </dgm:pt>
    <dgm:pt modelId="{3797FF5A-EB0D-4E40-8ED2-CCD52CDF73E2}" type="pres">
      <dgm:prSet presAssocID="{D9F0739A-A53C-4021-9EDC-35B7439B12D4}" presName="hierChild4" presStyleCnt="0"/>
      <dgm:spPr/>
    </dgm:pt>
    <dgm:pt modelId="{06D719B2-317A-4FFD-87D3-3ABBE37E2B6C}" type="pres">
      <dgm:prSet presAssocID="{D9F0739A-A53C-4021-9EDC-35B7439B12D4}" presName="hierChild5" presStyleCnt="0"/>
      <dgm:spPr/>
    </dgm:pt>
    <dgm:pt modelId="{8989E8CE-207F-45ED-AFB2-A6E1A4CAC02E}" type="pres">
      <dgm:prSet presAssocID="{3AFC7CA7-B979-4CAF-B1AB-545D92BD7785}" presName="hierChild5" presStyleCnt="0"/>
      <dgm:spPr/>
    </dgm:pt>
    <dgm:pt modelId="{2F6D40DD-7063-43C4-8993-D1327F508C39}" type="pres">
      <dgm:prSet presAssocID="{79F15550-8611-45B2-BD4E-69E30451F3BF}" presName="hierChild3" presStyleCnt="0"/>
      <dgm:spPr/>
    </dgm:pt>
  </dgm:ptLst>
  <dgm:cxnLst>
    <dgm:cxn modelId="{72C5E201-159D-4222-9C71-E1F93BE9EA05}" type="presOf" srcId="{251647A5-DE94-4058-A7B1-3209511C25B3}" destId="{DFBED60A-465B-448B-8EA0-9C3F360F7579}" srcOrd="0" destOrd="0" presId="urn:microsoft.com/office/officeart/2005/8/layout/orgChart1"/>
    <dgm:cxn modelId="{7A5B9803-4986-4696-89CD-5D674C0697E3}" type="presOf" srcId="{74F36A57-1245-4773-BC71-16D6FE47CD41}" destId="{0EA66BCB-8AA9-4492-A533-8931C278DEE3}" srcOrd="0" destOrd="0" presId="urn:microsoft.com/office/officeart/2005/8/layout/orgChart1"/>
    <dgm:cxn modelId="{6C906B08-E4F0-4B00-A804-10A3811F6A78}" type="presOf" srcId="{DC86C43A-3B10-4D0F-A4E7-3D2EAC6DEABF}" destId="{1123643A-1228-405C-9588-85A396906184}" srcOrd="0" destOrd="0" presId="urn:microsoft.com/office/officeart/2005/8/layout/orgChart1"/>
    <dgm:cxn modelId="{1D3EF00B-8490-46E8-B8C8-115252E715FE}" type="presOf" srcId="{73FD8B00-DFEF-4A7E-96FC-F48023FD73EC}" destId="{1C7429BC-F710-40E6-84BE-63BC0A1AB4B0}" srcOrd="0" destOrd="0" presId="urn:microsoft.com/office/officeart/2005/8/layout/orgChart1"/>
    <dgm:cxn modelId="{F708E50E-F31F-4C83-892C-BB25540FC0C3}" type="presOf" srcId="{1EDD388A-CA8A-4036-B181-371E7BB35805}" destId="{89FAED14-A2DD-415D-B6AD-C4943E9F5E41}" srcOrd="0" destOrd="0" presId="urn:microsoft.com/office/officeart/2005/8/layout/orgChart1"/>
    <dgm:cxn modelId="{53F4FF0F-0BD5-42FA-B696-DD2E8952A2E8}" type="presOf" srcId="{2811DF9D-F130-4587-AC78-9FF026923BCB}" destId="{827FF7B9-2E49-4ECB-9C79-B3234ECBB9AB}" srcOrd="0" destOrd="0" presId="urn:microsoft.com/office/officeart/2005/8/layout/orgChart1"/>
    <dgm:cxn modelId="{76127E19-7639-464A-AE8F-36834F324B52}" type="presOf" srcId="{AF00B546-EEE7-4C78-A134-6E27714D2DEF}" destId="{0F08DE00-295D-4141-AD91-F45F8C73418A}" srcOrd="0" destOrd="0" presId="urn:microsoft.com/office/officeart/2005/8/layout/orgChart1"/>
    <dgm:cxn modelId="{13F8C11B-B8A6-4EDD-9ABF-9E4441D1E784}" type="presOf" srcId="{34FC580F-5955-4A19-B6A7-8D854BB9B6CC}" destId="{DCB07416-8647-4937-9635-E97151FC00D1}" srcOrd="0" destOrd="0" presId="urn:microsoft.com/office/officeart/2005/8/layout/orgChart1"/>
    <dgm:cxn modelId="{348B571D-3A66-4713-B577-C02CCAE9018A}" srcId="{E0C37CB0-2069-4CF0-95FC-2BD9EF77D0C4}" destId="{6AC67ADB-6D4C-4702-ACE7-2A44EAA82D46}" srcOrd="0" destOrd="0" parTransId="{2811DF9D-F130-4587-AC78-9FF026923BCB}" sibTransId="{4F7CDFCB-B923-4E3B-88ED-0593920C17B8}"/>
    <dgm:cxn modelId="{77EF0F1F-3037-4025-B48A-E03B8B0FB918}" type="presOf" srcId="{6AC67ADB-6D4C-4702-ACE7-2A44EAA82D46}" destId="{69295772-7E4E-4881-B191-2D14A1D04BFD}" srcOrd="1" destOrd="0" presId="urn:microsoft.com/office/officeart/2005/8/layout/orgChart1"/>
    <dgm:cxn modelId="{544E4422-B185-4DD1-B5A6-C9FE74151EAE}" type="presOf" srcId="{79F15550-8611-45B2-BD4E-69E30451F3BF}" destId="{28998323-4DE2-4F27-B5B1-1DDBB075FB02}" srcOrd="0" destOrd="0" presId="urn:microsoft.com/office/officeart/2005/8/layout/orgChart1"/>
    <dgm:cxn modelId="{66FD6B2F-FB63-4736-B959-8C36CA646D1F}" type="presOf" srcId="{1146CBF6-4A89-46FF-8E4A-B6EDC4668375}" destId="{545E7176-116B-4821-845B-A0F914E358C5}" srcOrd="0" destOrd="0" presId="urn:microsoft.com/office/officeart/2005/8/layout/orgChart1"/>
    <dgm:cxn modelId="{65BB5C32-67FB-4A43-9BDA-215993B888E7}" srcId="{E0C37CB0-2069-4CF0-95FC-2BD9EF77D0C4}" destId="{288A8375-7814-41FD-82C8-2AEB4DB5F19F}" srcOrd="5" destOrd="0" parTransId="{EE42AE48-54EF-4915-ACFD-83422BEAC704}" sibTransId="{5FF55F97-B4A2-421B-ACC0-ABFD90865A3D}"/>
    <dgm:cxn modelId="{4AD7CD33-4E38-4536-8411-805569208950}" type="presOf" srcId="{F0033C14-9B52-460E-8438-2B10B23F05A3}" destId="{A0EC29F2-19B0-467E-9F85-EAD5ED48408E}" srcOrd="0" destOrd="0" presId="urn:microsoft.com/office/officeart/2005/8/layout/orgChart1"/>
    <dgm:cxn modelId="{BB7CFB33-0ECC-4059-827A-397E26CE5CBD}" srcId="{3AFC7CA7-B979-4CAF-B1AB-545D92BD7785}" destId="{92FDBCCB-E6E0-4919-B207-1112C3EF9E1A}" srcOrd="3" destOrd="0" parTransId="{5448CBFA-AF1B-45D1-B5E3-BCDB41965BBE}" sibTransId="{B86C8228-CCF4-4ADF-97C7-7F243131FECE}"/>
    <dgm:cxn modelId="{87106A35-779A-4FEF-A9DF-9982F84FE5F0}" type="presOf" srcId="{73FD8B00-DFEF-4A7E-96FC-F48023FD73EC}" destId="{5CEFEE24-27C0-42AA-A1CE-ADA6A828BB29}" srcOrd="1" destOrd="0" presId="urn:microsoft.com/office/officeart/2005/8/layout/orgChart1"/>
    <dgm:cxn modelId="{378ACB36-487B-4F00-ADD0-6A9CE2F00F36}" type="presOf" srcId="{288A8375-7814-41FD-82C8-2AEB4DB5F19F}" destId="{13B3BE25-B3F1-4901-B1BA-3B266D19A8E4}" srcOrd="1" destOrd="0" presId="urn:microsoft.com/office/officeart/2005/8/layout/orgChart1"/>
    <dgm:cxn modelId="{9D5AD138-2987-43E5-AA2E-B31A06A4C737}" type="presOf" srcId="{7D24C253-9AB8-415D-927A-94BDD5671BB0}" destId="{7BB4BF11-E2A8-400E-B3A9-CCC76756EA39}" srcOrd="1" destOrd="0" presId="urn:microsoft.com/office/officeart/2005/8/layout/orgChart1"/>
    <dgm:cxn modelId="{72206C3F-5D1F-4D16-9B78-3677E7DF7E50}" type="presOf" srcId="{D9F0739A-A53C-4021-9EDC-35B7439B12D4}" destId="{DDD03FC1-6A02-4AFD-AA8E-19E082E3C2CE}" srcOrd="1" destOrd="0" presId="urn:microsoft.com/office/officeart/2005/8/layout/orgChart1"/>
    <dgm:cxn modelId="{8594E13F-AC97-475C-8B32-C33826212DF8}" type="presOf" srcId="{AF00B546-EEE7-4C78-A134-6E27714D2DEF}" destId="{1332B221-FA0A-4B84-978E-D29761D17D4A}" srcOrd="1" destOrd="0" presId="urn:microsoft.com/office/officeart/2005/8/layout/orgChart1"/>
    <dgm:cxn modelId="{D5A5FA5B-357A-4635-9E84-B04B94C1778F}" type="presOf" srcId="{68AF7A08-F6CD-4B67-857A-09E6DA1A4E88}" destId="{C047959D-035E-44B8-9F2C-9F7431AA454B}" srcOrd="0" destOrd="0" presId="urn:microsoft.com/office/officeart/2005/8/layout/orgChart1"/>
    <dgm:cxn modelId="{2AA0645C-6491-4174-BBC9-9154D0707B28}" type="presOf" srcId="{3AFC7CA7-B979-4CAF-B1AB-545D92BD7785}" destId="{9B31D29C-5ED0-4F03-8410-1DA4920DD36D}" srcOrd="0" destOrd="0" presId="urn:microsoft.com/office/officeart/2005/8/layout/orgChart1"/>
    <dgm:cxn modelId="{0A923B5E-F371-43E5-8C10-8936A56A7D4D}" srcId="{E0C37CB0-2069-4CF0-95FC-2BD9EF77D0C4}" destId="{DBF47317-4F22-4851-97C4-FBC1798050AE}" srcOrd="3" destOrd="0" parTransId="{DC86C43A-3B10-4D0F-A4E7-3D2EAC6DEABF}" sibTransId="{BB4341E3-0AA7-401E-8BA8-E3DBE69D2F88}"/>
    <dgm:cxn modelId="{5BD73660-04D1-4ED4-AF42-0B0043F47552}" type="presOf" srcId="{1EDD388A-CA8A-4036-B181-371E7BB35805}" destId="{1852AE63-110D-4A66-A541-9BD1997CD7C9}" srcOrd="1" destOrd="0" presId="urn:microsoft.com/office/officeart/2005/8/layout/orgChart1"/>
    <dgm:cxn modelId="{65507B42-C621-459F-89FB-69E601C703A3}" srcId="{3AFC7CA7-B979-4CAF-B1AB-545D92BD7785}" destId="{73FD8B00-DFEF-4A7E-96FC-F48023FD73EC}" srcOrd="2" destOrd="0" parTransId="{2CA85C91-1C71-4176-8895-4F5E4786F770}" sibTransId="{24789362-EAC3-46DC-9B10-0291523190E8}"/>
    <dgm:cxn modelId="{DC54B447-A69F-44A8-9587-6D2A32A1DA72}" srcId="{E0C37CB0-2069-4CF0-95FC-2BD9EF77D0C4}" destId="{AF00B546-EEE7-4C78-A134-6E27714D2DEF}" srcOrd="1" destOrd="0" parTransId="{68AF7A08-F6CD-4B67-857A-09E6DA1A4E88}" sibTransId="{49880F45-A6B1-44B2-80C4-35DC66048631}"/>
    <dgm:cxn modelId="{248D714F-DA23-4CD3-9BF6-0163E703C700}" type="presOf" srcId="{EDBB356A-C981-4AD7-97B3-E0BF9CB59E63}" destId="{058CCBE8-118B-4D97-9ECE-9D92EEFA04BA}" srcOrd="0" destOrd="0" presId="urn:microsoft.com/office/officeart/2005/8/layout/orgChart1"/>
    <dgm:cxn modelId="{B4857055-891A-4731-A180-9EEBB192AC10}" type="presOf" srcId="{D9F0739A-A53C-4021-9EDC-35B7439B12D4}" destId="{8EEF6A13-880F-4221-A4F7-EEE7E8540B00}" srcOrd="0" destOrd="0" presId="urn:microsoft.com/office/officeart/2005/8/layout/orgChart1"/>
    <dgm:cxn modelId="{DA4A7375-4718-4281-A6BA-263C477B304F}" type="presOf" srcId="{DBF47317-4F22-4851-97C4-FBC1798050AE}" destId="{670AC368-4227-4D87-8125-404EB35F2A21}" srcOrd="0" destOrd="0" presId="urn:microsoft.com/office/officeart/2005/8/layout/orgChart1"/>
    <dgm:cxn modelId="{808E7076-A709-4692-B4EE-DCE7B0E8E9F8}" type="presOf" srcId="{5448CBFA-AF1B-45D1-B5E3-BCDB41965BBE}" destId="{5C72B6F3-D770-4B73-AE7E-F33BB0ACE599}" srcOrd="0" destOrd="0" presId="urn:microsoft.com/office/officeart/2005/8/layout/orgChart1"/>
    <dgm:cxn modelId="{F203CA80-62CD-456F-A382-2B5350961982}" type="presOf" srcId="{79F15550-8611-45B2-BD4E-69E30451F3BF}" destId="{672C29A3-5C94-4D24-8FBF-9A115EDD407D}" srcOrd="1" destOrd="0" presId="urn:microsoft.com/office/officeart/2005/8/layout/orgChart1"/>
    <dgm:cxn modelId="{E25D8C82-0591-477D-8A12-60B356667F8E}" type="presOf" srcId="{6AC67ADB-6D4C-4702-ACE7-2A44EAA82D46}" destId="{DD14A994-FDDF-4237-8E7A-F256410EEE26}" srcOrd="0" destOrd="0" presId="urn:microsoft.com/office/officeart/2005/8/layout/orgChart1"/>
    <dgm:cxn modelId="{27782E91-5AA6-41D0-85D1-C2CD10D82369}" type="presOf" srcId="{3AFC7CA7-B979-4CAF-B1AB-545D92BD7785}" destId="{59252867-C0AB-435E-91B0-2C233E430C37}" srcOrd="1" destOrd="0" presId="urn:microsoft.com/office/officeart/2005/8/layout/orgChart1"/>
    <dgm:cxn modelId="{737E2A9D-0829-47C5-89B4-A6ACAEACCF44}" srcId="{3AFC7CA7-B979-4CAF-B1AB-545D92BD7785}" destId="{34EECA2C-7EF0-45CC-80D6-F55388397DE8}" srcOrd="1" destOrd="0" parTransId="{EDBB356A-C981-4AD7-97B3-E0BF9CB59E63}" sibTransId="{E30D74DC-584D-466C-B99F-5674845D12DA}"/>
    <dgm:cxn modelId="{E0E1309D-C0F5-4CE5-BE43-B07FF12F6CCC}" type="presOf" srcId="{34EECA2C-7EF0-45CC-80D6-F55388397DE8}" destId="{016A6AD7-09A2-412A-B65E-D29712A67565}" srcOrd="1" destOrd="0" presId="urn:microsoft.com/office/officeart/2005/8/layout/orgChart1"/>
    <dgm:cxn modelId="{C29107A4-59D1-452C-BE50-030CE6608527}" type="presOf" srcId="{288A8375-7814-41FD-82C8-2AEB4DB5F19F}" destId="{A2EFCE91-27D3-4871-8133-073DA514EB3D}" srcOrd="0" destOrd="0" presId="urn:microsoft.com/office/officeart/2005/8/layout/orgChart1"/>
    <dgm:cxn modelId="{3E7185AF-AF5E-49B5-AAAC-5AA450452432}" type="presOf" srcId="{2CA85C91-1C71-4176-8895-4F5E4786F770}" destId="{D680198A-AA34-4D92-831D-8B669C61641C}" srcOrd="0" destOrd="0" presId="urn:microsoft.com/office/officeart/2005/8/layout/orgChart1"/>
    <dgm:cxn modelId="{38DA32B3-6181-4C92-B93E-5C527A38D482}" type="presOf" srcId="{E0C37CB0-2069-4CF0-95FC-2BD9EF77D0C4}" destId="{EE4499E8-10A2-4D6B-8C8E-23AC644891D4}" srcOrd="1" destOrd="0" presId="urn:microsoft.com/office/officeart/2005/8/layout/orgChart1"/>
    <dgm:cxn modelId="{96E6CFB6-A91D-4DB2-8099-9EFF612A9605}" srcId="{3AFC7CA7-B979-4CAF-B1AB-545D92BD7785}" destId="{D9F0739A-A53C-4021-9EDC-35B7439B12D4}" srcOrd="5" destOrd="0" parTransId="{74F36A57-1245-4773-BC71-16D6FE47CD41}" sibTransId="{8389701F-A6F8-4AEA-B66A-23718BCD8772}"/>
    <dgm:cxn modelId="{74EE7CB7-6E2C-4400-A732-017AC6AE1497}" srcId="{E0C37CB0-2069-4CF0-95FC-2BD9EF77D0C4}" destId="{70DBF881-43FD-4FD4-B1D6-1B19E1B8CD59}" srcOrd="4" destOrd="0" parTransId="{8B21777F-EA1F-4801-BF25-6909A69765FF}" sibTransId="{B26020AA-22BC-44F9-80D0-A339CAD4FF77}"/>
    <dgm:cxn modelId="{0D7519BC-A673-4839-85C7-7E1A5A8F571E}" type="presOf" srcId="{70DBF881-43FD-4FD4-B1D6-1B19E1B8CD59}" destId="{659B0477-B14F-4224-94D6-69294CC72DE9}" srcOrd="0" destOrd="0" presId="urn:microsoft.com/office/officeart/2005/8/layout/orgChart1"/>
    <dgm:cxn modelId="{5F2A77BC-6863-4A23-B4F1-D21069BE8D99}" type="presOf" srcId="{6F13BEBB-C4B7-40D4-91C7-D836BFD02AB7}" destId="{340AFD6B-6CD3-40B6-ADBC-823211963DD6}" srcOrd="0" destOrd="0" presId="urn:microsoft.com/office/officeart/2005/8/layout/orgChart1"/>
    <dgm:cxn modelId="{BA8EE6BD-EA5A-4B5F-9AD3-99A036E31ABD}" srcId="{79F15550-8611-45B2-BD4E-69E30451F3BF}" destId="{E0C37CB0-2069-4CF0-95FC-2BD9EF77D0C4}" srcOrd="0" destOrd="0" parTransId="{B4C9C324-6F85-42C9-8572-B6F548402365}" sibTransId="{8C81CE25-1DFD-4C1B-817E-6C96C99FC414}"/>
    <dgm:cxn modelId="{ACF173C2-6DD9-4FF9-8DE7-07282D42E3AD}" srcId="{79F15550-8611-45B2-BD4E-69E30451F3BF}" destId="{3AFC7CA7-B979-4CAF-B1AB-545D92BD7785}" srcOrd="1" destOrd="0" parTransId="{6F13BEBB-C4B7-40D4-91C7-D836BFD02AB7}" sibTransId="{923EB9E5-0A63-4796-B5E7-3893F5DDEAD6}"/>
    <dgm:cxn modelId="{9B9867C9-9F9D-430D-BBD0-AF00B93F9682}" type="presOf" srcId="{EE42AE48-54EF-4915-ACFD-83422BEAC704}" destId="{546DC81E-84BE-4353-9608-D645A8994567}" srcOrd="0" destOrd="0" presId="urn:microsoft.com/office/officeart/2005/8/layout/orgChart1"/>
    <dgm:cxn modelId="{4E339CCB-FA68-4F94-B8C0-7CC1469B2540}" srcId="{3AFC7CA7-B979-4CAF-B1AB-545D92BD7785}" destId="{7D24C253-9AB8-415D-927A-94BDD5671BB0}" srcOrd="4" destOrd="0" parTransId="{62E1D07B-3CAB-414F-A21D-546DB6259407}" sibTransId="{77A7B959-325B-481A-B546-783AFD4C6A3F}"/>
    <dgm:cxn modelId="{18A754CC-4E0F-4FD7-B412-E657EAAE5F12}" srcId="{3AFC7CA7-B979-4CAF-B1AB-545D92BD7785}" destId="{34FC580F-5955-4A19-B6A7-8D854BB9B6CC}" srcOrd="0" destOrd="0" parTransId="{1146CBF6-4A89-46FF-8E4A-B6EDC4668375}" sibTransId="{06747AAF-BA39-48FF-88D4-1334A61122D7}"/>
    <dgm:cxn modelId="{CC0CC6D7-E925-4E7A-9599-DAEE072759EB}" type="presOf" srcId="{92FDBCCB-E6E0-4919-B207-1112C3EF9E1A}" destId="{0E7117D4-BE64-4557-B26A-CD34F27B9E3F}" srcOrd="0" destOrd="0" presId="urn:microsoft.com/office/officeart/2005/8/layout/orgChart1"/>
    <dgm:cxn modelId="{A508BDDD-DD46-4FF0-913D-2EA7790F90EA}" type="presOf" srcId="{7D24C253-9AB8-415D-927A-94BDD5671BB0}" destId="{98715130-2B9C-4BAA-A260-E5212882E51B}" srcOrd="0" destOrd="0" presId="urn:microsoft.com/office/officeart/2005/8/layout/orgChart1"/>
    <dgm:cxn modelId="{0753D5E1-C237-4AD8-AF40-2C34FBB2F204}" type="presOf" srcId="{62E1D07B-3CAB-414F-A21D-546DB6259407}" destId="{255F3306-E763-48A7-9783-5D1BBE220267}" srcOrd="0" destOrd="0" presId="urn:microsoft.com/office/officeart/2005/8/layout/orgChart1"/>
    <dgm:cxn modelId="{B9D720E3-3628-4B49-A4A6-C361A2AC1110}" type="presOf" srcId="{34FC580F-5955-4A19-B6A7-8D854BB9B6CC}" destId="{98F359F7-C687-4286-A6D9-F2748D4AAA66}" srcOrd="1" destOrd="0" presId="urn:microsoft.com/office/officeart/2005/8/layout/orgChart1"/>
    <dgm:cxn modelId="{806178E3-D9BE-4A95-B3EC-D5BAC26D38C5}" srcId="{E0C37CB0-2069-4CF0-95FC-2BD9EF77D0C4}" destId="{1EDD388A-CA8A-4036-B181-371E7BB35805}" srcOrd="2" destOrd="0" parTransId="{F0033C14-9B52-460E-8438-2B10B23F05A3}" sibTransId="{A2040044-B649-4E3A-9439-F30FE55E2545}"/>
    <dgm:cxn modelId="{4C8E6AE4-46F9-4208-BF6B-10D64451FBB3}" type="presOf" srcId="{E0C37CB0-2069-4CF0-95FC-2BD9EF77D0C4}" destId="{2AB04048-BAA8-4CAF-BE64-430D24FFEA4B}" srcOrd="0" destOrd="0" presId="urn:microsoft.com/office/officeart/2005/8/layout/orgChart1"/>
    <dgm:cxn modelId="{66FEA4E7-382D-4974-9053-25F5960739BA}" srcId="{251647A5-DE94-4058-A7B1-3209511C25B3}" destId="{79F15550-8611-45B2-BD4E-69E30451F3BF}" srcOrd="0" destOrd="0" parTransId="{DC4BA1AC-6077-434E-AF73-B63778D67943}" sibTransId="{5389D173-8317-43E1-B90C-1AE68AFF70D4}"/>
    <dgm:cxn modelId="{EDE1D2F4-41F2-41A0-AFEC-6CA8EC7D8529}" type="presOf" srcId="{92FDBCCB-E6E0-4919-B207-1112C3EF9E1A}" destId="{2F28DFA5-98C1-4314-930C-5D8A978AB2B0}" srcOrd="1" destOrd="0" presId="urn:microsoft.com/office/officeart/2005/8/layout/orgChart1"/>
    <dgm:cxn modelId="{0893B4F6-DD30-4AFE-B55D-A75E475BFAFF}" type="presOf" srcId="{8B21777F-EA1F-4801-BF25-6909A69765FF}" destId="{BFBE3493-CF4E-4C90-BF5C-31FDB7BBB941}" srcOrd="0" destOrd="0" presId="urn:microsoft.com/office/officeart/2005/8/layout/orgChart1"/>
    <dgm:cxn modelId="{D2474CF9-A40A-468B-968E-AB216107E35A}" type="presOf" srcId="{34EECA2C-7EF0-45CC-80D6-F55388397DE8}" destId="{36B6869E-52D3-4FA6-86D1-D8B1D217E60A}" srcOrd="0" destOrd="0" presId="urn:microsoft.com/office/officeart/2005/8/layout/orgChart1"/>
    <dgm:cxn modelId="{FCD98CF9-387F-4AB6-99C3-59B0836A6DFF}" type="presOf" srcId="{70DBF881-43FD-4FD4-B1D6-1B19E1B8CD59}" destId="{8A70F2D9-C83C-4CD4-BEC7-5413A107A582}" srcOrd="1" destOrd="0" presId="urn:microsoft.com/office/officeart/2005/8/layout/orgChart1"/>
    <dgm:cxn modelId="{04E4CEFA-667B-40A0-9888-9538BE72F41E}" type="presOf" srcId="{DBF47317-4F22-4851-97C4-FBC1798050AE}" destId="{FA0D8E80-01A3-4B3D-94CE-5C6782BA11D4}" srcOrd="1" destOrd="0" presId="urn:microsoft.com/office/officeart/2005/8/layout/orgChart1"/>
    <dgm:cxn modelId="{2FC106FB-3DA6-4D13-9093-3BBCEE6A1866}" type="presOf" srcId="{B4C9C324-6F85-42C9-8572-B6F548402365}" destId="{5CEB44DB-C8B1-4F75-961F-6C2122C48399}" srcOrd="0" destOrd="0" presId="urn:microsoft.com/office/officeart/2005/8/layout/orgChart1"/>
    <dgm:cxn modelId="{7722C737-03D8-4C20-BA40-2A12AB79156F}" type="presParOf" srcId="{DFBED60A-465B-448B-8EA0-9C3F360F7579}" destId="{59BF4BA7-3A64-4D44-AB69-33D22C2ECEF3}" srcOrd="0" destOrd="0" presId="urn:microsoft.com/office/officeart/2005/8/layout/orgChart1"/>
    <dgm:cxn modelId="{F3E6055C-EA6E-4165-9BC7-FBCCDBD80CE8}" type="presParOf" srcId="{59BF4BA7-3A64-4D44-AB69-33D22C2ECEF3}" destId="{03C3D995-9FE5-4A9D-BCD5-519ABFA1DFEC}" srcOrd="0" destOrd="0" presId="urn:microsoft.com/office/officeart/2005/8/layout/orgChart1"/>
    <dgm:cxn modelId="{F6B2F354-441C-43F1-8211-6EB23602A21D}" type="presParOf" srcId="{03C3D995-9FE5-4A9D-BCD5-519ABFA1DFEC}" destId="{28998323-4DE2-4F27-B5B1-1DDBB075FB02}" srcOrd="0" destOrd="0" presId="urn:microsoft.com/office/officeart/2005/8/layout/orgChart1"/>
    <dgm:cxn modelId="{1447E129-BDD7-4FBA-AE0A-D0C2B72745A6}" type="presParOf" srcId="{03C3D995-9FE5-4A9D-BCD5-519ABFA1DFEC}" destId="{672C29A3-5C94-4D24-8FBF-9A115EDD407D}" srcOrd="1" destOrd="0" presId="urn:microsoft.com/office/officeart/2005/8/layout/orgChart1"/>
    <dgm:cxn modelId="{47F90E13-39BF-462B-A136-265F947629D2}" type="presParOf" srcId="{59BF4BA7-3A64-4D44-AB69-33D22C2ECEF3}" destId="{34617346-2367-4FC3-83C7-D68241EDA62A}" srcOrd="1" destOrd="0" presId="urn:microsoft.com/office/officeart/2005/8/layout/orgChart1"/>
    <dgm:cxn modelId="{9A05F4B7-A027-4F79-B08A-2E488FB26AB4}" type="presParOf" srcId="{34617346-2367-4FC3-83C7-D68241EDA62A}" destId="{5CEB44DB-C8B1-4F75-961F-6C2122C48399}" srcOrd="0" destOrd="0" presId="urn:microsoft.com/office/officeart/2005/8/layout/orgChart1"/>
    <dgm:cxn modelId="{F004703E-50C5-42CF-9A5B-2E0044BD158B}" type="presParOf" srcId="{34617346-2367-4FC3-83C7-D68241EDA62A}" destId="{3FAECDAD-F9DC-4C5F-9943-42A282E93C70}" srcOrd="1" destOrd="0" presId="urn:microsoft.com/office/officeart/2005/8/layout/orgChart1"/>
    <dgm:cxn modelId="{F8C5E515-14A1-4007-9855-84FFA2400A33}" type="presParOf" srcId="{3FAECDAD-F9DC-4C5F-9943-42A282E93C70}" destId="{D2D5AA77-8EA0-4902-BC1E-D2B456E8DF26}" srcOrd="0" destOrd="0" presId="urn:microsoft.com/office/officeart/2005/8/layout/orgChart1"/>
    <dgm:cxn modelId="{E49D2F72-4A27-44F3-A552-9F514DBC580D}" type="presParOf" srcId="{D2D5AA77-8EA0-4902-BC1E-D2B456E8DF26}" destId="{2AB04048-BAA8-4CAF-BE64-430D24FFEA4B}" srcOrd="0" destOrd="0" presId="urn:microsoft.com/office/officeart/2005/8/layout/orgChart1"/>
    <dgm:cxn modelId="{A7B08FCA-0CB1-40D6-B381-D97ED3DAF5D0}" type="presParOf" srcId="{D2D5AA77-8EA0-4902-BC1E-D2B456E8DF26}" destId="{EE4499E8-10A2-4D6B-8C8E-23AC644891D4}" srcOrd="1" destOrd="0" presId="urn:microsoft.com/office/officeart/2005/8/layout/orgChart1"/>
    <dgm:cxn modelId="{FABA9736-A7FD-4A4F-9854-A55C7F03F0AD}" type="presParOf" srcId="{3FAECDAD-F9DC-4C5F-9943-42A282E93C70}" destId="{BC4F0304-DE0A-4AD6-AF83-E1566C0023F2}" srcOrd="1" destOrd="0" presId="urn:microsoft.com/office/officeart/2005/8/layout/orgChart1"/>
    <dgm:cxn modelId="{990EB537-167B-4CA7-B584-EEB727836832}" type="presParOf" srcId="{BC4F0304-DE0A-4AD6-AF83-E1566C0023F2}" destId="{827FF7B9-2E49-4ECB-9C79-B3234ECBB9AB}" srcOrd="0" destOrd="0" presId="urn:microsoft.com/office/officeart/2005/8/layout/orgChart1"/>
    <dgm:cxn modelId="{631805B9-DD1F-4868-95CC-BC5FF9575B65}" type="presParOf" srcId="{BC4F0304-DE0A-4AD6-AF83-E1566C0023F2}" destId="{248B432F-729B-4832-8F31-08DFDCD298EC}" srcOrd="1" destOrd="0" presId="urn:microsoft.com/office/officeart/2005/8/layout/orgChart1"/>
    <dgm:cxn modelId="{460053DC-6928-4550-B4D0-F181EC6B7C3E}" type="presParOf" srcId="{248B432F-729B-4832-8F31-08DFDCD298EC}" destId="{5C19C14F-C8DA-4ECA-BDD4-9278A9BA3BE4}" srcOrd="0" destOrd="0" presId="urn:microsoft.com/office/officeart/2005/8/layout/orgChart1"/>
    <dgm:cxn modelId="{2F2A1E1C-6F1C-46DC-946D-5D3762E7EEC8}" type="presParOf" srcId="{5C19C14F-C8DA-4ECA-BDD4-9278A9BA3BE4}" destId="{DD14A994-FDDF-4237-8E7A-F256410EEE26}" srcOrd="0" destOrd="0" presId="urn:microsoft.com/office/officeart/2005/8/layout/orgChart1"/>
    <dgm:cxn modelId="{F426EB4B-6643-44CA-BAC8-EABD37C8BF16}" type="presParOf" srcId="{5C19C14F-C8DA-4ECA-BDD4-9278A9BA3BE4}" destId="{69295772-7E4E-4881-B191-2D14A1D04BFD}" srcOrd="1" destOrd="0" presId="urn:microsoft.com/office/officeart/2005/8/layout/orgChart1"/>
    <dgm:cxn modelId="{DEE299BA-ACD0-4180-A685-9EFCAE5FBC25}" type="presParOf" srcId="{248B432F-729B-4832-8F31-08DFDCD298EC}" destId="{FA7E2320-F57F-4150-A4FE-35C6C8A3B8CB}" srcOrd="1" destOrd="0" presId="urn:microsoft.com/office/officeart/2005/8/layout/orgChart1"/>
    <dgm:cxn modelId="{673E5172-D044-4EB9-AE71-764FFB02A90D}" type="presParOf" srcId="{248B432F-729B-4832-8F31-08DFDCD298EC}" destId="{2362A6BE-AEF3-4B15-944D-CEB488EA7293}" srcOrd="2" destOrd="0" presId="urn:microsoft.com/office/officeart/2005/8/layout/orgChart1"/>
    <dgm:cxn modelId="{E6D7AC91-5B03-4F92-8915-6CB762E4D17D}" type="presParOf" srcId="{BC4F0304-DE0A-4AD6-AF83-E1566C0023F2}" destId="{C047959D-035E-44B8-9F2C-9F7431AA454B}" srcOrd="2" destOrd="0" presId="urn:microsoft.com/office/officeart/2005/8/layout/orgChart1"/>
    <dgm:cxn modelId="{8F735A71-1CD2-4F3D-9F8E-02882B84EE81}" type="presParOf" srcId="{BC4F0304-DE0A-4AD6-AF83-E1566C0023F2}" destId="{30D22413-3B64-4729-8995-9DEC8AD61F1D}" srcOrd="3" destOrd="0" presId="urn:microsoft.com/office/officeart/2005/8/layout/orgChart1"/>
    <dgm:cxn modelId="{BDC54272-24B9-4D52-85F6-9BB96742A1B2}" type="presParOf" srcId="{30D22413-3B64-4729-8995-9DEC8AD61F1D}" destId="{C8B6DF32-AAE9-4D68-AF39-74B95860D780}" srcOrd="0" destOrd="0" presId="urn:microsoft.com/office/officeart/2005/8/layout/orgChart1"/>
    <dgm:cxn modelId="{343E4F9F-4CBF-4B6F-99C7-B4FE03040F0A}" type="presParOf" srcId="{C8B6DF32-AAE9-4D68-AF39-74B95860D780}" destId="{0F08DE00-295D-4141-AD91-F45F8C73418A}" srcOrd="0" destOrd="0" presId="urn:microsoft.com/office/officeart/2005/8/layout/orgChart1"/>
    <dgm:cxn modelId="{D16AE9F2-0482-42A6-B09B-43AC79ED1D0F}" type="presParOf" srcId="{C8B6DF32-AAE9-4D68-AF39-74B95860D780}" destId="{1332B221-FA0A-4B84-978E-D29761D17D4A}" srcOrd="1" destOrd="0" presId="urn:microsoft.com/office/officeart/2005/8/layout/orgChart1"/>
    <dgm:cxn modelId="{7C258255-4A60-46C6-9684-683F36651664}" type="presParOf" srcId="{30D22413-3B64-4729-8995-9DEC8AD61F1D}" destId="{BDB272C7-17C8-410C-8D4D-9368E44220B3}" srcOrd="1" destOrd="0" presId="urn:microsoft.com/office/officeart/2005/8/layout/orgChart1"/>
    <dgm:cxn modelId="{BB5BF8C6-2989-4530-BB6E-D85D79F15740}" type="presParOf" srcId="{30D22413-3B64-4729-8995-9DEC8AD61F1D}" destId="{11C90725-46CD-4B00-8ACF-751FE7D1360C}" srcOrd="2" destOrd="0" presId="urn:microsoft.com/office/officeart/2005/8/layout/orgChart1"/>
    <dgm:cxn modelId="{DB170E48-3733-441F-A14E-7B2D4317973A}" type="presParOf" srcId="{BC4F0304-DE0A-4AD6-AF83-E1566C0023F2}" destId="{A0EC29F2-19B0-467E-9F85-EAD5ED48408E}" srcOrd="4" destOrd="0" presId="urn:microsoft.com/office/officeart/2005/8/layout/orgChart1"/>
    <dgm:cxn modelId="{ED8B4B34-1C51-484A-A2B4-0492971B49DE}" type="presParOf" srcId="{BC4F0304-DE0A-4AD6-AF83-E1566C0023F2}" destId="{D24E5037-F777-4E22-B340-17E186A80700}" srcOrd="5" destOrd="0" presId="urn:microsoft.com/office/officeart/2005/8/layout/orgChart1"/>
    <dgm:cxn modelId="{36500CD2-8A41-4B68-A49C-5DEFD00D09A8}" type="presParOf" srcId="{D24E5037-F777-4E22-B340-17E186A80700}" destId="{E5EEB845-0687-49D5-960F-47E95084E819}" srcOrd="0" destOrd="0" presId="urn:microsoft.com/office/officeart/2005/8/layout/orgChart1"/>
    <dgm:cxn modelId="{F06EFBDA-ECCC-4A1E-B63D-067948B123EF}" type="presParOf" srcId="{E5EEB845-0687-49D5-960F-47E95084E819}" destId="{89FAED14-A2DD-415D-B6AD-C4943E9F5E41}" srcOrd="0" destOrd="0" presId="urn:microsoft.com/office/officeart/2005/8/layout/orgChart1"/>
    <dgm:cxn modelId="{37BD4A85-D47E-49EB-8392-99FD0CE355B5}" type="presParOf" srcId="{E5EEB845-0687-49D5-960F-47E95084E819}" destId="{1852AE63-110D-4A66-A541-9BD1997CD7C9}" srcOrd="1" destOrd="0" presId="urn:microsoft.com/office/officeart/2005/8/layout/orgChart1"/>
    <dgm:cxn modelId="{B1DB8A51-01F8-40F0-82C4-CBDBB58906A6}" type="presParOf" srcId="{D24E5037-F777-4E22-B340-17E186A80700}" destId="{29ACA666-D3CE-401D-B4D1-61E0DE1FA30E}" srcOrd="1" destOrd="0" presId="urn:microsoft.com/office/officeart/2005/8/layout/orgChart1"/>
    <dgm:cxn modelId="{3B4138EB-ECE6-4038-B8CD-AE116FBC6B80}" type="presParOf" srcId="{D24E5037-F777-4E22-B340-17E186A80700}" destId="{A4BB76D6-FC9D-4466-906E-358452C740EF}" srcOrd="2" destOrd="0" presId="urn:microsoft.com/office/officeart/2005/8/layout/orgChart1"/>
    <dgm:cxn modelId="{771C1CA4-F7B3-4595-9501-88673E456007}" type="presParOf" srcId="{BC4F0304-DE0A-4AD6-AF83-E1566C0023F2}" destId="{1123643A-1228-405C-9588-85A396906184}" srcOrd="6" destOrd="0" presId="urn:microsoft.com/office/officeart/2005/8/layout/orgChart1"/>
    <dgm:cxn modelId="{702E433F-2B4C-4E97-996D-381C910FAEA9}" type="presParOf" srcId="{BC4F0304-DE0A-4AD6-AF83-E1566C0023F2}" destId="{32FC0056-EFB7-44D3-B684-E3B30B6C66CE}" srcOrd="7" destOrd="0" presId="urn:microsoft.com/office/officeart/2005/8/layout/orgChart1"/>
    <dgm:cxn modelId="{149948C8-081B-4F16-B537-9682E243273B}" type="presParOf" srcId="{32FC0056-EFB7-44D3-B684-E3B30B6C66CE}" destId="{F28EB4F6-8482-45A3-AAC9-5B88A14785A8}" srcOrd="0" destOrd="0" presId="urn:microsoft.com/office/officeart/2005/8/layout/orgChart1"/>
    <dgm:cxn modelId="{AE227189-45C6-40B9-8DF7-9F376FB9D437}" type="presParOf" srcId="{F28EB4F6-8482-45A3-AAC9-5B88A14785A8}" destId="{670AC368-4227-4D87-8125-404EB35F2A21}" srcOrd="0" destOrd="0" presId="urn:microsoft.com/office/officeart/2005/8/layout/orgChart1"/>
    <dgm:cxn modelId="{456AE86C-BB74-43B4-8255-B886D627299F}" type="presParOf" srcId="{F28EB4F6-8482-45A3-AAC9-5B88A14785A8}" destId="{FA0D8E80-01A3-4B3D-94CE-5C6782BA11D4}" srcOrd="1" destOrd="0" presId="urn:microsoft.com/office/officeart/2005/8/layout/orgChart1"/>
    <dgm:cxn modelId="{87F36076-EDAB-4180-A07D-C68957297CA1}" type="presParOf" srcId="{32FC0056-EFB7-44D3-B684-E3B30B6C66CE}" destId="{893A2E20-AB6E-46C6-B92B-143547A7DE5E}" srcOrd="1" destOrd="0" presId="urn:microsoft.com/office/officeart/2005/8/layout/orgChart1"/>
    <dgm:cxn modelId="{10D99FD0-FF21-468F-BD44-3BB50AC4507A}" type="presParOf" srcId="{32FC0056-EFB7-44D3-B684-E3B30B6C66CE}" destId="{B66B3664-C9CA-4068-8029-6437722A91EF}" srcOrd="2" destOrd="0" presId="urn:microsoft.com/office/officeart/2005/8/layout/orgChart1"/>
    <dgm:cxn modelId="{642BE3E9-CD08-4773-8E70-A1597143B485}" type="presParOf" srcId="{BC4F0304-DE0A-4AD6-AF83-E1566C0023F2}" destId="{BFBE3493-CF4E-4C90-BF5C-31FDB7BBB941}" srcOrd="8" destOrd="0" presId="urn:microsoft.com/office/officeart/2005/8/layout/orgChart1"/>
    <dgm:cxn modelId="{7D6F05E5-4835-4EF1-AF80-52F6D58DF956}" type="presParOf" srcId="{BC4F0304-DE0A-4AD6-AF83-E1566C0023F2}" destId="{24A6855F-30CB-4A2C-B598-072D24BFB8CB}" srcOrd="9" destOrd="0" presId="urn:microsoft.com/office/officeart/2005/8/layout/orgChart1"/>
    <dgm:cxn modelId="{530EC2C1-0F9C-4F45-84CE-E08F32B0E187}" type="presParOf" srcId="{24A6855F-30CB-4A2C-B598-072D24BFB8CB}" destId="{2DB1C9C0-20A2-4591-9E41-54B529879C3E}" srcOrd="0" destOrd="0" presId="urn:microsoft.com/office/officeart/2005/8/layout/orgChart1"/>
    <dgm:cxn modelId="{3D8CF150-7A60-4E7B-9C3D-E6E9BCE0A3BC}" type="presParOf" srcId="{2DB1C9C0-20A2-4591-9E41-54B529879C3E}" destId="{659B0477-B14F-4224-94D6-69294CC72DE9}" srcOrd="0" destOrd="0" presId="urn:microsoft.com/office/officeart/2005/8/layout/orgChart1"/>
    <dgm:cxn modelId="{F4E16975-1008-4E49-B00A-9C28C46800A4}" type="presParOf" srcId="{2DB1C9C0-20A2-4591-9E41-54B529879C3E}" destId="{8A70F2D9-C83C-4CD4-BEC7-5413A107A582}" srcOrd="1" destOrd="0" presId="urn:microsoft.com/office/officeart/2005/8/layout/orgChart1"/>
    <dgm:cxn modelId="{71A69B44-A4C6-4E90-879E-52342982ABB5}" type="presParOf" srcId="{24A6855F-30CB-4A2C-B598-072D24BFB8CB}" destId="{A6CD3718-4369-47FA-BD10-A562BB0F9AC1}" srcOrd="1" destOrd="0" presId="urn:microsoft.com/office/officeart/2005/8/layout/orgChart1"/>
    <dgm:cxn modelId="{56989B87-8680-4922-97BD-484AB47859FF}" type="presParOf" srcId="{24A6855F-30CB-4A2C-B598-072D24BFB8CB}" destId="{BAEF11E5-C0E6-4688-B10D-D0BE48BCB236}" srcOrd="2" destOrd="0" presId="urn:microsoft.com/office/officeart/2005/8/layout/orgChart1"/>
    <dgm:cxn modelId="{CB674C02-58B0-4B5E-B080-A07426548B4D}" type="presParOf" srcId="{BC4F0304-DE0A-4AD6-AF83-E1566C0023F2}" destId="{546DC81E-84BE-4353-9608-D645A8994567}" srcOrd="10" destOrd="0" presId="urn:microsoft.com/office/officeart/2005/8/layout/orgChart1"/>
    <dgm:cxn modelId="{1D864737-4F81-4373-B562-77FC4993DAE0}" type="presParOf" srcId="{BC4F0304-DE0A-4AD6-AF83-E1566C0023F2}" destId="{D6B50093-FA40-47EF-AE4F-EA875C3F12CA}" srcOrd="11" destOrd="0" presId="urn:microsoft.com/office/officeart/2005/8/layout/orgChart1"/>
    <dgm:cxn modelId="{9ECC8F93-5D7A-43B7-BD83-2E514B063A54}" type="presParOf" srcId="{D6B50093-FA40-47EF-AE4F-EA875C3F12CA}" destId="{8C141D79-8B30-4B36-9988-10D729FA430B}" srcOrd="0" destOrd="0" presId="urn:microsoft.com/office/officeart/2005/8/layout/orgChart1"/>
    <dgm:cxn modelId="{F5283666-FB3C-4D6E-A079-DE8247E6EA6D}" type="presParOf" srcId="{8C141D79-8B30-4B36-9988-10D729FA430B}" destId="{A2EFCE91-27D3-4871-8133-073DA514EB3D}" srcOrd="0" destOrd="0" presId="urn:microsoft.com/office/officeart/2005/8/layout/orgChart1"/>
    <dgm:cxn modelId="{E42C1010-FB33-4D85-A25F-93CFAE39362B}" type="presParOf" srcId="{8C141D79-8B30-4B36-9988-10D729FA430B}" destId="{13B3BE25-B3F1-4901-B1BA-3B266D19A8E4}" srcOrd="1" destOrd="0" presId="urn:microsoft.com/office/officeart/2005/8/layout/orgChart1"/>
    <dgm:cxn modelId="{FF728572-15BF-4016-9D4E-90B3D6042DE0}" type="presParOf" srcId="{D6B50093-FA40-47EF-AE4F-EA875C3F12CA}" destId="{5DD5C74B-A2FD-4129-97AA-73DB5D082D1F}" srcOrd="1" destOrd="0" presId="urn:microsoft.com/office/officeart/2005/8/layout/orgChart1"/>
    <dgm:cxn modelId="{C40AF36E-F80A-49FF-9181-BA90955089EF}" type="presParOf" srcId="{D6B50093-FA40-47EF-AE4F-EA875C3F12CA}" destId="{558A72F7-259F-4441-93FD-E8D47DCD3708}" srcOrd="2" destOrd="0" presId="urn:microsoft.com/office/officeart/2005/8/layout/orgChart1"/>
    <dgm:cxn modelId="{300109AC-7924-44DC-88BA-DACEDCC9C081}" type="presParOf" srcId="{3FAECDAD-F9DC-4C5F-9943-42A282E93C70}" destId="{3B2A2660-8082-48FF-9029-130536ABD9CE}" srcOrd="2" destOrd="0" presId="urn:microsoft.com/office/officeart/2005/8/layout/orgChart1"/>
    <dgm:cxn modelId="{7D36B99D-D9F0-41E7-B688-15743F7FCCEB}" type="presParOf" srcId="{34617346-2367-4FC3-83C7-D68241EDA62A}" destId="{340AFD6B-6CD3-40B6-ADBC-823211963DD6}" srcOrd="2" destOrd="0" presId="urn:microsoft.com/office/officeart/2005/8/layout/orgChart1"/>
    <dgm:cxn modelId="{A2485F99-0A3B-4D5E-85A8-FF796B87D053}" type="presParOf" srcId="{34617346-2367-4FC3-83C7-D68241EDA62A}" destId="{BCCF4743-CBC5-4A82-9498-1B520D4248E2}" srcOrd="3" destOrd="0" presId="urn:microsoft.com/office/officeart/2005/8/layout/orgChart1"/>
    <dgm:cxn modelId="{DBD10B53-D068-4B73-BD8E-FFD75748AEBE}" type="presParOf" srcId="{BCCF4743-CBC5-4A82-9498-1B520D4248E2}" destId="{733A3A35-F293-49C0-ABF3-7399A749F569}" srcOrd="0" destOrd="0" presId="urn:microsoft.com/office/officeart/2005/8/layout/orgChart1"/>
    <dgm:cxn modelId="{682707C2-6A2A-45FA-AEF0-D7A8989335D8}" type="presParOf" srcId="{733A3A35-F293-49C0-ABF3-7399A749F569}" destId="{9B31D29C-5ED0-4F03-8410-1DA4920DD36D}" srcOrd="0" destOrd="0" presId="urn:microsoft.com/office/officeart/2005/8/layout/orgChart1"/>
    <dgm:cxn modelId="{99E46CA7-5C4C-439F-BA20-1D9C016B791B}" type="presParOf" srcId="{733A3A35-F293-49C0-ABF3-7399A749F569}" destId="{59252867-C0AB-435E-91B0-2C233E430C37}" srcOrd="1" destOrd="0" presId="urn:microsoft.com/office/officeart/2005/8/layout/orgChart1"/>
    <dgm:cxn modelId="{B1DF1500-AF5B-4A88-9D9A-C2BFA5BA134C}" type="presParOf" srcId="{BCCF4743-CBC5-4A82-9498-1B520D4248E2}" destId="{0EA2EE43-4D1F-437D-B990-79A3F73C5EA7}" srcOrd="1" destOrd="0" presId="urn:microsoft.com/office/officeart/2005/8/layout/orgChart1"/>
    <dgm:cxn modelId="{ACCF6618-EAA7-4B2A-8B29-41BF0C22DFDF}" type="presParOf" srcId="{0EA2EE43-4D1F-437D-B990-79A3F73C5EA7}" destId="{545E7176-116B-4821-845B-A0F914E358C5}" srcOrd="0" destOrd="0" presId="urn:microsoft.com/office/officeart/2005/8/layout/orgChart1"/>
    <dgm:cxn modelId="{BE9A0A06-8AD5-4921-84CA-FDC976ABD97A}" type="presParOf" srcId="{0EA2EE43-4D1F-437D-B990-79A3F73C5EA7}" destId="{D773480E-2DEA-45F6-93DE-57816EB3D603}" srcOrd="1" destOrd="0" presId="urn:microsoft.com/office/officeart/2005/8/layout/orgChart1"/>
    <dgm:cxn modelId="{31099A2A-9B95-4C20-88D1-7D66E347F96F}" type="presParOf" srcId="{D773480E-2DEA-45F6-93DE-57816EB3D603}" destId="{5215476D-F19C-4380-9972-C0143AE540FD}" srcOrd="0" destOrd="0" presId="urn:microsoft.com/office/officeart/2005/8/layout/orgChart1"/>
    <dgm:cxn modelId="{A24B5FE7-731A-4DAC-8594-6DE7E15F0491}" type="presParOf" srcId="{5215476D-F19C-4380-9972-C0143AE540FD}" destId="{DCB07416-8647-4937-9635-E97151FC00D1}" srcOrd="0" destOrd="0" presId="urn:microsoft.com/office/officeart/2005/8/layout/orgChart1"/>
    <dgm:cxn modelId="{5F854ACD-FFF9-484D-9672-CCF1E3CECEEA}" type="presParOf" srcId="{5215476D-F19C-4380-9972-C0143AE540FD}" destId="{98F359F7-C687-4286-A6D9-F2748D4AAA66}" srcOrd="1" destOrd="0" presId="urn:microsoft.com/office/officeart/2005/8/layout/orgChart1"/>
    <dgm:cxn modelId="{DB509B38-050C-4FFA-B7DD-79AF37AE530D}" type="presParOf" srcId="{D773480E-2DEA-45F6-93DE-57816EB3D603}" destId="{543AEF02-D31A-44F4-A432-77BD3D08C134}" srcOrd="1" destOrd="0" presId="urn:microsoft.com/office/officeart/2005/8/layout/orgChart1"/>
    <dgm:cxn modelId="{F808B2E6-AE44-4EF9-968E-50D9CCE4E999}" type="presParOf" srcId="{D773480E-2DEA-45F6-93DE-57816EB3D603}" destId="{BEC0FFDB-8C15-4436-A5BD-AC447883F354}" srcOrd="2" destOrd="0" presId="urn:microsoft.com/office/officeart/2005/8/layout/orgChart1"/>
    <dgm:cxn modelId="{F58EC902-C62A-4DC5-90FF-A16B2EB75BE8}" type="presParOf" srcId="{0EA2EE43-4D1F-437D-B990-79A3F73C5EA7}" destId="{058CCBE8-118B-4D97-9ECE-9D92EEFA04BA}" srcOrd="2" destOrd="0" presId="urn:microsoft.com/office/officeart/2005/8/layout/orgChart1"/>
    <dgm:cxn modelId="{02809A5E-43CD-489F-9A26-B4818E92D360}" type="presParOf" srcId="{0EA2EE43-4D1F-437D-B990-79A3F73C5EA7}" destId="{AC6D4528-6840-4252-AC54-DDE026FDEC51}" srcOrd="3" destOrd="0" presId="urn:microsoft.com/office/officeart/2005/8/layout/orgChart1"/>
    <dgm:cxn modelId="{45C103CD-7768-4529-A32A-B75B6E89B7D9}" type="presParOf" srcId="{AC6D4528-6840-4252-AC54-DDE026FDEC51}" destId="{7A35C9F7-B49B-494A-BF69-8BAAD7FF7DF7}" srcOrd="0" destOrd="0" presId="urn:microsoft.com/office/officeart/2005/8/layout/orgChart1"/>
    <dgm:cxn modelId="{7FDBE9FB-CEAE-4EC8-8F64-7DAAE09AC912}" type="presParOf" srcId="{7A35C9F7-B49B-494A-BF69-8BAAD7FF7DF7}" destId="{36B6869E-52D3-4FA6-86D1-D8B1D217E60A}" srcOrd="0" destOrd="0" presId="urn:microsoft.com/office/officeart/2005/8/layout/orgChart1"/>
    <dgm:cxn modelId="{81B1A435-12EB-444B-B49C-C935A418A384}" type="presParOf" srcId="{7A35C9F7-B49B-494A-BF69-8BAAD7FF7DF7}" destId="{016A6AD7-09A2-412A-B65E-D29712A67565}" srcOrd="1" destOrd="0" presId="urn:microsoft.com/office/officeart/2005/8/layout/orgChart1"/>
    <dgm:cxn modelId="{DC6AD5F4-8709-485E-944B-AC94533008D9}" type="presParOf" srcId="{AC6D4528-6840-4252-AC54-DDE026FDEC51}" destId="{4A3552B9-39F2-4C52-8AF4-BB34F493660D}" srcOrd="1" destOrd="0" presId="urn:microsoft.com/office/officeart/2005/8/layout/orgChart1"/>
    <dgm:cxn modelId="{5AEB9E43-044C-44A9-9047-B7BA4D4BBFFB}" type="presParOf" srcId="{AC6D4528-6840-4252-AC54-DDE026FDEC51}" destId="{C3154048-4A41-4FBA-93C6-AA8741C46924}" srcOrd="2" destOrd="0" presId="urn:microsoft.com/office/officeart/2005/8/layout/orgChart1"/>
    <dgm:cxn modelId="{C294F6D6-7747-4461-A09E-064C0E7618D9}" type="presParOf" srcId="{0EA2EE43-4D1F-437D-B990-79A3F73C5EA7}" destId="{D680198A-AA34-4D92-831D-8B669C61641C}" srcOrd="4" destOrd="0" presId="urn:microsoft.com/office/officeart/2005/8/layout/orgChart1"/>
    <dgm:cxn modelId="{8A57F095-4D7B-4C93-8C78-101879C048C5}" type="presParOf" srcId="{0EA2EE43-4D1F-437D-B990-79A3F73C5EA7}" destId="{68960CA4-EFBC-47BF-90B5-BD18041421E3}" srcOrd="5" destOrd="0" presId="urn:microsoft.com/office/officeart/2005/8/layout/orgChart1"/>
    <dgm:cxn modelId="{8B5707B2-11D8-475F-BEEB-AFB0BD86FDD3}" type="presParOf" srcId="{68960CA4-EFBC-47BF-90B5-BD18041421E3}" destId="{F41CF254-F1FC-44B2-BAB3-CB976570C604}" srcOrd="0" destOrd="0" presId="urn:microsoft.com/office/officeart/2005/8/layout/orgChart1"/>
    <dgm:cxn modelId="{8C198552-BF80-4C56-B6E3-0FD09A5BCC64}" type="presParOf" srcId="{F41CF254-F1FC-44B2-BAB3-CB976570C604}" destId="{1C7429BC-F710-40E6-84BE-63BC0A1AB4B0}" srcOrd="0" destOrd="0" presId="urn:microsoft.com/office/officeart/2005/8/layout/orgChart1"/>
    <dgm:cxn modelId="{563B857C-23C1-41D0-A141-1A07D7143C33}" type="presParOf" srcId="{F41CF254-F1FC-44B2-BAB3-CB976570C604}" destId="{5CEFEE24-27C0-42AA-A1CE-ADA6A828BB29}" srcOrd="1" destOrd="0" presId="urn:microsoft.com/office/officeart/2005/8/layout/orgChart1"/>
    <dgm:cxn modelId="{968263CC-06E8-4062-8E9D-4FCC27E45290}" type="presParOf" srcId="{68960CA4-EFBC-47BF-90B5-BD18041421E3}" destId="{5E042C6C-1CA3-43B4-9E31-61EA7FF57003}" srcOrd="1" destOrd="0" presId="urn:microsoft.com/office/officeart/2005/8/layout/orgChart1"/>
    <dgm:cxn modelId="{63615FBB-5FFC-4345-9E41-3DEAF37DED95}" type="presParOf" srcId="{68960CA4-EFBC-47BF-90B5-BD18041421E3}" destId="{5767AD01-7064-4651-B78B-2B2546ED788F}" srcOrd="2" destOrd="0" presId="urn:microsoft.com/office/officeart/2005/8/layout/orgChart1"/>
    <dgm:cxn modelId="{72C671C7-C512-4086-8326-932E85D1922F}" type="presParOf" srcId="{0EA2EE43-4D1F-437D-B990-79A3F73C5EA7}" destId="{5C72B6F3-D770-4B73-AE7E-F33BB0ACE599}" srcOrd="6" destOrd="0" presId="urn:microsoft.com/office/officeart/2005/8/layout/orgChart1"/>
    <dgm:cxn modelId="{B048B6B5-12B4-4C9D-B2A7-CD69A540FB10}" type="presParOf" srcId="{0EA2EE43-4D1F-437D-B990-79A3F73C5EA7}" destId="{8C7BB4C4-964D-448D-93FD-D67319AF0DE6}" srcOrd="7" destOrd="0" presId="urn:microsoft.com/office/officeart/2005/8/layout/orgChart1"/>
    <dgm:cxn modelId="{A454353C-D14B-43BF-A9E5-BF51B0F80D5C}" type="presParOf" srcId="{8C7BB4C4-964D-448D-93FD-D67319AF0DE6}" destId="{5BA4B3AB-5575-4509-AABE-D6609CE47FBE}" srcOrd="0" destOrd="0" presId="urn:microsoft.com/office/officeart/2005/8/layout/orgChart1"/>
    <dgm:cxn modelId="{95B208FA-6439-4027-BCDF-27EAFFB27D3E}" type="presParOf" srcId="{5BA4B3AB-5575-4509-AABE-D6609CE47FBE}" destId="{0E7117D4-BE64-4557-B26A-CD34F27B9E3F}" srcOrd="0" destOrd="0" presId="urn:microsoft.com/office/officeart/2005/8/layout/orgChart1"/>
    <dgm:cxn modelId="{82ED8679-35EC-42DB-BB71-AE8CD4580501}" type="presParOf" srcId="{5BA4B3AB-5575-4509-AABE-D6609CE47FBE}" destId="{2F28DFA5-98C1-4314-930C-5D8A978AB2B0}" srcOrd="1" destOrd="0" presId="urn:microsoft.com/office/officeart/2005/8/layout/orgChart1"/>
    <dgm:cxn modelId="{6840999C-8198-441F-9BBB-AA2745644307}" type="presParOf" srcId="{8C7BB4C4-964D-448D-93FD-D67319AF0DE6}" destId="{9CEA07C0-AB33-4574-8D1B-D6E4F9FB4950}" srcOrd="1" destOrd="0" presId="urn:microsoft.com/office/officeart/2005/8/layout/orgChart1"/>
    <dgm:cxn modelId="{49C14812-730E-4B8D-9367-1D60671B90A4}" type="presParOf" srcId="{8C7BB4C4-964D-448D-93FD-D67319AF0DE6}" destId="{29E57524-5741-4A64-A47A-3933F370DB10}" srcOrd="2" destOrd="0" presId="urn:microsoft.com/office/officeart/2005/8/layout/orgChart1"/>
    <dgm:cxn modelId="{0152C19E-D88F-47F5-AD11-A76F24903AF6}" type="presParOf" srcId="{0EA2EE43-4D1F-437D-B990-79A3F73C5EA7}" destId="{255F3306-E763-48A7-9783-5D1BBE220267}" srcOrd="8" destOrd="0" presId="urn:microsoft.com/office/officeart/2005/8/layout/orgChart1"/>
    <dgm:cxn modelId="{8CBA55FF-6369-410F-873E-5CE68193DA48}" type="presParOf" srcId="{0EA2EE43-4D1F-437D-B990-79A3F73C5EA7}" destId="{2E3B99DB-E3DC-422F-8FB9-38B52A447520}" srcOrd="9" destOrd="0" presId="urn:microsoft.com/office/officeart/2005/8/layout/orgChart1"/>
    <dgm:cxn modelId="{9E1A5B16-B9B0-4CD7-86A1-A4C2E3B81342}" type="presParOf" srcId="{2E3B99DB-E3DC-422F-8FB9-38B52A447520}" destId="{96BAC466-ED7C-4CE5-8C9C-FEE04700C69C}" srcOrd="0" destOrd="0" presId="urn:microsoft.com/office/officeart/2005/8/layout/orgChart1"/>
    <dgm:cxn modelId="{EF30E25C-2D5E-4AE2-91BF-2105DA1632A8}" type="presParOf" srcId="{96BAC466-ED7C-4CE5-8C9C-FEE04700C69C}" destId="{98715130-2B9C-4BAA-A260-E5212882E51B}" srcOrd="0" destOrd="0" presId="urn:microsoft.com/office/officeart/2005/8/layout/orgChart1"/>
    <dgm:cxn modelId="{9B033C1F-8DBE-4306-8246-52E2A378180A}" type="presParOf" srcId="{96BAC466-ED7C-4CE5-8C9C-FEE04700C69C}" destId="{7BB4BF11-E2A8-400E-B3A9-CCC76756EA39}" srcOrd="1" destOrd="0" presId="urn:microsoft.com/office/officeart/2005/8/layout/orgChart1"/>
    <dgm:cxn modelId="{CD4BF326-5BA2-461F-A37C-8BA7BD5363EE}" type="presParOf" srcId="{2E3B99DB-E3DC-422F-8FB9-38B52A447520}" destId="{0D83B22B-5769-4AB0-96A7-E26EEC132EDE}" srcOrd="1" destOrd="0" presId="urn:microsoft.com/office/officeart/2005/8/layout/orgChart1"/>
    <dgm:cxn modelId="{68844111-3D6F-42E8-BD14-F47576D658E4}" type="presParOf" srcId="{2E3B99DB-E3DC-422F-8FB9-38B52A447520}" destId="{47629275-0F43-4C70-AEE4-D80F594676C3}" srcOrd="2" destOrd="0" presId="urn:microsoft.com/office/officeart/2005/8/layout/orgChart1"/>
    <dgm:cxn modelId="{49CFAE4E-19E2-4725-A825-12EFE4C874A6}" type="presParOf" srcId="{0EA2EE43-4D1F-437D-B990-79A3F73C5EA7}" destId="{0EA66BCB-8AA9-4492-A533-8931C278DEE3}" srcOrd="10" destOrd="0" presId="urn:microsoft.com/office/officeart/2005/8/layout/orgChart1"/>
    <dgm:cxn modelId="{2EB8EC6A-8D09-4AFD-98A0-0081FAF31BC5}" type="presParOf" srcId="{0EA2EE43-4D1F-437D-B990-79A3F73C5EA7}" destId="{6D0639EC-EA8B-43E8-9B05-573609BAECDF}" srcOrd="11" destOrd="0" presId="urn:microsoft.com/office/officeart/2005/8/layout/orgChart1"/>
    <dgm:cxn modelId="{47F38A4F-F041-47EB-B07B-408E479EB02E}" type="presParOf" srcId="{6D0639EC-EA8B-43E8-9B05-573609BAECDF}" destId="{54FE8C11-59E3-4ED7-BC0A-EE1B799FA5B6}" srcOrd="0" destOrd="0" presId="urn:microsoft.com/office/officeart/2005/8/layout/orgChart1"/>
    <dgm:cxn modelId="{CD0A7ADD-27D6-4318-896A-F598FCBCDE14}" type="presParOf" srcId="{54FE8C11-59E3-4ED7-BC0A-EE1B799FA5B6}" destId="{8EEF6A13-880F-4221-A4F7-EEE7E8540B00}" srcOrd="0" destOrd="0" presId="urn:microsoft.com/office/officeart/2005/8/layout/orgChart1"/>
    <dgm:cxn modelId="{E4DCB67E-9AAC-4021-8E82-EBE31C523DB1}" type="presParOf" srcId="{54FE8C11-59E3-4ED7-BC0A-EE1B799FA5B6}" destId="{DDD03FC1-6A02-4AFD-AA8E-19E082E3C2CE}" srcOrd="1" destOrd="0" presId="urn:microsoft.com/office/officeart/2005/8/layout/orgChart1"/>
    <dgm:cxn modelId="{184239F4-9BAB-4CD6-80D8-0589DBC2C5DE}" type="presParOf" srcId="{6D0639EC-EA8B-43E8-9B05-573609BAECDF}" destId="{3797FF5A-EB0D-4E40-8ED2-CCD52CDF73E2}" srcOrd="1" destOrd="0" presId="urn:microsoft.com/office/officeart/2005/8/layout/orgChart1"/>
    <dgm:cxn modelId="{94930CD8-F955-4C06-B5D0-E67E9C5B96FE}" type="presParOf" srcId="{6D0639EC-EA8B-43E8-9B05-573609BAECDF}" destId="{06D719B2-317A-4FFD-87D3-3ABBE37E2B6C}" srcOrd="2" destOrd="0" presId="urn:microsoft.com/office/officeart/2005/8/layout/orgChart1"/>
    <dgm:cxn modelId="{4FB02C64-EE63-44F8-8343-13AC54D43419}" type="presParOf" srcId="{BCCF4743-CBC5-4A82-9498-1B520D4248E2}" destId="{8989E8CE-207F-45ED-AFB2-A6E1A4CAC02E}" srcOrd="2" destOrd="0" presId="urn:microsoft.com/office/officeart/2005/8/layout/orgChart1"/>
    <dgm:cxn modelId="{C9F36B2E-4291-4F11-9669-F475A901DFFE}" type="presParOf" srcId="{59BF4BA7-3A64-4D44-AB69-33D22C2ECEF3}" destId="{2F6D40DD-7063-43C4-8993-D1327F508C3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4AD794-BE6E-4315-8AD0-4CF2C01529E0}">
      <dsp:nvSpPr>
        <dsp:cNvPr id="0" name=""/>
        <dsp:cNvSpPr/>
      </dsp:nvSpPr>
      <dsp:spPr>
        <a:xfrm>
          <a:off x="7301542" y="1270084"/>
          <a:ext cx="813355" cy="6418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18258"/>
              </a:lnTo>
              <a:lnTo>
                <a:pt x="813355" y="6418258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16410F-357C-4EDF-9DB1-DB39A7FACDAC}">
      <dsp:nvSpPr>
        <dsp:cNvPr id="0" name=""/>
        <dsp:cNvSpPr/>
      </dsp:nvSpPr>
      <dsp:spPr>
        <a:xfrm>
          <a:off x="7301542" y="1270084"/>
          <a:ext cx="813355" cy="56760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76081"/>
              </a:lnTo>
              <a:lnTo>
                <a:pt x="813355" y="5676081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383761-2D9E-4783-B9BE-9CFF40B276E3}">
      <dsp:nvSpPr>
        <dsp:cNvPr id="0" name=""/>
        <dsp:cNvSpPr/>
      </dsp:nvSpPr>
      <dsp:spPr>
        <a:xfrm>
          <a:off x="7301542" y="1270084"/>
          <a:ext cx="813355" cy="49339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33905"/>
              </a:lnTo>
              <a:lnTo>
                <a:pt x="813355" y="4933905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FB574D-4476-46D2-8A9D-DD4B0D886598}">
      <dsp:nvSpPr>
        <dsp:cNvPr id="0" name=""/>
        <dsp:cNvSpPr/>
      </dsp:nvSpPr>
      <dsp:spPr>
        <a:xfrm>
          <a:off x="7301542" y="1270084"/>
          <a:ext cx="813355" cy="41917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91728"/>
              </a:lnTo>
              <a:lnTo>
                <a:pt x="813355" y="4191728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C37D38-50E7-43FD-ADB8-A83B6523DC54}">
      <dsp:nvSpPr>
        <dsp:cNvPr id="0" name=""/>
        <dsp:cNvSpPr/>
      </dsp:nvSpPr>
      <dsp:spPr>
        <a:xfrm>
          <a:off x="7301542" y="1270084"/>
          <a:ext cx="813355" cy="3449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49552"/>
              </a:lnTo>
              <a:lnTo>
                <a:pt x="813355" y="3449552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D5DD33-30AC-44B4-AE77-2A2F35FBC802}">
      <dsp:nvSpPr>
        <dsp:cNvPr id="0" name=""/>
        <dsp:cNvSpPr/>
      </dsp:nvSpPr>
      <dsp:spPr>
        <a:xfrm>
          <a:off x="7301542" y="1270084"/>
          <a:ext cx="813355" cy="2707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7375"/>
              </a:lnTo>
              <a:lnTo>
                <a:pt x="813355" y="2707375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F0607A-FAA3-4CFB-B5F6-CAE82E9E443D}">
      <dsp:nvSpPr>
        <dsp:cNvPr id="0" name=""/>
        <dsp:cNvSpPr/>
      </dsp:nvSpPr>
      <dsp:spPr>
        <a:xfrm>
          <a:off x="7301542" y="1270084"/>
          <a:ext cx="813355" cy="19651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5199"/>
              </a:lnTo>
              <a:lnTo>
                <a:pt x="813355" y="1965199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4C489D-A2F7-46E4-A07E-444E9A99A3CA}">
      <dsp:nvSpPr>
        <dsp:cNvPr id="0" name=""/>
        <dsp:cNvSpPr/>
      </dsp:nvSpPr>
      <dsp:spPr>
        <a:xfrm>
          <a:off x="7301542" y="1270084"/>
          <a:ext cx="813355" cy="12230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3023"/>
              </a:lnTo>
              <a:lnTo>
                <a:pt x="813355" y="1223023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224448-40CB-4FF2-8509-BBC893E4C7A8}">
      <dsp:nvSpPr>
        <dsp:cNvPr id="0" name=""/>
        <dsp:cNvSpPr/>
      </dsp:nvSpPr>
      <dsp:spPr>
        <a:xfrm>
          <a:off x="7301542" y="1270084"/>
          <a:ext cx="813355" cy="4808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0846"/>
              </a:lnTo>
              <a:lnTo>
                <a:pt x="813355" y="480846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6C8B81-A21D-4648-B2C2-FB8CF4FC6B6F}">
      <dsp:nvSpPr>
        <dsp:cNvPr id="0" name=""/>
        <dsp:cNvSpPr/>
      </dsp:nvSpPr>
      <dsp:spPr>
        <a:xfrm>
          <a:off x="5288834" y="527907"/>
          <a:ext cx="2564005" cy="2195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758"/>
              </a:lnTo>
              <a:lnTo>
                <a:pt x="2564005" y="109758"/>
              </a:lnTo>
              <a:lnTo>
                <a:pt x="2564005" y="219516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EB5D86-7798-4BDB-BD6A-D12068BC1E75}">
      <dsp:nvSpPr>
        <dsp:cNvPr id="0" name=""/>
        <dsp:cNvSpPr/>
      </dsp:nvSpPr>
      <dsp:spPr>
        <a:xfrm>
          <a:off x="4340977" y="1270084"/>
          <a:ext cx="295747" cy="2707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7375"/>
              </a:lnTo>
              <a:lnTo>
                <a:pt x="295747" y="2707375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EDE9EA-6E35-439D-9D0D-8B0AAD154258}">
      <dsp:nvSpPr>
        <dsp:cNvPr id="0" name=""/>
        <dsp:cNvSpPr/>
      </dsp:nvSpPr>
      <dsp:spPr>
        <a:xfrm>
          <a:off x="4340977" y="1270084"/>
          <a:ext cx="295747" cy="19651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5199"/>
              </a:lnTo>
              <a:lnTo>
                <a:pt x="295747" y="1965199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7CD372-279D-4634-95CF-C662099CF7BB}">
      <dsp:nvSpPr>
        <dsp:cNvPr id="0" name=""/>
        <dsp:cNvSpPr/>
      </dsp:nvSpPr>
      <dsp:spPr>
        <a:xfrm>
          <a:off x="4340977" y="1270084"/>
          <a:ext cx="295747" cy="12230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3023"/>
              </a:lnTo>
              <a:lnTo>
                <a:pt x="295747" y="1223023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E973A9-1945-4AD7-B1A2-BB483A6DDFC6}">
      <dsp:nvSpPr>
        <dsp:cNvPr id="0" name=""/>
        <dsp:cNvSpPr/>
      </dsp:nvSpPr>
      <dsp:spPr>
        <a:xfrm>
          <a:off x="4340977" y="1270084"/>
          <a:ext cx="295747" cy="4808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0846"/>
              </a:lnTo>
              <a:lnTo>
                <a:pt x="295747" y="480846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0AFD6B-6CD3-40B6-ADBC-823211963DD6}">
      <dsp:nvSpPr>
        <dsp:cNvPr id="0" name=""/>
        <dsp:cNvSpPr/>
      </dsp:nvSpPr>
      <dsp:spPr>
        <a:xfrm>
          <a:off x="5129637" y="527907"/>
          <a:ext cx="159196" cy="219516"/>
        </a:xfrm>
        <a:custGeom>
          <a:avLst/>
          <a:gdLst/>
          <a:ahLst/>
          <a:cxnLst/>
          <a:rect l="0" t="0" r="0" b="0"/>
          <a:pathLst>
            <a:path>
              <a:moveTo>
                <a:pt x="159196" y="0"/>
              </a:moveTo>
              <a:lnTo>
                <a:pt x="159196" y="109758"/>
              </a:lnTo>
              <a:lnTo>
                <a:pt x="0" y="109758"/>
              </a:lnTo>
              <a:lnTo>
                <a:pt x="0" y="219516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5F03C9-51E1-44DE-8B5F-477A7EB103EA}">
      <dsp:nvSpPr>
        <dsp:cNvPr id="0" name=""/>
        <dsp:cNvSpPr/>
      </dsp:nvSpPr>
      <dsp:spPr>
        <a:xfrm>
          <a:off x="1812268" y="1270078"/>
          <a:ext cx="229559" cy="12230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3028"/>
              </a:lnTo>
              <a:lnTo>
                <a:pt x="229559" y="1223028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B034DE-5437-4A78-ADAB-1B255BAA70CD}">
      <dsp:nvSpPr>
        <dsp:cNvPr id="0" name=""/>
        <dsp:cNvSpPr/>
      </dsp:nvSpPr>
      <dsp:spPr>
        <a:xfrm>
          <a:off x="1812268" y="1270078"/>
          <a:ext cx="229559" cy="4808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0851"/>
              </a:lnTo>
              <a:lnTo>
                <a:pt x="229559" y="480851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EB44DB-C8B1-4F75-961F-6C2122C48399}">
      <dsp:nvSpPr>
        <dsp:cNvPr id="0" name=""/>
        <dsp:cNvSpPr/>
      </dsp:nvSpPr>
      <dsp:spPr>
        <a:xfrm>
          <a:off x="2579608" y="527907"/>
          <a:ext cx="2709226" cy="219511"/>
        </a:xfrm>
        <a:custGeom>
          <a:avLst/>
          <a:gdLst/>
          <a:ahLst/>
          <a:cxnLst/>
          <a:rect l="0" t="0" r="0" b="0"/>
          <a:pathLst>
            <a:path>
              <a:moveTo>
                <a:pt x="2709226" y="0"/>
              </a:moveTo>
              <a:lnTo>
                <a:pt x="2709226" y="109753"/>
              </a:lnTo>
              <a:lnTo>
                <a:pt x="0" y="109753"/>
              </a:lnTo>
              <a:lnTo>
                <a:pt x="0" y="219511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998323-4DE2-4F27-B5B1-1DDBB075FB02}">
      <dsp:nvSpPr>
        <dsp:cNvPr id="0" name=""/>
        <dsp:cNvSpPr/>
      </dsp:nvSpPr>
      <dsp:spPr>
        <a:xfrm>
          <a:off x="4290601" y="5248"/>
          <a:ext cx="1996465" cy="5226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Modifiability Tactics</a:t>
          </a:r>
        </a:p>
      </dsp:txBody>
      <dsp:txXfrm>
        <a:off x="4290601" y="5248"/>
        <a:ext cx="1996465" cy="522659"/>
      </dsp:txXfrm>
    </dsp:sp>
    <dsp:sp modelId="{2AB04048-BAA8-4CAF-BE64-430D24FFEA4B}">
      <dsp:nvSpPr>
        <dsp:cNvPr id="0" name=""/>
        <dsp:cNvSpPr/>
      </dsp:nvSpPr>
      <dsp:spPr>
        <a:xfrm>
          <a:off x="1620433" y="747419"/>
          <a:ext cx="1918348" cy="5226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Increase Cohesion</a:t>
          </a:r>
        </a:p>
      </dsp:txBody>
      <dsp:txXfrm>
        <a:off x="1620433" y="747419"/>
        <a:ext cx="1918348" cy="522659"/>
      </dsp:txXfrm>
    </dsp:sp>
    <dsp:sp modelId="{621B721E-8922-4ED7-A419-54006F2FFD67}">
      <dsp:nvSpPr>
        <dsp:cNvPr id="0" name=""/>
        <dsp:cNvSpPr/>
      </dsp:nvSpPr>
      <dsp:spPr>
        <a:xfrm>
          <a:off x="2041828" y="1489600"/>
          <a:ext cx="1589522" cy="5226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Split Module</a:t>
          </a:r>
        </a:p>
      </dsp:txBody>
      <dsp:txXfrm>
        <a:off x="2041828" y="1489600"/>
        <a:ext cx="1589522" cy="522659"/>
      </dsp:txXfrm>
    </dsp:sp>
    <dsp:sp modelId="{F0C09209-A946-46B7-9EA1-2B2AEFA6B80E}">
      <dsp:nvSpPr>
        <dsp:cNvPr id="0" name=""/>
        <dsp:cNvSpPr/>
      </dsp:nvSpPr>
      <dsp:spPr>
        <a:xfrm>
          <a:off x="2041828" y="2231777"/>
          <a:ext cx="1589522" cy="5226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Redistribute Responsibilities</a:t>
          </a:r>
        </a:p>
      </dsp:txBody>
      <dsp:txXfrm>
        <a:off x="2041828" y="2231777"/>
        <a:ext cx="1589522" cy="522659"/>
      </dsp:txXfrm>
    </dsp:sp>
    <dsp:sp modelId="{9B31D29C-5ED0-4F03-8410-1DA4920DD36D}">
      <dsp:nvSpPr>
        <dsp:cNvPr id="0" name=""/>
        <dsp:cNvSpPr/>
      </dsp:nvSpPr>
      <dsp:spPr>
        <a:xfrm>
          <a:off x="4143812" y="747424"/>
          <a:ext cx="1971649" cy="5226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Reduce Coupling</a:t>
          </a:r>
        </a:p>
      </dsp:txBody>
      <dsp:txXfrm>
        <a:off x="4143812" y="747424"/>
        <a:ext cx="1971649" cy="522659"/>
      </dsp:txXfrm>
    </dsp:sp>
    <dsp:sp modelId="{418CE5E2-0BB8-49B5-972E-7ACFE2326C71}">
      <dsp:nvSpPr>
        <dsp:cNvPr id="0" name=""/>
        <dsp:cNvSpPr/>
      </dsp:nvSpPr>
      <dsp:spPr>
        <a:xfrm>
          <a:off x="4636725" y="1489600"/>
          <a:ext cx="1707747" cy="5226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Encapsulate</a:t>
          </a:r>
        </a:p>
      </dsp:txBody>
      <dsp:txXfrm>
        <a:off x="4636725" y="1489600"/>
        <a:ext cx="1707747" cy="522659"/>
      </dsp:txXfrm>
    </dsp:sp>
    <dsp:sp modelId="{0C618E78-BF26-46AD-807F-E4BA161A6153}">
      <dsp:nvSpPr>
        <dsp:cNvPr id="0" name=""/>
        <dsp:cNvSpPr/>
      </dsp:nvSpPr>
      <dsp:spPr>
        <a:xfrm>
          <a:off x="4636725" y="2231777"/>
          <a:ext cx="1770289" cy="5226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Use an Intermediary</a:t>
          </a:r>
        </a:p>
      </dsp:txBody>
      <dsp:txXfrm>
        <a:off x="4636725" y="2231777"/>
        <a:ext cx="1770289" cy="522659"/>
      </dsp:txXfrm>
    </dsp:sp>
    <dsp:sp modelId="{6056B354-6C21-497B-9DBB-A8E11342810D}">
      <dsp:nvSpPr>
        <dsp:cNvPr id="0" name=""/>
        <dsp:cNvSpPr/>
      </dsp:nvSpPr>
      <dsp:spPr>
        <a:xfrm>
          <a:off x="4636725" y="2973953"/>
          <a:ext cx="1770289" cy="5226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Abstract Common Services</a:t>
          </a:r>
        </a:p>
      </dsp:txBody>
      <dsp:txXfrm>
        <a:off x="4636725" y="2973953"/>
        <a:ext cx="1770289" cy="522659"/>
      </dsp:txXfrm>
    </dsp:sp>
    <dsp:sp modelId="{A22FAE82-EE40-4B2D-A2E9-185DAB046B97}">
      <dsp:nvSpPr>
        <dsp:cNvPr id="0" name=""/>
        <dsp:cNvSpPr/>
      </dsp:nvSpPr>
      <dsp:spPr>
        <a:xfrm>
          <a:off x="4636725" y="3716130"/>
          <a:ext cx="1770289" cy="5226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Restrict Dependencies</a:t>
          </a:r>
        </a:p>
      </dsp:txBody>
      <dsp:txXfrm>
        <a:off x="4636725" y="3716130"/>
        <a:ext cx="1770289" cy="522659"/>
      </dsp:txXfrm>
    </dsp:sp>
    <dsp:sp modelId="{E19EB3F0-4C68-43E7-BA69-5BE43DCB84A1}">
      <dsp:nvSpPr>
        <dsp:cNvPr id="0" name=""/>
        <dsp:cNvSpPr/>
      </dsp:nvSpPr>
      <dsp:spPr>
        <a:xfrm>
          <a:off x="7163718" y="747424"/>
          <a:ext cx="1378242" cy="5226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Defer Binding</a:t>
          </a:r>
        </a:p>
      </dsp:txBody>
      <dsp:txXfrm>
        <a:off x="7163718" y="747424"/>
        <a:ext cx="1378242" cy="522659"/>
      </dsp:txXfrm>
    </dsp:sp>
    <dsp:sp modelId="{7DD86A20-7738-48DE-84C2-1D5833FD9F10}">
      <dsp:nvSpPr>
        <dsp:cNvPr id="0" name=""/>
        <dsp:cNvSpPr/>
      </dsp:nvSpPr>
      <dsp:spPr>
        <a:xfrm>
          <a:off x="8114898" y="1489600"/>
          <a:ext cx="1742013" cy="5226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Component Replacement</a:t>
          </a:r>
        </a:p>
      </dsp:txBody>
      <dsp:txXfrm>
        <a:off x="8114898" y="1489600"/>
        <a:ext cx="1742013" cy="522659"/>
      </dsp:txXfrm>
    </dsp:sp>
    <dsp:sp modelId="{D7D773E7-F98B-456C-BBC2-A9085FDFF281}">
      <dsp:nvSpPr>
        <dsp:cNvPr id="0" name=""/>
        <dsp:cNvSpPr/>
      </dsp:nvSpPr>
      <dsp:spPr>
        <a:xfrm>
          <a:off x="8114898" y="2231777"/>
          <a:ext cx="1742013" cy="5226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Couple-time Parameterization</a:t>
          </a:r>
        </a:p>
      </dsp:txBody>
      <dsp:txXfrm>
        <a:off x="8114898" y="2231777"/>
        <a:ext cx="1742013" cy="522659"/>
      </dsp:txXfrm>
    </dsp:sp>
    <dsp:sp modelId="{16D922DB-8EB5-4945-A0DB-2AFE22FD3605}">
      <dsp:nvSpPr>
        <dsp:cNvPr id="0" name=""/>
        <dsp:cNvSpPr/>
      </dsp:nvSpPr>
      <dsp:spPr>
        <a:xfrm>
          <a:off x="8114898" y="2973953"/>
          <a:ext cx="1742013" cy="5226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Aspects</a:t>
          </a:r>
        </a:p>
      </dsp:txBody>
      <dsp:txXfrm>
        <a:off x="8114898" y="2973953"/>
        <a:ext cx="1742013" cy="522659"/>
      </dsp:txXfrm>
    </dsp:sp>
    <dsp:sp modelId="{B8C217F9-D840-4FBC-B8AB-58FA5A4E2C2D}">
      <dsp:nvSpPr>
        <dsp:cNvPr id="0" name=""/>
        <dsp:cNvSpPr/>
      </dsp:nvSpPr>
      <dsp:spPr>
        <a:xfrm>
          <a:off x="8114898" y="3716130"/>
          <a:ext cx="1742013" cy="5226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Configuration Time Binding</a:t>
          </a:r>
        </a:p>
      </dsp:txBody>
      <dsp:txXfrm>
        <a:off x="8114898" y="3716130"/>
        <a:ext cx="1742013" cy="522659"/>
      </dsp:txXfrm>
    </dsp:sp>
    <dsp:sp modelId="{803E64B3-CDDE-4FF8-8D79-CFA1B4F00DEC}">
      <dsp:nvSpPr>
        <dsp:cNvPr id="0" name=""/>
        <dsp:cNvSpPr/>
      </dsp:nvSpPr>
      <dsp:spPr>
        <a:xfrm>
          <a:off x="8114898" y="4458306"/>
          <a:ext cx="1742013" cy="5226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Resource Files</a:t>
          </a:r>
        </a:p>
      </dsp:txBody>
      <dsp:txXfrm>
        <a:off x="8114898" y="4458306"/>
        <a:ext cx="1742013" cy="522659"/>
      </dsp:txXfrm>
    </dsp:sp>
    <dsp:sp modelId="{AF4E9E8A-A174-41F3-96CA-BE4023869E6A}">
      <dsp:nvSpPr>
        <dsp:cNvPr id="0" name=""/>
        <dsp:cNvSpPr/>
      </dsp:nvSpPr>
      <dsp:spPr>
        <a:xfrm>
          <a:off x="8114898" y="5200483"/>
          <a:ext cx="1742013" cy="5226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Discovery</a:t>
          </a:r>
        </a:p>
      </dsp:txBody>
      <dsp:txXfrm>
        <a:off x="8114898" y="5200483"/>
        <a:ext cx="1742013" cy="522659"/>
      </dsp:txXfrm>
    </dsp:sp>
    <dsp:sp modelId="{36C21141-2063-4597-8D4D-0CAA1CE432F9}">
      <dsp:nvSpPr>
        <dsp:cNvPr id="0" name=""/>
        <dsp:cNvSpPr/>
      </dsp:nvSpPr>
      <dsp:spPr>
        <a:xfrm>
          <a:off x="8114898" y="5942659"/>
          <a:ext cx="1742013" cy="5226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Interpret Parameters</a:t>
          </a:r>
        </a:p>
      </dsp:txBody>
      <dsp:txXfrm>
        <a:off x="8114898" y="5942659"/>
        <a:ext cx="1742013" cy="522659"/>
      </dsp:txXfrm>
    </dsp:sp>
    <dsp:sp modelId="{5482322E-78B5-4779-B504-09320F50DEB5}">
      <dsp:nvSpPr>
        <dsp:cNvPr id="0" name=""/>
        <dsp:cNvSpPr/>
      </dsp:nvSpPr>
      <dsp:spPr>
        <a:xfrm>
          <a:off x="8114898" y="6684835"/>
          <a:ext cx="1742013" cy="5226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Shared Repositories</a:t>
          </a:r>
        </a:p>
      </dsp:txBody>
      <dsp:txXfrm>
        <a:off x="8114898" y="6684835"/>
        <a:ext cx="1742013" cy="522659"/>
      </dsp:txXfrm>
    </dsp:sp>
    <dsp:sp modelId="{7F609BB9-9FFD-483F-8906-0C8CC33172E8}">
      <dsp:nvSpPr>
        <dsp:cNvPr id="0" name=""/>
        <dsp:cNvSpPr/>
      </dsp:nvSpPr>
      <dsp:spPr>
        <a:xfrm>
          <a:off x="8114898" y="7427012"/>
          <a:ext cx="1742013" cy="5226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Polymorphism</a:t>
          </a:r>
        </a:p>
      </dsp:txBody>
      <dsp:txXfrm>
        <a:off x="8114898" y="7427012"/>
        <a:ext cx="1742013" cy="5226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A598BC-CC0D-44C3-8284-3200C65DBB1E}">
      <dsp:nvSpPr>
        <dsp:cNvPr id="0" name=""/>
        <dsp:cNvSpPr/>
      </dsp:nvSpPr>
      <dsp:spPr>
        <a:xfrm>
          <a:off x="7412861" y="1879002"/>
          <a:ext cx="232802" cy="18158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857"/>
              </a:lnTo>
              <a:lnTo>
                <a:pt x="232802" y="1815857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30C36B-846C-4CBD-9CC9-C19189B09B73}">
      <dsp:nvSpPr>
        <dsp:cNvPr id="0" name=""/>
        <dsp:cNvSpPr/>
      </dsp:nvSpPr>
      <dsp:spPr>
        <a:xfrm>
          <a:off x="7412861" y="1879002"/>
          <a:ext cx="232802" cy="7139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3926"/>
              </a:lnTo>
              <a:lnTo>
                <a:pt x="232802" y="713926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073E89-09C1-4C31-B335-BD65C8FFDCB4}">
      <dsp:nvSpPr>
        <dsp:cNvPr id="0" name=""/>
        <dsp:cNvSpPr/>
      </dsp:nvSpPr>
      <dsp:spPr>
        <a:xfrm>
          <a:off x="5481938" y="777072"/>
          <a:ext cx="2551729" cy="3259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961"/>
              </a:lnTo>
              <a:lnTo>
                <a:pt x="2551729" y="162961"/>
              </a:lnTo>
              <a:lnTo>
                <a:pt x="2551729" y="325923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37AA4B-F590-4CA9-9A93-D28BB7FEBF73}">
      <dsp:nvSpPr>
        <dsp:cNvPr id="0" name=""/>
        <dsp:cNvSpPr/>
      </dsp:nvSpPr>
      <dsp:spPr>
        <a:xfrm>
          <a:off x="4861132" y="1879002"/>
          <a:ext cx="232802" cy="29177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7787"/>
              </a:lnTo>
              <a:lnTo>
                <a:pt x="232802" y="2917787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E14359-A1B0-4A03-9175-1ED614062E83}">
      <dsp:nvSpPr>
        <dsp:cNvPr id="0" name=""/>
        <dsp:cNvSpPr/>
      </dsp:nvSpPr>
      <dsp:spPr>
        <a:xfrm>
          <a:off x="4861132" y="1879002"/>
          <a:ext cx="232802" cy="18158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857"/>
              </a:lnTo>
              <a:lnTo>
                <a:pt x="232802" y="1815857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39CEAC-CF99-4312-B712-9A3DEA5D0C79}">
      <dsp:nvSpPr>
        <dsp:cNvPr id="0" name=""/>
        <dsp:cNvSpPr/>
      </dsp:nvSpPr>
      <dsp:spPr>
        <a:xfrm>
          <a:off x="4861132" y="1879002"/>
          <a:ext cx="232802" cy="7139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3926"/>
              </a:lnTo>
              <a:lnTo>
                <a:pt x="232802" y="713926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B953E7-C956-4761-851F-F4C38621F174}">
      <dsp:nvSpPr>
        <dsp:cNvPr id="0" name=""/>
        <dsp:cNvSpPr/>
      </dsp:nvSpPr>
      <dsp:spPr>
        <a:xfrm>
          <a:off x="5436218" y="777072"/>
          <a:ext cx="91440" cy="3259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5923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620D9F-3616-4ECE-8F82-64973E0A00D4}">
      <dsp:nvSpPr>
        <dsp:cNvPr id="0" name=""/>
        <dsp:cNvSpPr/>
      </dsp:nvSpPr>
      <dsp:spPr>
        <a:xfrm>
          <a:off x="1759368" y="1879002"/>
          <a:ext cx="232802" cy="51216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21648"/>
              </a:lnTo>
              <a:lnTo>
                <a:pt x="232802" y="5121648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9F5AE2-874E-4FE7-B2E9-B8B94CB95CBF}">
      <dsp:nvSpPr>
        <dsp:cNvPr id="0" name=""/>
        <dsp:cNvSpPr/>
      </dsp:nvSpPr>
      <dsp:spPr>
        <a:xfrm>
          <a:off x="1759368" y="1879002"/>
          <a:ext cx="232802" cy="40197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19718"/>
              </a:lnTo>
              <a:lnTo>
                <a:pt x="232802" y="4019718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ADBE14-2A2D-4053-8267-952A942F92F3}">
      <dsp:nvSpPr>
        <dsp:cNvPr id="0" name=""/>
        <dsp:cNvSpPr/>
      </dsp:nvSpPr>
      <dsp:spPr>
        <a:xfrm>
          <a:off x="1759368" y="1879002"/>
          <a:ext cx="232802" cy="29177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7787"/>
              </a:lnTo>
              <a:lnTo>
                <a:pt x="232802" y="2917787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AD3BF6-D6D5-45A4-B163-972BC5D9CDC6}">
      <dsp:nvSpPr>
        <dsp:cNvPr id="0" name=""/>
        <dsp:cNvSpPr/>
      </dsp:nvSpPr>
      <dsp:spPr>
        <a:xfrm>
          <a:off x="1759368" y="1879002"/>
          <a:ext cx="232802" cy="18158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857"/>
              </a:lnTo>
              <a:lnTo>
                <a:pt x="232802" y="1815857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7FF7B9-2E49-4ECB-9C79-B3234ECBB9AB}">
      <dsp:nvSpPr>
        <dsp:cNvPr id="0" name=""/>
        <dsp:cNvSpPr/>
      </dsp:nvSpPr>
      <dsp:spPr>
        <a:xfrm>
          <a:off x="1759368" y="1879002"/>
          <a:ext cx="232802" cy="7139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3926"/>
              </a:lnTo>
              <a:lnTo>
                <a:pt x="232802" y="713926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EB44DB-C8B1-4F75-961F-6C2122C48399}">
      <dsp:nvSpPr>
        <dsp:cNvPr id="0" name=""/>
        <dsp:cNvSpPr/>
      </dsp:nvSpPr>
      <dsp:spPr>
        <a:xfrm>
          <a:off x="2380174" y="777072"/>
          <a:ext cx="3101763" cy="325923"/>
        </a:xfrm>
        <a:custGeom>
          <a:avLst/>
          <a:gdLst/>
          <a:ahLst/>
          <a:cxnLst/>
          <a:rect l="0" t="0" r="0" b="0"/>
          <a:pathLst>
            <a:path>
              <a:moveTo>
                <a:pt x="3101763" y="0"/>
              </a:moveTo>
              <a:lnTo>
                <a:pt x="3101763" y="162961"/>
              </a:lnTo>
              <a:lnTo>
                <a:pt x="0" y="162961"/>
              </a:lnTo>
              <a:lnTo>
                <a:pt x="0" y="325923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998323-4DE2-4F27-B5B1-1DDBB075FB02}">
      <dsp:nvSpPr>
        <dsp:cNvPr id="0" name=""/>
        <dsp:cNvSpPr/>
      </dsp:nvSpPr>
      <dsp:spPr>
        <a:xfrm>
          <a:off x="3999833" y="1064"/>
          <a:ext cx="2964208" cy="7760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Integrability Tactics</a:t>
          </a:r>
        </a:p>
      </dsp:txBody>
      <dsp:txXfrm>
        <a:off x="3999833" y="1064"/>
        <a:ext cx="2964208" cy="776007"/>
      </dsp:txXfrm>
    </dsp:sp>
    <dsp:sp modelId="{2AB04048-BAA8-4CAF-BE64-430D24FFEA4B}">
      <dsp:nvSpPr>
        <dsp:cNvPr id="0" name=""/>
        <dsp:cNvSpPr/>
      </dsp:nvSpPr>
      <dsp:spPr>
        <a:xfrm>
          <a:off x="1604166" y="1102995"/>
          <a:ext cx="1552014" cy="7760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Limit Dependencies</a:t>
          </a:r>
        </a:p>
      </dsp:txBody>
      <dsp:txXfrm>
        <a:off x="1604166" y="1102995"/>
        <a:ext cx="1552014" cy="776007"/>
      </dsp:txXfrm>
    </dsp:sp>
    <dsp:sp modelId="{DD14A994-FDDF-4237-8E7A-F256410EEE26}">
      <dsp:nvSpPr>
        <dsp:cNvPr id="0" name=""/>
        <dsp:cNvSpPr/>
      </dsp:nvSpPr>
      <dsp:spPr>
        <a:xfrm>
          <a:off x="1992170" y="2204925"/>
          <a:ext cx="1552014" cy="7760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Encapsulate</a:t>
          </a:r>
        </a:p>
      </dsp:txBody>
      <dsp:txXfrm>
        <a:off x="1992170" y="2204925"/>
        <a:ext cx="1552014" cy="776007"/>
      </dsp:txXfrm>
    </dsp:sp>
    <dsp:sp modelId="{6DF7F209-CBB3-4977-8349-328FE00DE58B}">
      <dsp:nvSpPr>
        <dsp:cNvPr id="0" name=""/>
        <dsp:cNvSpPr/>
      </dsp:nvSpPr>
      <dsp:spPr>
        <a:xfrm>
          <a:off x="1992170" y="3306856"/>
          <a:ext cx="1552014" cy="7760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Use an Intermediary</a:t>
          </a:r>
        </a:p>
      </dsp:txBody>
      <dsp:txXfrm>
        <a:off x="1992170" y="3306856"/>
        <a:ext cx="1552014" cy="776007"/>
      </dsp:txXfrm>
    </dsp:sp>
    <dsp:sp modelId="{0133EBFD-8177-43D9-ABB7-0DD04395A5BA}">
      <dsp:nvSpPr>
        <dsp:cNvPr id="0" name=""/>
        <dsp:cNvSpPr/>
      </dsp:nvSpPr>
      <dsp:spPr>
        <a:xfrm>
          <a:off x="1992170" y="4408786"/>
          <a:ext cx="1552014" cy="7760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Restrict Communication Paths</a:t>
          </a:r>
        </a:p>
      </dsp:txBody>
      <dsp:txXfrm>
        <a:off x="1992170" y="4408786"/>
        <a:ext cx="1552014" cy="776007"/>
      </dsp:txXfrm>
    </dsp:sp>
    <dsp:sp modelId="{E94DB9C5-0FAC-4411-9810-6F656DAAA6BC}">
      <dsp:nvSpPr>
        <dsp:cNvPr id="0" name=""/>
        <dsp:cNvSpPr/>
      </dsp:nvSpPr>
      <dsp:spPr>
        <a:xfrm>
          <a:off x="1992170" y="5510717"/>
          <a:ext cx="1552014" cy="7760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Adhere to Standards</a:t>
          </a:r>
        </a:p>
      </dsp:txBody>
      <dsp:txXfrm>
        <a:off x="1992170" y="5510717"/>
        <a:ext cx="1552014" cy="776007"/>
      </dsp:txXfrm>
    </dsp:sp>
    <dsp:sp modelId="{B327D029-1D5C-45E7-8A1C-14639D3D2924}">
      <dsp:nvSpPr>
        <dsp:cNvPr id="0" name=""/>
        <dsp:cNvSpPr/>
      </dsp:nvSpPr>
      <dsp:spPr>
        <a:xfrm>
          <a:off x="1992170" y="6612647"/>
          <a:ext cx="1552014" cy="7760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Abstract Common Services</a:t>
          </a:r>
        </a:p>
      </dsp:txBody>
      <dsp:txXfrm>
        <a:off x="1992170" y="6612647"/>
        <a:ext cx="1552014" cy="776007"/>
      </dsp:txXfrm>
    </dsp:sp>
    <dsp:sp modelId="{9F2662A6-EAA1-4B92-B910-97A5EDEC0718}">
      <dsp:nvSpPr>
        <dsp:cNvPr id="0" name=""/>
        <dsp:cNvSpPr/>
      </dsp:nvSpPr>
      <dsp:spPr>
        <a:xfrm>
          <a:off x="4705930" y="1102995"/>
          <a:ext cx="1552014" cy="7760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Adapt</a:t>
          </a:r>
        </a:p>
      </dsp:txBody>
      <dsp:txXfrm>
        <a:off x="4705930" y="1102995"/>
        <a:ext cx="1552014" cy="776007"/>
      </dsp:txXfrm>
    </dsp:sp>
    <dsp:sp modelId="{D3044214-A8B0-4D87-B27D-39305ACD92BD}">
      <dsp:nvSpPr>
        <dsp:cNvPr id="0" name=""/>
        <dsp:cNvSpPr/>
      </dsp:nvSpPr>
      <dsp:spPr>
        <a:xfrm>
          <a:off x="5093934" y="2204925"/>
          <a:ext cx="1552014" cy="7760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Discover</a:t>
          </a:r>
        </a:p>
      </dsp:txBody>
      <dsp:txXfrm>
        <a:off x="5093934" y="2204925"/>
        <a:ext cx="1552014" cy="776007"/>
      </dsp:txXfrm>
    </dsp:sp>
    <dsp:sp modelId="{218817B3-E5CC-4304-81FF-0E7F536F8348}">
      <dsp:nvSpPr>
        <dsp:cNvPr id="0" name=""/>
        <dsp:cNvSpPr/>
      </dsp:nvSpPr>
      <dsp:spPr>
        <a:xfrm>
          <a:off x="5093934" y="3306856"/>
          <a:ext cx="1552014" cy="7760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Tailor Interface</a:t>
          </a:r>
        </a:p>
      </dsp:txBody>
      <dsp:txXfrm>
        <a:off x="5093934" y="3306856"/>
        <a:ext cx="1552014" cy="776007"/>
      </dsp:txXfrm>
    </dsp:sp>
    <dsp:sp modelId="{DC1670E3-4D01-42F4-9ACF-1A69A72D69B7}">
      <dsp:nvSpPr>
        <dsp:cNvPr id="0" name=""/>
        <dsp:cNvSpPr/>
      </dsp:nvSpPr>
      <dsp:spPr>
        <a:xfrm>
          <a:off x="5093934" y="4408786"/>
          <a:ext cx="1552014" cy="7760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Configure Behavior</a:t>
          </a:r>
        </a:p>
      </dsp:txBody>
      <dsp:txXfrm>
        <a:off x="5093934" y="4408786"/>
        <a:ext cx="1552014" cy="776007"/>
      </dsp:txXfrm>
    </dsp:sp>
    <dsp:sp modelId="{33ADA9B7-7157-4E30-B56F-A5CE4296CFB8}">
      <dsp:nvSpPr>
        <dsp:cNvPr id="0" name=""/>
        <dsp:cNvSpPr/>
      </dsp:nvSpPr>
      <dsp:spPr>
        <a:xfrm>
          <a:off x="7257660" y="1102995"/>
          <a:ext cx="1552014" cy="7760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Coordinate</a:t>
          </a:r>
        </a:p>
      </dsp:txBody>
      <dsp:txXfrm>
        <a:off x="7257660" y="1102995"/>
        <a:ext cx="1552014" cy="776007"/>
      </dsp:txXfrm>
    </dsp:sp>
    <dsp:sp modelId="{942ABECC-A399-4415-9163-B705C07B86FD}">
      <dsp:nvSpPr>
        <dsp:cNvPr id="0" name=""/>
        <dsp:cNvSpPr/>
      </dsp:nvSpPr>
      <dsp:spPr>
        <a:xfrm>
          <a:off x="7645664" y="2204925"/>
          <a:ext cx="1552014" cy="7760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Orchestrate</a:t>
          </a:r>
        </a:p>
      </dsp:txBody>
      <dsp:txXfrm>
        <a:off x="7645664" y="2204925"/>
        <a:ext cx="1552014" cy="776007"/>
      </dsp:txXfrm>
    </dsp:sp>
    <dsp:sp modelId="{AE162CB4-FFB7-47A5-BC79-74086B5C56E4}">
      <dsp:nvSpPr>
        <dsp:cNvPr id="0" name=""/>
        <dsp:cNvSpPr/>
      </dsp:nvSpPr>
      <dsp:spPr>
        <a:xfrm>
          <a:off x="7645664" y="3306856"/>
          <a:ext cx="1552014" cy="7760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Manage Resources</a:t>
          </a:r>
        </a:p>
      </dsp:txBody>
      <dsp:txXfrm>
        <a:off x="7645664" y="3306856"/>
        <a:ext cx="1552014" cy="7760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9DB1BB-257B-425B-9C28-BE602EBC66FD}">
      <dsp:nvSpPr>
        <dsp:cNvPr id="0" name=""/>
        <dsp:cNvSpPr/>
      </dsp:nvSpPr>
      <dsp:spPr>
        <a:xfrm>
          <a:off x="5765135" y="2632810"/>
          <a:ext cx="504116" cy="40889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88955"/>
              </a:lnTo>
              <a:lnTo>
                <a:pt x="504116" y="4088955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62F5AD-71EF-4720-8940-DEF7CF4AAF02}">
      <dsp:nvSpPr>
        <dsp:cNvPr id="0" name=""/>
        <dsp:cNvSpPr/>
      </dsp:nvSpPr>
      <dsp:spPr>
        <a:xfrm>
          <a:off x="5765135" y="2632810"/>
          <a:ext cx="504116" cy="25447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4722"/>
              </a:lnTo>
              <a:lnTo>
                <a:pt x="504116" y="2544722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5E7176-116B-4821-845B-A0F914E358C5}">
      <dsp:nvSpPr>
        <dsp:cNvPr id="0" name=""/>
        <dsp:cNvSpPr/>
      </dsp:nvSpPr>
      <dsp:spPr>
        <a:xfrm>
          <a:off x="5765135" y="2632810"/>
          <a:ext cx="504116" cy="10004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0489"/>
              </a:lnTo>
              <a:lnTo>
                <a:pt x="504116" y="1000489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B953E7-C956-4761-851F-F4C38621F174}">
      <dsp:nvSpPr>
        <dsp:cNvPr id="0" name=""/>
        <dsp:cNvSpPr/>
      </dsp:nvSpPr>
      <dsp:spPr>
        <a:xfrm>
          <a:off x="4949280" y="1088577"/>
          <a:ext cx="2160164" cy="4567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8372"/>
              </a:lnTo>
              <a:lnTo>
                <a:pt x="2160164" y="228372"/>
              </a:lnTo>
              <a:lnTo>
                <a:pt x="2160164" y="456745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ADBE14-2A2D-4053-8267-952A942F92F3}">
      <dsp:nvSpPr>
        <dsp:cNvPr id="0" name=""/>
        <dsp:cNvSpPr/>
      </dsp:nvSpPr>
      <dsp:spPr>
        <a:xfrm>
          <a:off x="1570127" y="2632799"/>
          <a:ext cx="356174" cy="40892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89260"/>
              </a:lnTo>
              <a:lnTo>
                <a:pt x="356174" y="4089260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AD3BF6-D6D5-45A4-B163-972BC5D9CDC6}">
      <dsp:nvSpPr>
        <dsp:cNvPr id="0" name=""/>
        <dsp:cNvSpPr/>
      </dsp:nvSpPr>
      <dsp:spPr>
        <a:xfrm>
          <a:off x="1570127" y="2632799"/>
          <a:ext cx="399673" cy="25447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4733"/>
              </a:lnTo>
              <a:lnTo>
                <a:pt x="399673" y="2544733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7FF7B9-2E49-4ECB-9C79-B3234ECBB9AB}">
      <dsp:nvSpPr>
        <dsp:cNvPr id="0" name=""/>
        <dsp:cNvSpPr/>
      </dsp:nvSpPr>
      <dsp:spPr>
        <a:xfrm>
          <a:off x="1570127" y="2632799"/>
          <a:ext cx="356174" cy="10005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0500"/>
              </a:lnTo>
              <a:lnTo>
                <a:pt x="356174" y="1000500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EB44DB-C8B1-4F75-961F-6C2122C48399}">
      <dsp:nvSpPr>
        <dsp:cNvPr id="0" name=""/>
        <dsp:cNvSpPr/>
      </dsp:nvSpPr>
      <dsp:spPr>
        <a:xfrm>
          <a:off x="2958806" y="1088577"/>
          <a:ext cx="1990473" cy="456734"/>
        </a:xfrm>
        <a:custGeom>
          <a:avLst/>
          <a:gdLst/>
          <a:ahLst/>
          <a:cxnLst/>
          <a:rect l="0" t="0" r="0" b="0"/>
          <a:pathLst>
            <a:path>
              <a:moveTo>
                <a:pt x="1990473" y="0"/>
              </a:moveTo>
              <a:lnTo>
                <a:pt x="1990473" y="228361"/>
              </a:lnTo>
              <a:lnTo>
                <a:pt x="0" y="228361"/>
              </a:lnTo>
              <a:lnTo>
                <a:pt x="0" y="456734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998323-4DE2-4F27-B5B1-1DDBB075FB02}">
      <dsp:nvSpPr>
        <dsp:cNvPr id="0" name=""/>
        <dsp:cNvSpPr/>
      </dsp:nvSpPr>
      <dsp:spPr>
        <a:xfrm>
          <a:off x="2872275" y="1089"/>
          <a:ext cx="4154009" cy="10874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/>
            <a:t>Deployability</a:t>
          </a:r>
          <a:r>
            <a:rPr lang="en-US" sz="2000" b="1" kern="1200" dirty="0"/>
            <a:t> Tactics</a:t>
          </a:r>
        </a:p>
      </dsp:txBody>
      <dsp:txXfrm>
        <a:off x="2872275" y="1089"/>
        <a:ext cx="4154009" cy="1087488"/>
      </dsp:txXfrm>
    </dsp:sp>
    <dsp:sp modelId="{2AB04048-BAA8-4CAF-BE64-430D24FFEA4B}">
      <dsp:nvSpPr>
        <dsp:cNvPr id="0" name=""/>
        <dsp:cNvSpPr/>
      </dsp:nvSpPr>
      <dsp:spPr>
        <a:xfrm>
          <a:off x="1222957" y="1545311"/>
          <a:ext cx="3471697" cy="10874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Manage Deployment Pipeline</a:t>
          </a:r>
        </a:p>
      </dsp:txBody>
      <dsp:txXfrm>
        <a:off x="1222957" y="1545311"/>
        <a:ext cx="3471697" cy="1087488"/>
      </dsp:txXfrm>
    </dsp:sp>
    <dsp:sp modelId="{DD14A994-FDDF-4237-8E7A-F256410EEE26}">
      <dsp:nvSpPr>
        <dsp:cNvPr id="0" name=""/>
        <dsp:cNvSpPr/>
      </dsp:nvSpPr>
      <dsp:spPr>
        <a:xfrm>
          <a:off x="1926301" y="3089555"/>
          <a:ext cx="2174976" cy="10874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Scale Rollouts</a:t>
          </a:r>
        </a:p>
      </dsp:txBody>
      <dsp:txXfrm>
        <a:off x="1926301" y="3089555"/>
        <a:ext cx="2174976" cy="1087488"/>
      </dsp:txXfrm>
    </dsp:sp>
    <dsp:sp modelId="{6DF7F209-CBB3-4977-8349-328FE00DE58B}">
      <dsp:nvSpPr>
        <dsp:cNvPr id="0" name=""/>
        <dsp:cNvSpPr/>
      </dsp:nvSpPr>
      <dsp:spPr>
        <a:xfrm>
          <a:off x="1969801" y="4633789"/>
          <a:ext cx="2174976" cy="10874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Script Deployment Commands</a:t>
          </a:r>
        </a:p>
      </dsp:txBody>
      <dsp:txXfrm>
        <a:off x="1969801" y="4633789"/>
        <a:ext cx="2174976" cy="1087488"/>
      </dsp:txXfrm>
    </dsp:sp>
    <dsp:sp modelId="{0133EBFD-8177-43D9-ABB7-0DD04395A5BA}">
      <dsp:nvSpPr>
        <dsp:cNvPr id="0" name=""/>
        <dsp:cNvSpPr/>
      </dsp:nvSpPr>
      <dsp:spPr>
        <a:xfrm>
          <a:off x="1926301" y="6178316"/>
          <a:ext cx="2174976" cy="10874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Rollback</a:t>
          </a:r>
        </a:p>
      </dsp:txBody>
      <dsp:txXfrm>
        <a:off x="1926301" y="6178316"/>
        <a:ext cx="2174976" cy="1087488"/>
      </dsp:txXfrm>
    </dsp:sp>
    <dsp:sp modelId="{9F2662A6-EAA1-4B92-B910-97A5EDEC0718}">
      <dsp:nvSpPr>
        <dsp:cNvPr id="0" name=""/>
        <dsp:cNvSpPr/>
      </dsp:nvSpPr>
      <dsp:spPr>
        <a:xfrm>
          <a:off x="5429058" y="1545322"/>
          <a:ext cx="3360773" cy="10874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Manage Deployed System</a:t>
          </a:r>
        </a:p>
      </dsp:txBody>
      <dsp:txXfrm>
        <a:off x="5429058" y="1545322"/>
        <a:ext cx="3360773" cy="1087488"/>
      </dsp:txXfrm>
    </dsp:sp>
    <dsp:sp modelId="{DCB07416-8647-4937-9635-E97151FC00D1}">
      <dsp:nvSpPr>
        <dsp:cNvPr id="0" name=""/>
        <dsp:cNvSpPr/>
      </dsp:nvSpPr>
      <dsp:spPr>
        <a:xfrm>
          <a:off x="6269251" y="3089555"/>
          <a:ext cx="2174976" cy="10874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Manage Service Interactions</a:t>
          </a:r>
        </a:p>
      </dsp:txBody>
      <dsp:txXfrm>
        <a:off x="6269251" y="3089555"/>
        <a:ext cx="2174976" cy="1087488"/>
      </dsp:txXfrm>
    </dsp:sp>
    <dsp:sp modelId="{088A3603-398F-4A2F-9101-49E972BEA346}">
      <dsp:nvSpPr>
        <dsp:cNvPr id="0" name=""/>
        <dsp:cNvSpPr/>
      </dsp:nvSpPr>
      <dsp:spPr>
        <a:xfrm>
          <a:off x="6269251" y="4633789"/>
          <a:ext cx="2174976" cy="10874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Package Dependencies</a:t>
          </a:r>
        </a:p>
      </dsp:txBody>
      <dsp:txXfrm>
        <a:off x="6269251" y="4633789"/>
        <a:ext cx="2174976" cy="1087488"/>
      </dsp:txXfrm>
    </dsp:sp>
    <dsp:sp modelId="{26FAF418-6DE6-4148-95B0-5072196ECF66}">
      <dsp:nvSpPr>
        <dsp:cNvPr id="0" name=""/>
        <dsp:cNvSpPr/>
      </dsp:nvSpPr>
      <dsp:spPr>
        <a:xfrm>
          <a:off x="6269251" y="6178022"/>
          <a:ext cx="2174976" cy="10874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Toggle</a:t>
          </a:r>
          <a:r>
            <a:rPr lang="en-US" sz="3200" kern="1200" dirty="0"/>
            <a:t> </a:t>
          </a:r>
          <a:r>
            <a:rPr lang="en-US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Features</a:t>
          </a:r>
        </a:p>
      </dsp:txBody>
      <dsp:txXfrm>
        <a:off x="6269251" y="6178022"/>
        <a:ext cx="2174976" cy="10874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A66BCB-8AA9-4492-A533-8931C278DEE3}">
      <dsp:nvSpPr>
        <dsp:cNvPr id="0" name=""/>
        <dsp:cNvSpPr/>
      </dsp:nvSpPr>
      <dsp:spPr>
        <a:xfrm>
          <a:off x="5629905" y="1642349"/>
          <a:ext cx="349591" cy="54425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42532"/>
              </a:lnTo>
              <a:lnTo>
                <a:pt x="349591" y="5442532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5F3306-E763-48A7-9783-5D1BBE220267}">
      <dsp:nvSpPr>
        <dsp:cNvPr id="0" name=""/>
        <dsp:cNvSpPr/>
      </dsp:nvSpPr>
      <dsp:spPr>
        <a:xfrm>
          <a:off x="5629905" y="1642349"/>
          <a:ext cx="349591" cy="44788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78891"/>
              </a:lnTo>
              <a:lnTo>
                <a:pt x="349591" y="4478891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72B6F3-D770-4B73-AE7E-F33BB0ACE599}">
      <dsp:nvSpPr>
        <dsp:cNvPr id="0" name=""/>
        <dsp:cNvSpPr/>
      </dsp:nvSpPr>
      <dsp:spPr>
        <a:xfrm>
          <a:off x="5629905" y="1642349"/>
          <a:ext cx="349591" cy="35152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5251"/>
              </a:lnTo>
              <a:lnTo>
                <a:pt x="349591" y="3515251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80198A-AA34-4D92-831D-8B669C61641C}">
      <dsp:nvSpPr>
        <dsp:cNvPr id="0" name=""/>
        <dsp:cNvSpPr/>
      </dsp:nvSpPr>
      <dsp:spPr>
        <a:xfrm>
          <a:off x="5629905" y="1642349"/>
          <a:ext cx="349591" cy="25516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51611"/>
              </a:lnTo>
              <a:lnTo>
                <a:pt x="349591" y="2551611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8CCBE8-118B-4D97-9ECE-9D92EEFA04BA}">
      <dsp:nvSpPr>
        <dsp:cNvPr id="0" name=""/>
        <dsp:cNvSpPr/>
      </dsp:nvSpPr>
      <dsp:spPr>
        <a:xfrm>
          <a:off x="5629905" y="1642349"/>
          <a:ext cx="349591" cy="15879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7970"/>
              </a:lnTo>
              <a:lnTo>
                <a:pt x="349591" y="1587970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5E7176-116B-4821-845B-A0F914E358C5}">
      <dsp:nvSpPr>
        <dsp:cNvPr id="0" name=""/>
        <dsp:cNvSpPr/>
      </dsp:nvSpPr>
      <dsp:spPr>
        <a:xfrm>
          <a:off x="5629905" y="1642349"/>
          <a:ext cx="349591" cy="6243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4330"/>
              </a:lnTo>
              <a:lnTo>
                <a:pt x="349591" y="624330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0AFD6B-6CD3-40B6-ADBC-823211963DD6}">
      <dsp:nvSpPr>
        <dsp:cNvPr id="0" name=""/>
        <dsp:cNvSpPr/>
      </dsp:nvSpPr>
      <dsp:spPr>
        <a:xfrm>
          <a:off x="4795973" y="678708"/>
          <a:ext cx="1766176" cy="2850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510"/>
              </a:lnTo>
              <a:lnTo>
                <a:pt x="1766176" y="142510"/>
              </a:lnTo>
              <a:lnTo>
                <a:pt x="1766176" y="285020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6DC81E-84BE-4353-9608-D645A8994567}">
      <dsp:nvSpPr>
        <dsp:cNvPr id="0" name=""/>
        <dsp:cNvSpPr/>
      </dsp:nvSpPr>
      <dsp:spPr>
        <a:xfrm>
          <a:off x="2264782" y="1642342"/>
          <a:ext cx="411542" cy="5442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42539"/>
              </a:lnTo>
              <a:lnTo>
                <a:pt x="411542" y="5442539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BE3493-CF4E-4C90-BF5C-31FDB7BBB941}">
      <dsp:nvSpPr>
        <dsp:cNvPr id="0" name=""/>
        <dsp:cNvSpPr/>
      </dsp:nvSpPr>
      <dsp:spPr>
        <a:xfrm>
          <a:off x="2264782" y="1642342"/>
          <a:ext cx="411542" cy="44788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78898"/>
              </a:lnTo>
              <a:lnTo>
                <a:pt x="411542" y="4478898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23643A-1228-405C-9588-85A396906184}">
      <dsp:nvSpPr>
        <dsp:cNvPr id="0" name=""/>
        <dsp:cNvSpPr/>
      </dsp:nvSpPr>
      <dsp:spPr>
        <a:xfrm>
          <a:off x="2264782" y="1642342"/>
          <a:ext cx="411542" cy="3515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5258"/>
              </a:lnTo>
              <a:lnTo>
                <a:pt x="411542" y="3515258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EC29F2-19B0-467E-9F85-EAD5ED48408E}">
      <dsp:nvSpPr>
        <dsp:cNvPr id="0" name=""/>
        <dsp:cNvSpPr/>
      </dsp:nvSpPr>
      <dsp:spPr>
        <a:xfrm>
          <a:off x="2264782" y="1642342"/>
          <a:ext cx="411542" cy="25516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51617"/>
              </a:lnTo>
              <a:lnTo>
                <a:pt x="411542" y="2551617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47959D-035E-44B8-9F2C-9F7431AA454B}">
      <dsp:nvSpPr>
        <dsp:cNvPr id="0" name=""/>
        <dsp:cNvSpPr/>
      </dsp:nvSpPr>
      <dsp:spPr>
        <a:xfrm>
          <a:off x="2264782" y="1642342"/>
          <a:ext cx="411542" cy="15879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7977"/>
              </a:lnTo>
              <a:lnTo>
                <a:pt x="411542" y="1587977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7FF7B9-2E49-4ECB-9C79-B3234ECBB9AB}">
      <dsp:nvSpPr>
        <dsp:cNvPr id="0" name=""/>
        <dsp:cNvSpPr/>
      </dsp:nvSpPr>
      <dsp:spPr>
        <a:xfrm>
          <a:off x="2264782" y="1642342"/>
          <a:ext cx="384397" cy="6243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4337"/>
              </a:lnTo>
              <a:lnTo>
                <a:pt x="384397" y="624337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EB44DB-C8B1-4F75-961F-6C2122C48399}">
      <dsp:nvSpPr>
        <dsp:cNvPr id="0" name=""/>
        <dsp:cNvSpPr/>
      </dsp:nvSpPr>
      <dsp:spPr>
        <a:xfrm>
          <a:off x="3563715" y="678708"/>
          <a:ext cx="1232258" cy="285013"/>
        </a:xfrm>
        <a:custGeom>
          <a:avLst/>
          <a:gdLst/>
          <a:ahLst/>
          <a:cxnLst/>
          <a:rect l="0" t="0" r="0" b="0"/>
          <a:pathLst>
            <a:path>
              <a:moveTo>
                <a:pt x="1232258" y="0"/>
              </a:moveTo>
              <a:lnTo>
                <a:pt x="1232258" y="142503"/>
              </a:lnTo>
              <a:lnTo>
                <a:pt x="0" y="142503"/>
              </a:lnTo>
              <a:lnTo>
                <a:pt x="0" y="285013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998323-4DE2-4F27-B5B1-1DDBB075FB02}">
      <dsp:nvSpPr>
        <dsp:cNvPr id="0" name=""/>
        <dsp:cNvSpPr/>
      </dsp:nvSpPr>
      <dsp:spPr>
        <a:xfrm>
          <a:off x="3499870" y="88"/>
          <a:ext cx="2592206" cy="6786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Performance Tactics</a:t>
          </a:r>
        </a:p>
      </dsp:txBody>
      <dsp:txXfrm>
        <a:off x="3499870" y="88"/>
        <a:ext cx="2592206" cy="678619"/>
      </dsp:txXfrm>
    </dsp:sp>
    <dsp:sp modelId="{2AB04048-BAA8-4CAF-BE64-430D24FFEA4B}">
      <dsp:nvSpPr>
        <dsp:cNvPr id="0" name=""/>
        <dsp:cNvSpPr/>
      </dsp:nvSpPr>
      <dsp:spPr>
        <a:xfrm>
          <a:off x="1940049" y="963722"/>
          <a:ext cx="3247332" cy="6786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Control Resource Demand</a:t>
          </a:r>
        </a:p>
      </dsp:txBody>
      <dsp:txXfrm>
        <a:off x="1940049" y="963722"/>
        <a:ext cx="3247332" cy="678619"/>
      </dsp:txXfrm>
    </dsp:sp>
    <dsp:sp modelId="{DD14A994-FDDF-4237-8E7A-F256410EEE26}">
      <dsp:nvSpPr>
        <dsp:cNvPr id="0" name=""/>
        <dsp:cNvSpPr/>
      </dsp:nvSpPr>
      <dsp:spPr>
        <a:xfrm>
          <a:off x="2649179" y="1927369"/>
          <a:ext cx="2421777" cy="6786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Manage Work Requests</a:t>
          </a:r>
        </a:p>
      </dsp:txBody>
      <dsp:txXfrm>
        <a:off x="2649179" y="1927369"/>
        <a:ext cx="2421777" cy="678619"/>
      </dsp:txXfrm>
    </dsp:sp>
    <dsp:sp modelId="{0F08DE00-295D-4141-AD91-F45F8C73418A}">
      <dsp:nvSpPr>
        <dsp:cNvPr id="0" name=""/>
        <dsp:cNvSpPr/>
      </dsp:nvSpPr>
      <dsp:spPr>
        <a:xfrm>
          <a:off x="2676324" y="2891009"/>
          <a:ext cx="2298485" cy="6786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Limit Event Response</a:t>
          </a:r>
        </a:p>
      </dsp:txBody>
      <dsp:txXfrm>
        <a:off x="2676324" y="2891009"/>
        <a:ext cx="2298485" cy="678619"/>
      </dsp:txXfrm>
    </dsp:sp>
    <dsp:sp modelId="{89FAED14-A2DD-415D-B6AD-C4943E9F5E41}">
      <dsp:nvSpPr>
        <dsp:cNvPr id="0" name=""/>
        <dsp:cNvSpPr/>
      </dsp:nvSpPr>
      <dsp:spPr>
        <a:xfrm>
          <a:off x="2676324" y="3854650"/>
          <a:ext cx="1822556" cy="6786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Prioritize Events</a:t>
          </a:r>
        </a:p>
      </dsp:txBody>
      <dsp:txXfrm>
        <a:off x="2676324" y="3854650"/>
        <a:ext cx="1822556" cy="678619"/>
      </dsp:txXfrm>
    </dsp:sp>
    <dsp:sp modelId="{670AC368-4227-4D87-8125-404EB35F2A21}">
      <dsp:nvSpPr>
        <dsp:cNvPr id="0" name=""/>
        <dsp:cNvSpPr/>
      </dsp:nvSpPr>
      <dsp:spPr>
        <a:xfrm>
          <a:off x="2676324" y="4818290"/>
          <a:ext cx="2268409" cy="6786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Reduce Computational Overhead</a:t>
          </a:r>
        </a:p>
      </dsp:txBody>
      <dsp:txXfrm>
        <a:off x="2676324" y="4818290"/>
        <a:ext cx="2268409" cy="678619"/>
      </dsp:txXfrm>
    </dsp:sp>
    <dsp:sp modelId="{659B0477-B14F-4224-94D6-69294CC72DE9}">
      <dsp:nvSpPr>
        <dsp:cNvPr id="0" name=""/>
        <dsp:cNvSpPr/>
      </dsp:nvSpPr>
      <dsp:spPr>
        <a:xfrm>
          <a:off x="2676324" y="5781930"/>
          <a:ext cx="2095022" cy="6786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Bound Execution Times</a:t>
          </a:r>
        </a:p>
      </dsp:txBody>
      <dsp:txXfrm>
        <a:off x="2676324" y="5781930"/>
        <a:ext cx="2095022" cy="678619"/>
      </dsp:txXfrm>
    </dsp:sp>
    <dsp:sp modelId="{A2EFCE91-27D3-4871-8133-073DA514EB3D}">
      <dsp:nvSpPr>
        <dsp:cNvPr id="0" name=""/>
        <dsp:cNvSpPr/>
      </dsp:nvSpPr>
      <dsp:spPr>
        <a:xfrm>
          <a:off x="2676324" y="6745571"/>
          <a:ext cx="2169330" cy="6786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Increase Efficiency</a:t>
          </a:r>
        </a:p>
      </dsp:txBody>
      <dsp:txXfrm>
        <a:off x="2676324" y="6745571"/>
        <a:ext cx="2169330" cy="678619"/>
      </dsp:txXfrm>
    </dsp:sp>
    <dsp:sp modelId="{9B31D29C-5ED0-4F03-8410-1DA4920DD36D}">
      <dsp:nvSpPr>
        <dsp:cNvPr id="0" name=""/>
        <dsp:cNvSpPr/>
      </dsp:nvSpPr>
      <dsp:spPr>
        <a:xfrm>
          <a:off x="5396844" y="963729"/>
          <a:ext cx="2330611" cy="6786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Manage Resources</a:t>
          </a:r>
        </a:p>
      </dsp:txBody>
      <dsp:txXfrm>
        <a:off x="5396844" y="963729"/>
        <a:ext cx="2330611" cy="678619"/>
      </dsp:txXfrm>
    </dsp:sp>
    <dsp:sp modelId="{DCB07416-8647-4937-9635-E97151FC00D1}">
      <dsp:nvSpPr>
        <dsp:cNvPr id="0" name=""/>
        <dsp:cNvSpPr/>
      </dsp:nvSpPr>
      <dsp:spPr>
        <a:xfrm>
          <a:off x="5979497" y="1927369"/>
          <a:ext cx="2595721" cy="6786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Increase Resources</a:t>
          </a:r>
        </a:p>
      </dsp:txBody>
      <dsp:txXfrm>
        <a:off x="5979497" y="1927369"/>
        <a:ext cx="2595721" cy="678619"/>
      </dsp:txXfrm>
    </dsp:sp>
    <dsp:sp modelId="{36B6869E-52D3-4FA6-86D1-D8B1D217E60A}">
      <dsp:nvSpPr>
        <dsp:cNvPr id="0" name=""/>
        <dsp:cNvSpPr/>
      </dsp:nvSpPr>
      <dsp:spPr>
        <a:xfrm>
          <a:off x="5979497" y="2891009"/>
          <a:ext cx="2620491" cy="6786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Introduce Concurrency</a:t>
          </a:r>
        </a:p>
      </dsp:txBody>
      <dsp:txXfrm>
        <a:off x="5979497" y="2891009"/>
        <a:ext cx="2620491" cy="678619"/>
      </dsp:txXfrm>
    </dsp:sp>
    <dsp:sp modelId="{1C7429BC-F710-40E6-84BE-63BC0A1AB4B0}">
      <dsp:nvSpPr>
        <dsp:cNvPr id="0" name=""/>
        <dsp:cNvSpPr/>
      </dsp:nvSpPr>
      <dsp:spPr>
        <a:xfrm>
          <a:off x="5979497" y="3854650"/>
          <a:ext cx="2567233" cy="6786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Maintain Multiple Copies of Computations</a:t>
          </a:r>
        </a:p>
      </dsp:txBody>
      <dsp:txXfrm>
        <a:off x="5979497" y="3854650"/>
        <a:ext cx="2567233" cy="678619"/>
      </dsp:txXfrm>
    </dsp:sp>
    <dsp:sp modelId="{0E7117D4-BE64-4557-B26A-CD34F27B9E3F}">
      <dsp:nvSpPr>
        <dsp:cNvPr id="0" name=""/>
        <dsp:cNvSpPr/>
      </dsp:nvSpPr>
      <dsp:spPr>
        <a:xfrm>
          <a:off x="5979497" y="4818290"/>
          <a:ext cx="2620491" cy="6786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Maintain Multiple Copies of Data</a:t>
          </a:r>
        </a:p>
      </dsp:txBody>
      <dsp:txXfrm>
        <a:off x="5979497" y="4818290"/>
        <a:ext cx="2620491" cy="678619"/>
      </dsp:txXfrm>
    </dsp:sp>
    <dsp:sp modelId="{98715130-2B9C-4BAA-A260-E5212882E51B}">
      <dsp:nvSpPr>
        <dsp:cNvPr id="0" name=""/>
        <dsp:cNvSpPr/>
      </dsp:nvSpPr>
      <dsp:spPr>
        <a:xfrm>
          <a:off x="5979497" y="5781930"/>
          <a:ext cx="2102188" cy="6786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Bound Queue Size</a:t>
          </a:r>
        </a:p>
      </dsp:txBody>
      <dsp:txXfrm>
        <a:off x="5979497" y="5781930"/>
        <a:ext cx="2102188" cy="678619"/>
      </dsp:txXfrm>
    </dsp:sp>
    <dsp:sp modelId="{8EEF6A13-880F-4221-A4F7-EEE7E8540B00}">
      <dsp:nvSpPr>
        <dsp:cNvPr id="0" name=""/>
        <dsp:cNvSpPr/>
      </dsp:nvSpPr>
      <dsp:spPr>
        <a:xfrm>
          <a:off x="5979497" y="6745571"/>
          <a:ext cx="2027879" cy="6786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Schedule Resources</a:t>
          </a:r>
        </a:p>
      </dsp:txBody>
      <dsp:txXfrm>
        <a:off x="5979497" y="6745571"/>
        <a:ext cx="2027879" cy="6786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039320" y="569160"/>
            <a:ext cx="13039920" cy="111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1039320" y="1964880"/>
            <a:ext cx="13039920" cy="3656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1039320" y="5968800"/>
            <a:ext cx="13039920" cy="3656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039320" y="569160"/>
            <a:ext cx="13039920" cy="111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1039320" y="1964880"/>
            <a:ext cx="6363360" cy="3656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7721280" y="1964880"/>
            <a:ext cx="6363360" cy="3656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1039320" y="5968800"/>
            <a:ext cx="6363360" cy="3656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7721280" y="5968800"/>
            <a:ext cx="6363360" cy="3656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039320" y="569160"/>
            <a:ext cx="13039920" cy="111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1039320" y="1964880"/>
            <a:ext cx="4198680" cy="3656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448240" y="1964880"/>
            <a:ext cx="4198680" cy="3656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9857160" y="1964880"/>
            <a:ext cx="4198680" cy="3656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1039320" y="5968800"/>
            <a:ext cx="4198680" cy="3656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5448240" y="5968800"/>
            <a:ext cx="4198680" cy="3656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9857160" y="5968800"/>
            <a:ext cx="4198680" cy="3656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F2BA1CC-0BC8-4F64-A72B-9EC8323BAD26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039320" y="569160"/>
            <a:ext cx="13039920" cy="111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1039320" y="1964880"/>
            <a:ext cx="13039920" cy="766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C1124478-5628-4F1F-B221-72EF5DCF76D6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039320" y="569160"/>
            <a:ext cx="13039920" cy="111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1039320" y="1964880"/>
            <a:ext cx="13039920" cy="766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6F9F6991-F494-419A-B841-8AE0129A093C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039320" y="569160"/>
            <a:ext cx="13039920" cy="111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1039320" y="1964880"/>
            <a:ext cx="6363360" cy="766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7721280" y="1964880"/>
            <a:ext cx="6363360" cy="766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8E0E0340-2F3C-422E-8F65-FD8CC918E828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039320" y="569160"/>
            <a:ext cx="13039920" cy="111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B23BB288-DC9E-40E3-9637-AA1BA95DD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1039320" y="569160"/>
            <a:ext cx="13039920" cy="515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6BA4E745-36E4-4364-954E-B9FE9F7B455A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039320" y="569160"/>
            <a:ext cx="13039920" cy="111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1039320" y="1964880"/>
            <a:ext cx="6363360" cy="3656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7721280" y="1964880"/>
            <a:ext cx="6363360" cy="766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/>
          </p:nvPr>
        </p:nvSpPr>
        <p:spPr>
          <a:xfrm>
            <a:off x="1039320" y="5968800"/>
            <a:ext cx="6363360" cy="3656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7EC9EEE9-25E6-46FE-B099-F98741721433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039320" y="569160"/>
            <a:ext cx="13039920" cy="111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039320" y="1964880"/>
            <a:ext cx="13039920" cy="766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039320" y="569160"/>
            <a:ext cx="13039920" cy="111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1039320" y="1964880"/>
            <a:ext cx="6363360" cy="766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7721280" y="1964880"/>
            <a:ext cx="6363360" cy="3656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7721280" y="5968800"/>
            <a:ext cx="6363360" cy="3656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810CA119-E1DC-4120-B8C1-D1BB4BD8475F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039320" y="569160"/>
            <a:ext cx="13039920" cy="111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1039320" y="1964880"/>
            <a:ext cx="6363360" cy="3656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7721280" y="1964880"/>
            <a:ext cx="6363360" cy="3656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1039320" y="5968800"/>
            <a:ext cx="13039920" cy="3656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351304B4-6D5A-43C6-ADA7-D82E4A078EE9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039320" y="569160"/>
            <a:ext cx="13039920" cy="111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1039320" y="1964880"/>
            <a:ext cx="13039920" cy="3656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1039320" y="5968800"/>
            <a:ext cx="13039920" cy="3656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3A94D7A7-FAE5-4FA5-9F3B-10901609404E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039320" y="569160"/>
            <a:ext cx="13039920" cy="111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1039320" y="1964880"/>
            <a:ext cx="6363360" cy="3656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7721280" y="1964880"/>
            <a:ext cx="6363360" cy="3656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1039320" y="5968800"/>
            <a:ext cx="6363360" cy="3656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/>
          </p:nvPr>
        </p:nvSpPr>
        <p:spPr>
          <a:xfrm>
            <a:off x="7721280" y="5968800"/>
            <a:ext cx="6363360" cy="3656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483969D-B153-487F-B53E-3786AA987857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039320" y="569160"/>
            <a:ext cx="13039920" cy="111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1039320" y="1964880"/>
            <a:ext cx="4198680" cy="3656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448240" y="1964880"/>
            <a:ext cx="4198680" cy="3656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9857160" y="1964880"/>
            <a:ext cx="4198680" cy="3656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1039320" y="5968800"/>
            <a:ext cx="4198680" cy="3656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/>
          </p:nvPr>
        </p:nvSpPr>
        <p:spPr>
          <a:xfrm>
            <a:off x="5448240" y="5968800"/>
            <a:ext cx="4198680" cy="3656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/>
          </p:nvPr>
        </p:nvSpPr>
        <p:spPr>
          <a:xfrm>
            <a:off x="9857160" y="5968800"/>
            <a:ext cx="4198680" cy="3656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41A27E00-B0F1-4855-8DB9-6B6864640E5D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039320" y="569160"/>
            <a:ext cx="13039920" cy="111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1039320" y="1964880"/>
            <a:ext cx="13039920" cy="766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039320" y="569160"/>
            <a:ext cx="13039920" cy="111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1039320" y="1964880"/>
            <a:ext cx="13039920" cy="766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039320" y="569160"/>
            <a:ext cx="13039920" cy="111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1039320" y="1964880"/>
            <a:ext cx="6363360" cy="766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7721280" y="1964880"/>
            <a:ext cx="6363360" cy="766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039320" y="569160"/>
            <a:ext cx="13039920" cy="111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039320" y="569160"/>
            <a:ext cx="13039920" cy="111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1039320" y="1964880"/>
            <a:ext cx="13039920" cy="766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1039320" y="569160"/>
            <a:ext cx="13039920" cy="515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039320" y="569160"/>
            <a:ext cx="13039920" cy="111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1039320" y="1964880"/>
            <a:ext cx="6363360" cy="3656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7721280" y="1964880"/>
            <a:ext cx="6363360" cy="766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1039320" y="5968800"/>
            <a:ext cx="6363360" cy="3656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039320" y="569160"/>
            <a:ext cx="13039920" cy="111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1039320" y="1964880"/>
            <a:ext cx="6363360" cy="766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7721280" y="1964880"/>
            <a:ext cx="6363360" cy="3656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7721280" y="5968800"/>
            <a:ext cx="6363360" cy="3656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039320" y="569160"/>
            <a:ext cx="13039920" cy="111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1039320" y="1964880"/>
            <a:ext cx="6363360" cy="3656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7721280" y="1964880"/>
            <a:ext cx="6363360" cy="3656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1039320" y="5968800"/>
            <a:ext cx="13039920" cy="3656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039320" y="569160"/>
            <a:ext cx="13039920" cy="111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1039320" y="1964880"/>
            <a:ext cx="13039920" cy="3656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1039320" y="5968800"/>
            <a:ext cx="13039920" cy="3656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039320" y="569160"/>
            <a:ext cx="13039920" cy="111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1039320" y="1964880"/>
            <a:ext cx="6363360" cy="3656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7721280" y="1964880"/>
            <a:ext cx="6363360" cy="3656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1039320" y="5968800"/>
            <a:ext cx="6363360" cy="3656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/>
          </p:nvPr>
        </p:nvSpPr>
        <p:spPr>
          <a:xfrm>
            <a:off x="7721280" y="5968800"/>
            <a:ext cx="6363360" cy="3656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039320" y="569160"/>
            <a:ext cx="13039920" cy="111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1039320" y="1964880"/>
            <a:ext cx="4198680" cy="3656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448240" y="1964880"/>
            <a:ext cx="4198680" cy="3656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9857160" y="1964880"/>
            <a:ext cx="4198680" cy="3656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1039320" y="5968800"/>
            <a:ext cx="4198680" cy="3656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/>
          </p:nvPr>
        </p:nvSpPr>
        <p:spPr>
          <a:xfrm>
            <a:off x="5448240" y="5968800"/>
            <a:ext cx="4198680" cy="3656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/>
          </p:nvPr>
        </p:nvSpPr>
        <p:spPr>
          <a:xfrm>
            <a:off x="9857160" y="5968800"/>
            <a:ext cx="4198680" cy="3656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039320" y="569160"/>
            <a:ext cx="13039920" cy="111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1039320" y="1964880"/>
            <a:ext cx="6363360" cy="766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7721280" y="1964880"/>
            <a:ext cx="6363360" cy="766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039320" y="569160"/>
            <a:ext cx="13039920" cy="111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039320" y="569160"/>
            <a:ext cx="13039920" cy="515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39320" y="569160"/>
            <a:ext cx="13039920" cy="111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1039320" y="1964880"/>
            <a:ext cx="6363360" cy="3656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7721280" y="1964880"/>
            <a:ext cx="6363360" cy="766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1039320" y="5968800"/>
            <a:ext cx="6363360" cy="3656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39320" y="569160"/>
            <a:ext cx="13039920" cy="111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1039320" y="1964880"/>
            <a:ext cx="6363360" cy="766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7721280" y="1964880"/>
            <a:ext cx="6363360" cy="3656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7721280" y="5968800"/>
            <a:ext cx="6363360" cy="3656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039320" y="569160"/>
            <a:ext cx="13039920" cy="111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1039320" y="1964880"/>
            <a:ext cx="6363360" cy="3656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7721280" y="1964880"/>
            <a:ext cx="6363360" cy="3656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1039320" y="5968800"/>
            <a:ext cx="13039920" cy="3656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134000" y="1749960"/>
            <a:ext cx="12850920" cy="37220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 algn="ctr">
              <a:lnSpc>
                <a:spcPct val="90000"/>
              </a:lnSpc>
              <a:buNone/>
            </a:pPr>
            <a:r>
              <a:rPr lang="fr-FR" sz="9350" b="0" strike="noStrike" spc="-1">
                <a:solidFill>
                  <a:srgbClr val="000000"/>
                </a:solidFill>
                <a:latin typeface="Calibri"/>
              </a:rPr>
              <a:t>Modifiez le style du titre</a:t>
            </a:r>
            <a:endParaRPr lang="en-US" sz="9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755640" y="2501640"/>
            <a:ext cx="13606920" cy="6200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Cliquez pour éditer le format du plan de texte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niveau de plan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Troisième niveau de plan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Quatrième niveau de plan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Cinquième niveau de plan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Sixième niveau de plan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039320" y="569160"/>
            <a:ext cx="13039920" cy="1110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fr-FR" sz="4800" b="0" strike="noStrike" spc="-1">
                <a:solidFill>
                  <a:srgbClr val="000000"/>
                </a:solidFill>
                <a:latin typeface="Calibri"/>
              </a:rPr>
              <a:t>Modifiez le style du titre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039320" y="1964880"/>
            <a:ext cx="13039920" cy="7665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56400" indent="-356400">
              <a:lnSpc>
                <a:spcPct val="90000"/>
              </a:lnSpc>
              <a:spcBef>
                <a:spcPts val="1559"/>
              </a:spcBef>
              <a:buClr>
                <a:srgbClr val="000000"/>
              </a:buClr>
              <a:buFont typeface="Arial"/>
              <a:buChar char="•"/>
            </a:pPr>
            <a:r>
              <a:rPr lang="fr-FR" sz="3200" b="0" strike="noStrike" spc="-1">
                <a:solidFill>
                  <a:srgbClr val="000000"/>
                </a:solidFill>
                <a:latin typeface="Calibri"/>
              </a:rPr>
              <a:t>Modifier les styles du texte du masque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1069200" lvl="1" indent="-356400">
              <a:lnSpc>
                <a:spcPct val="90000"/>
              </a:lnSpc>
              <a:spcBef>
                <a:spcPts val="780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Deuxième niveau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1782000" lvl="2" indent="-356400">
              <a:lnSpc>
                <a:spcPct val="90000"/>
              </a:lnSpc>
              <a:spcBef>
                <a:spcPts val="780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Troisième niveau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2494800" lvl="3" indent="-356400">
              <a:lnSpc>
                <a:spcPct val="90000"/>
              </a:lnSpc>
              <a:spcBef>
                <a:spcPts val="780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Quatrième niveau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3207600" lvl="4" indent="-356400">
              <a:lnSpc>
                <a:spcPct val="90000"/>
              </a:lnSpc>
              <a:spcBef>
                <a:spcPts val="780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Cinquième niveau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sldNum" idx="1"/>
          </p:nvPr>
        </p:nvSpPr>
        <p:spPr>
          <a:xfrm>
            <a:off x="11717280" y="10146240"/>
            <a:ext cx="3401640" cy="5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fr-FR" sz="12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B3332BD-C658-4B34-85C7-9359075A90E1}" type="slidenum">
              <a:rPr lang="fr-FR" sz="1200" b="0" strike="noStrike" spc="-1">
                <a:solidFill>
                  <a:srgbClr val="000000"/>
                </a:solidFill>
                <a:latin typeface="Calibri"/>
              </a:rPr>
              <a:t>‹N°›</a:t>
            </a:fld>
            <a:endParaRPr lang="fr-F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031760" y="1680480"/>
            <a:ext cx="13039920" cy="4468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 algn="ctr">
              <a:lnSpc>
                <a:spcPct val="90000"/>
              </a:lnSpc>
              <a:buNone/>
            </a:pPr>
            <a:r>
              <a:rPr lang="fr-FR" sz="7200" b="0" strike="noStrike" spc="-1">
                <a:solidFill>
                  <a:srgbClr val="000000"/>
                </a:solidFill>
                <a:latin typeface="Calibri"/>
              </a:rPr>
              <a:t>Modifiez le style du titre</a:t>
            </a:r>
            <a:endParaRPr lang="en-US" sz="7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55640" y="2501640"/>
            <a:ext cx="13606920" cy="6200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Cliquez pour éditer le format du plan de texte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niveau de plan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Troisième niveau de plan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Quatrième niveau de plan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Cinquième niveau de plan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Sixième niveau de plan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rederic.flouvat@univ-amu.fr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nethmihettiarachchi484/common-software-architectural-patterns-in-a-nutshell-7df312d3989c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ttow0130.pages.labranet.jamk.fi/01.-SOA-%26-Microservices/01.soa/" TargetMode="Externa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hefa.pro/architecture/2021/03/02/understand-soa-microservice.htm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maveric-systems.com/blog/microservices-i-microservices-vs-soa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lebigdata.fr/mapreduce-tout-savoir" TargetMode="Externa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book/9780124080669/platform-ecosystems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ymfony.com/doc/current/introduction/from_flat_php_to_symfony.html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cidchart.com/blog/fr/les-diagrammes-d-architecture-logicielle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134000" y="1749960"/>
            <a:ext cx="12850920" cy="37220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 algn="ctr">
              <a:lnSpc>
                <a:spcPct val="90000"/>
              </a:lnSpc>
              <a:buNone/>
            </a:pPr>
            <a:r>
              <a:rPr lang="fr-FR" sz="9600" b="1" strike="noStrike" spc="-1">
                <a:solidFill>
                  <a:srgbClr val="79132F"/>
                </a:solidFill>
                <a:latin typeface="Calibri"/>
              </a:rPr>
              <a:t>R4.01 - Architecture Logicielle</a:t>
            </a:r>
            <a:br>
              <a:rPr sz="3200"/>
            </a:br>
            <a:endParaRPr lang="en-US" sz="9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subTitle"/>
          </p:nvPr>
        </p:nvSpPr>
        <p:spPr>
          <a:xfrm>
            <a:off x="1890000" y="5615640"/>
            <a:ext cx="11339280" cy="2580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indent="0" algn="ctr">
              <a:lnSpc>
                <a:spcPct val="90000"/>
              </a:lnSpc>
              <a:spcBef>
                <a:spcPts val="1559"/>
              </a:spcBef>
              <a:buNone/>
              <a:tabLst>
                <a:tab pos="0" algn="l"/>
              </a:tabLst>
            </a:pPr>
            <a:r>
              <a:rPr lang="fr-FR" sz="3740" b="0" strike="noStrike" spc="-1">
                <a:solidFill>
                  <a:srgbClr val="000000"/>
                </a:solidFill>
                <a:latin typeface="Calibri"/>
              </a:rPr>
              <a:t>Frédéric Flouvat</a:t>
            </a:r>
            <a:endParaRPr lang="fr-FR" sz="3740" b="0" strike="noStrike" spc="-1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90000"/>
              </a:lnSpc>
              <a:spcBef>
                <a:spcPts val="1559"/>
              </a:spcBef>
              <a:buNone/>
              <a:tabLst>
                <a:tab pos="0" algn="l"/>
              </a:tabLst>
            </a:pPr>
            <a:r>
              <a:rPr lang="fr-FR" sz="2000" b="0" u="sng" strike="noStrike" spc="-1">
                <a:solidFill>
                  <a:srgbClr val="0563C1"/>
                </a:solidFill>
                <a:uFillTx/>
                <a:latin typeface="Calibri"/>
                <a:hlinkClick r:id="rId2"/>
              </a:rPr>
              <a:t>frederic.flouvat@univ-amu.fr</a:t>
            </a: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fr-FR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1039320" y="569160"/>
            <a:ext cx="13445280" cy="1110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8000"/>
          </a:bodyPr>
          <a:lstStyle/>
          <a:p>
            <a:pPr indent="0">
              <a:lnSpc>
                <a:spcPct val="90000"/>
              </a:lnSpc>
              <a:buNone/>
            </a:pPr>
            <a:r>
              <a:rPr lang="fr-FR" sz="4800" b="0" strike="noStrike" spc="-1">
                <a:solidFill>
                  <a:srgbClr val="000000"/>
                </a:solidFill>
                <a:latin typeface="Calibri"/>
              </a:rPr>
              <a:t>Exemple de solutions visant à faciliter les modifications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sldNum" idx="2"/>
          </p:nvPr>
        </p:nvSpPr>
        <p:spPr>
          <a:xfrm>
            <a:off x="11717280" y="10146240"/>
            <a:ext cx="3401640" cy="5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fr-FR" sz="12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C8E9994-97D1-447C-B774-9F50C912FB6A}" type="slidenum">
              <a:rPr lang="fr-FR" sz="1200" b="0" strike="noStrike" spc="-1">
                <a:solidFill>
                  <a:srgbClr val="000000"/>
                </a:solidFill>
                <a:latin typeface="Calibri"/>
              </a:rPr>
              <a:t>10</a:t>
            </a:fld>
            <a:endParaRPr lang="fr-F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2" name="Diagram1"/>
          <p:cNvGraphicFramePr/>
          <p:nvPr>
            <p:extLst>
              <p:ext uri="{D42A27DB-BD31-4B8C-83A1-F6EECF244321}">
                <p14:modId xmlns:p14="http://schemas.microsoft.com/office/powerpoint/2010/main" val="1077615774"/>
              </p:ext>
            </p:extLst>
          </p:nvPr>
        </p:nvGraphicFramePr>
        <p:xfrm>
          <a:off x="1685160" y="1893960"/>
          <a:ext cx="11286000" cy="7954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4" name="ZoneTexte 5"/>
          <p:cNvSpPr/>
          <p:nvPr/>
        </p:nvSpPr>
        <p:spPr>
          <a:xfrm rot="16200000">
            <a:off x="11352960" y="3505680"/>
            <a:ext cx="707724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0000"/>
                </a:solidFill>
                <a:latin typeface="Calibri"/>
              </a:rPr>
              <a:t>* « </a:t>
            </a:r>
            <a:r>
              <a:rPr lang="fr-FR" sz="1600" b="1" strike="noStrike" spc="-1">
                <a:solidFill>
                  <a:srgbClr val="000000"/>
                </a:solidFill>
                <a:latin typeface="Calibri"/>
              </a:rPr>
              <a:t>Architectural Patterns and Tactics </a:t>
            </a:r>
            <a:r>
              <a:rPr lang="fr-FR" sz="1600" b="0" strike="noStrike" spc="-1">
                <a:solidFill>
                  <a:srgbClr val="000000"/>
                </a:solidFill>
                <a:latin typeface="Calibri"/>
              </a:rPr>
              <a:t>», J. Scott Hawker et R. Kuehl, RIT, 2023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1039320" y="569160"/>
            <a:ext cx="13575960" cy="1110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8000"/>
          </a:bodyPr>
          <a:lstStyle/>
          <a:p>
            <a:pPr indent="0">
              <a:lnSpc>
                <a:spcPct val="90000"/>
              </a:lnSpc>
              <a:buNone/>
            </a:pPr>
            <a:r>
              <a:rPr lang="fr-FR" sz="4800" b="0" strike="noStrike" spc="-1">
                <a:solidFill>
                  <a:srgbClr val="000000"/>
                </a:solidFill>
                <a:latin typeface="Calibri"/>
              </a:rPr>
              <a:t>Exemple de solutions permettant d’améliorer la disponibilité 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6" name="Picture 3"/>
          <p:cNvPicPr/>
          <p:nvPr/>
        </p:nvPicPr>
        <p:blipFill>
          <a:blip r:embed="rId2"/>
          <a:stretch/>
        </p:blipFill>
        <p:spPr>
          <a:xfrm>
            <a:off x="3396240" y="2173680"/>
            <a:ext cx="8320680" cy="7030440"/>
          </a:xfrm>
          <a:prstGeom prst="rect">
            <a:avLst/>
          </a:prstGeom>
          <a:ln w="0">
            <a:noFill/>
          </a:ln>
        </p:spPr>
      </p:pic>
      <p:sp>
        <p:nvSpPr>
          <p:cNvPr id="147" name="ZoneTexte 6"/>
          <p:cNvSpPr/>
          <p:nvPr/>
        </p:nvSpPr>
        <p:spPr>
          <a:xfrm rot="16200000">
            <a:off x="11352960" y="3505680"/>
            <a:ext cx="707724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0000"/>
                </a:solidFill>
                <a:latin typeface="Calibri"/>
              </a:rPr>
              <a:t>* « </a:t>
            </a:r>
            <a:r>
              <a:rPr lang="fr-FR" sz="1600" b="1" strike="noStrike" spc="-1">
                <a:solidFill>
                  <a:srgbClr val="000000"/>
                </a:solidFill>
                <a:latin typeface="Calibri"/>
              </a:rPr>
              <a:t>Architectural Patterns and Tactics </a:t>
            </a:r>
            <a:r>
              <a:rPr lang="fr-FR" sz="1600" b="0" strike="noStrike" spc="-1">
                <a:solidFill>
                  <a:srgbClr val="000000"/>
                </a:solidFill>
                <a:latin typeface="Calibri"/>
              </a:rPr>
              <a:t>», J. Scott Hawker et R. Kuehl, RIT, 2023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AA157641-FABE-472B-AEA7-F37CB44D1C6E}" type="slidenum">
              <a:rPr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1039320" y="569160"/>
            <a:ext cx="13039920" cy="1110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fr-FR" sz="4800" b="0" strike="noStrike" spc="-1">
                <a:solidFill>
                  <a:srgbClr val="000000"/>
                </a:solidFill>
                <a:latin typeface="Calibri"/>
              </a:rPr>
              <a:t>Exemple de solutions visant à facilitant l’intégration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ldNum" idx="3"/>
          </p:nvPr>
        </p:nvSpPr>
        <p:spPr>
          <a:xfrm>
            <a:off x="11717280" y="10146240"/>
            <a:ext cx="3401640" cy="5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fr-FR" sz="12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58DE1E2-B11F-414E-98BA-E92416EABDA4}" type="slidenum">
              <a:rPr lang="fr-FR" sz="1200" b="0" strike="noStrike" spc="-1">
                <a:solidFill>
                  <a:srgbClr val="000000"/>
                </a:solidFill>
                <a:latin typeface="Calibri"/>
              </a:rPr>
              <a:t>12</a:t>
            </a:fld>
            <a:endParaRPr lang="fr-F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2086714693"/>
              </p:ext>
            </p:extLst>
          </p:nvPr>
        </p:nvGraphicFramePr>
        <p:xfrm>
          <a:off x="1347840" y="1884600"/>
          <a:ext cx="11351880" cy="7389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0" name="ZoneTexte 5"/>
          <p:cNvSpPr/>
          <p:nvPr/>
        </p:nvSpPr>
        <p:spPr>
          <a:xfrm rot="16200000">
            <a:off x="11352960" y="3505680"/>
            <a:ext cx="707724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0000"/>
                </a:solidFill>
                <a:latin typeface="Calibri"/>
              </a:rPr>
              <a:t>* « </a:t>
            </a:r>
            <a:r>
              <a:rPr lang="fr-FR" sz="1600" b="1" strike="noStrike" spc="-1">
                <a:solidFill>
                  <a:srgbClr val="000000"/>
                </a:solidFill>
                <a:latin typeface="Calibri"/>
              </a:rPr>
              <a:t>Architectural Patterns and Tactics </a:t>
            </a:r>
            <a:r>
              <a:rPr lang="fr-FR" sz="1600" b="0" strike="noStrike" spc="-1">
                <a:solidFill>
                  <a:srgbClr val="000000"/>
                </a:solidFill>
                <a:latin typeface="Calibri"/>
              </a:rPr>
              <a:t>», J. Scott Hawker et R. Kuehl, RIT, 2023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1039320" y="569160"/>
            <a:ext cx="13039920" cy="1110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8000"/>
          </a:bodyPr>
          <a:lstStyle/>
          <a:p>
            <a:pPr indent="0">
              <a:lnSpc>
                <a:spcPct val="90000"/>
              </a:lnSpc>
              <a:buNone/>
            </a:pPr>
            <a:r>
              <a:rPr lang="fr-FR" sz="4800" b="0" strike="noStrike" spc="-1">
                <a:solidFill>
                  <a:srgbClr val="000000"/>
                </a:solidFill>
                <a:latin typeface="Calibri"/>
              </a:rPr>
              <a:t>Exemple de solutions visant à facilitant le déploiement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sldNum" idx="4"/>
          </p:nvPr>
        </p:nvSpPr>
        <p:spPr>
          <a:xfrm>
            <a:off x="11717280" y="10146240"/>
            <a:ext cx="3401640" cy="5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fr-FR" sz="12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A6E868F-3685-4220-8FE9-5BEF7FFE4DE9}" type="slidenum">
              <a:rPr lang="fr-FR" sz="1200" b="0" strike="noStrike" spc="-1">
                <a:solidFill>
                  <a:srgbClr val="000000"/>
                </a:solidFill>
                <a:latin typeface="Calibri"/>
              </a:rPr>
              <a:t>13</a:t>
            </a:fld>
            <a:endParaRPr lang="fr-F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3" name="ZoneTexte 4"/>
          <p:cNvSpPr/>
          <p:nvPr/>
        </p:nvSpPr>
        <p:spPr>
          <a:xfrm rot="16200000">
            <a:off x="11352960" y="3505680"/>
            <a:ext cx="707724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0000"/>
                </a:solidFill>
                <a:latin typeface="Calibri"/>
              </a:rPr>
              <a:t>* « </a:t>
            </a:r>
            <a:r>
              <a:rPr lang="fr-FR" sz="1600" b="1" strike="noStrike" spc="-1">
                <a:solidFill>
                  <a:srgbClr val="000000"/>
                </a:solidFill>
                <a:latin typeface="Calibri"/>
              </a:rPr>
              <a:t>Architectural Patterns and Tactics </a:t>
            </a:r>
            <a:r>
              <a:rPr lang="fr-FR" sz="1600" b="0" strike="noStrike" spc="-1">
                <a:solidFill>
                  <a:srgbClr val="000000"/>
                </a:solidFill>
                <a:latin typeface="Calibri"/>
              </a:rPr>
              <a:t>», J. Scott Hawker et R. Kuehl, RIT, 2023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" name="Diagram3"/>
          <p:cNvGraphicFramePr/>
          <p:nvPr>
            <p:extLst>
              <p:ext uri="{D42A27DB-BD31-4B8C-83A1-F6EECF244321}">
                <p14:modId xmlns:p14="http://schemas.microsoft.com/office/powerpoint/2010/main" val="785721939"/>
              </p:ext>
            </p:extLst>
          </p:nvPr>
        </p:nvGraphicFramePr>
        <p:xfrm>
          <a:off x="2380320" y="2022120"/>
          <a:ext cx="9898560" cy="726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039320" y="569160"/>
            <a:ext cx="13039920" cy="1110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8000"/>
          </a:bodyPr>
          <a:lstStyle/>
          <a:p>
            <a:pPr indent="0">
              <a:lnSpc>
                <a:spcPct val="90000"/>
              </a:lnSpc>
              <a:buNone/>
            </a:pPr>
            <a:r>
              <a:rPr lang="fr-FR" sz="4800" b="0" strike="noStrike" spc="-1">
                <a:solidFill>
                  <a:srgbClr val="000000"/>
                </a:solidFill>
                <a:latin typeface="Calibri"/>
              </a:rPr>
              <a:t>Exemple de solutions visant à améliore les performances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ldNum" idx="5"/>
          </p:nvPr>
        </p:nvSpPr>
        <p:spPr>
          <a:xfrm>
            <a:off x="11717280" y="10146240"/>
            <a:ext cx="3401640" cy="5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fr-FR" sz="12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7E40D6B-45BE-48C5-BC6A-A7E67A154365}" type="slidenum">
              <a:rPr lang="fr-FR" sz="1200" b="0" strike="noStrike" spc="-1">
                <a:solidFill>
                  <a:srgbClr val="000000"/>
                </a:solidFill>
                <a:latin typeface="Calibri"/>
              </a:rPr>
              <a:t>14</a:t>
            </a:fld>
            <a:endParaRPr lang="fr-F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4" name="Diagram4"/>
          <p:cNvGraphicFramePr/>
          <p:nvPr>
            <p:extLst>
              <p:ext uri="{D42A27DB-BD31-4B8C-83A1-F6EECF244321}">
                <p14:modId xmlns:p14="http://schemas.microsoft.com/office/powerpoint/2010/main" val="577055244"/>
              </p:ext>
            </p:extLst>
          </p:nvPr>
        </p:nvGraphicFramePr>
        <p:xfrm>
          <a:off x="1901520" y="1922400"/>
          <a:ext cx="10464480" cy="7424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6" name="ZoneTexte 5"/>
          <p:cNvSpPr/>
          <p:nvPr/>
        </p:nvSpPr>
        <p:spPr>
          <a:xfrm rot="16200000">
            <a:off x="11352960" y="3505680"/>
            <a:ext cx="707724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0000"/>
                </a:solidFill>
                <a:latin typeface="Calibri"/>
              </a:rPr>
              <a:t>* « </a:t>
            </a:r>
            <a:r>
              <a:rPr lang="fr-FR" sz="1600" b="1" strike="noStrike" spc="-1">
                <a:solidFill>
                  <a:srgbClr val="000000"/>
                </a:solidFill>
                <a:latin typeface="Calibri"/>
              </a:rPr>
              <a:t>Architectural Patterns and Tactics </a:t>
            </a:r>
            <a:r>
              <a:rPr lang="fr-FR" sz="1600" b="0" strike="noStrike" spc="-1">
                <a:solidFill>
                  <a:srgbClr val="000000"/>
                </a:solidFill>
                <a:latin typeface="Calibri"/>
              </a:rPr>
              <a:t>», J. Scott Hawker et R. Kuehl, RIT, 2023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1039320" y="569160"/>
            <a:ext cx="13551480" cy="1110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2000"/>
          </a:bodyPr>
          <a:lstStyle/>
          <a:p>
            <a:pPr indent="0">
              <a:lnSpc>
                <a:spcPct val="90000"/>
              </a:lnSpc>
              <a:buNone/>
            </a:pPr>
            <a:r>
              <a:rPr lang="fr-FR" sz="4800" b="0" strike="noStrike" spc="-1">
                <a:solidFill>
                  <a:srgbClr val="000000"/>
                </a:solidFill>
                <a:latin typeface="Calibri"/>
              </a:rPr>
              <a:t>Quelques patrons d’architecture et leur orientation principale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58" name="Tableau 5"/>
          <p:cNvGraphicFramePr/>
          <p:nvPr/>
        </p:nvGraphicFramePr>
        <p:xfrm>
          <a:off x="1436760" y="2525400"/>
          <a:ext cx="12642480" cy="5427720"/>
        </p:xfrm>
        <a:graphic>
          <a:graphicData uri="http://schemas.openxmlformats.org/drawingml/2006/table">
            <a:tbl>
              <a:tblPr/>
              <a:tblGrid>
                <a:gridCol w="2107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7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7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7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07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07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29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400" b="1" strike="noStrike" spc="-1">
                          <a:solidFill>
                            <a:schemeClr val="lt1"/>
                          </a:solidFill>
                          <a:latin typeface="Calibri"/>
                        </a:rPr>
                        <a:t>Patrons</a:t>
                      </a:r>
                      <a:endParaRPr lang="fr-FR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400" b="1" strike="noStrike" spc="-1">
                          <a:solidFill>
                            <a:schemeClr val="lt1"/>
                          </a:solidFill>
                          <a:latin typeface="Calibri"/>
                        </a:rPr>
                        <a:t>Modifications</a:t>
                      </a:r>
                      <a:endParaRPr lang="fr-FR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400" b="1" strike="noStrike" spc="-1">
                          <a:solidFill>
                            <a:schemeClr val="lt1"/>
                          </a:solidFill>
                          <a:latin typeface="Calibri"/>
                        </a:rPr>
                        <a:t>Disponibilité</a:t>
                      </a:r>
                      <a:endParaRPr lang="fr-FR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400" b="1" strike="noStrike" spc="-1">
                          <a:solidFill>
                            <a:schemeClr val="lt1"/>
                          </a:solidFill>
                          <a:latin typeface="Calibri"/>
                        </a:rPr>
                        <a:t>Intégration</a:t>
                      </a:r>
                      <a:endParaRPr lang="fr-FR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400" b="1" strike="noStrike" spc="-1">
                          <a:solidFill>
                            <a:schemeClr val="lt1"/>
                          </a:solidFill>
                          <a:latin typeface="Calibri"/>
                        </a:rPr>
                        <a:t>Déploiement</a:t>
                      </a:r>
                      <a:endParaRPr lang="fr-FR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400" b="1" strike="noStrike" spc="-1">
                          <a:solidFill>
                            <a:schemeClr val="lt1"/>
                          </a:solidFill>
                          <a:latin typeface="Calibri"/>
                        </a:rPr>
                        <a:t>Performances</a:t>
                      </a:r>
                      <a:endParaRPr lang="fr-FR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9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400" b="0" i="1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Multi-couches (Layers)</a:t>
                      </a:r>
                      <a:endParaRPr lang="fr-FR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4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x</a:t>
                      </a:r>
                      <a:endParaRPr lang="fr-FR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400" b="0" strike="noStrike" spc="-1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400" b="0" strike="noStrike" spc="-1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400" b="0" strike="noStrike" spc="-1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400" b="0" strike="noStrike" spc="-1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0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400" b="0" i="1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MVC</a:t>
                      </a:r>
                      <a:endParaRPr lang="fr-FR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4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x</a:t>
                      </a:r>
                      <a:endParaRPr lang="fr-FR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400" b="0" strike="noStrike" spc="-1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400" b="0" strike="noStrike" spc="-1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400" b="0" strike="noStrike" spc="-1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400" b="0" strike="noStrike" spc="-1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9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fr-FR" sz="2400" b="0" i="1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Filtres et tubes (Pipe and filter)</a:t>
                      </a:r>
                      <a:endParaRPr lang="fr-FR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4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x</a:t>
                      </a:r>
                      <a:endParaRPr lang="fr-FR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400" b="0" strike="noStrike" spc="-1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400" b="0" strike="noStrike" spc="-1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400" b="0" strike="noStrike" spc="-1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400" b="0" strike="noStrike" spc="-1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0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400" b="0" i="1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Services (SOA)</a:t>
                      </a:r>
                      <a:endParaRPr lang="fr-FR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400" b="0" strike="noStrike" spc="-1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400" b="0" strike="noStrike" spc="-1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4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x</a:t>
                      </a:r>
                      <a:endParaRPr lang="fr-FR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400" b="0" strike="noStrike" spc="-1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400" b="0" strike="noStrike" spc="-1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0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400" b="0" i="1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Microservices</a:t>
                      </a:r>
                      <a:endParaRPr lang="fr-FR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400" b="0" strike="noStrike" spc="-1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400" b="0" strike="noStrike" spc="-1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400" b="0" strike="noStrike" spc="-1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4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x</a:t>
                      </a:r>
                      <a:endParaRPr lang="fr-FR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400" b="0" strike="noStrike" spc="-1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0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400" b="0" i="1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MapReduce</a:t>
                      </a:r>
                      <a:endParaRPr lang="fr-FR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400" b="0" strike="noStrike" spc="-1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400" b="0" strike="noStrike" spc="-1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400" b="0" strike="noStrike" spc="-1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400" b="0" strike="noStrike" spc="-1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4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x</a:t>
                      </a:r>
                      <a:endParaRPr lang="fr-FR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0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400" b="0" i="1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Peer-to-peer</a:t>
                      </a:r>
                      <a:endParaRPr lang="fr-FR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400" b="0" strike="noStrike" spc="-1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4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x</a:t>
                      </a:r>
                      <a:endParaRPr lang="fr-FR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400" b="0" strike="noStrike" spc="-1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2400" b="0" strike="noStrike" spc="-1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4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x</a:t>
                      </a:r>
                      <a:endParaRPr lang="fr-FR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5C5539E8-EB6E-44CA-9DE3-A2FF31B461BD}" type="slidenum">
              <a:rPr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1039320" y="569160"/>
            <a:ext cx="13039920" cy="1110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fr-FR" sz="4800" b="0" strike="noStrike" spc="-1">
                <a:solidFill>
                  <a:srgbClr val="000000"/>
                </a:solidFill>
                <a:latin typeface="Calibri"/>
              </a:rPr>
              <a:t>Architecture multi-couches (</a:t>
            </a:r>
            <a:r>
              <a:rPr lang="fr-FR" sz="4800" b="0" i="1" strike="noStrike" spc="-1">
                <a:solidFill>
                  <a:srgbClr val="000000"/>
                </a:solidFill>
                <a:latin typeface="Calibri"/>
              </a:rPr>
              <a:t>Layers</a:t>
            </a:r>
            <a:r>
              <a:rPr lang="fr-FR" sz="4800" b="0" strike="noStrike" spc="-1">
                <a:solidFill>
                  <a:srgbClr val="000000"/>
                </a:solidFill>
                <a:latin typeface="Calibri"/>
              </a:rPr>
              <a:t>)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1039320" y="1964880"/>
            <a:ext cx="13039920" cy="7665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356400" indent="-356400">
              <a:lnSpc>
                <a:spcPct val="90000"/>
              </a:lnSpc>
              <a:spcBef>
                <a:spcPts val="1559"/>
              </a:spcBef>
              <a:buClr>
                <a:srgbClr val="4472C4"/>
              </a:buClr>
              <a:buFont typeface="Arial"/>
              <a:buChar char="•"/>
            </a:pPr>
            <a:r>
              <a:rPr lang="fr-FR" sz="2800" b="0" strike="noStrike" spc="-1">
                <a:solidFill>
                  <a:schemeClr val="accent1"/>
                </a:solidFill>
                <a:latin typeface="Calibri"/>
              </a:rPr>
              <a:t>Contexte</a:t>
            </a: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 : Un logiciel dont les parties sont développées et évoluent indépendamment 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356400" indent="-356400">
              <a:lnSpc>
                <a:spcPct val="90000"/>
              </a:lnSpc>
              <a:spcBef>
                <a:spcPts val="1559"/>
              </a:spcBef>
              <a:buClr>
                <a:srgbClr val="C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C00000"/>
                </a:solidFill>
                <a:latin typeface="Calibri"/>
              </a:rPr>
              <a:t>Problème</a:t>
            </a: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 : Comment décomposer le logiciel en modules ayant des interactions limitées et contrôlées afin de faciliter la portabilité, les modifications et les réutilisations ?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559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356400" indent="-356400">
              <a:lnSpc>
                <a:spcPct val="90000"/>
              </a:lnSpc>
              <a:spcBef>
                <a:spcPts val="1559"/>
              </a:spcBef>
              <a:buClr>
                <a:srgbClr val="548235"/>
              </a:buClr>
              <a:buFont typeface="Wingdings" charset="2"/>
              <a:buChar char=""/>
            </a:pPr>
            <a:r>
              <a:rPr lang="fr-FR" sz="2800" b="0" strike="noStrike" spc="-1">
                <a:solidFill>
                  <a:schemeClr val="accent6">
                    <a:lumMod val="75000"/>
                  </a:schemeClr>
                </a:solidFill>
                <a:latin typeface="Calibri"/>
              </a:rPr>
              <a:t>Regroupement du code en couches/modules cohérents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559"/>
              </a:spcBef>
              <a:buNone/>
              <a:tabLst>
                <a:tab pos="0" algn="l"/>
              </a:tabLst>
            </a:pPr>
            <a:r>
              <a:rPr lang="fr-FR" sz="2800" b="0" strike="noStrike" spc="-1">
                <a:solidFill>
                  <a:schemeClr val="accent6">
                    <a:lumMod val="75000"/>
                  </a:schemeClr>
                </a:solidFill>
                <a:latin typeface="Calibri"/>
              </a:rPr>
              <a:t>    ayant des dépendances </a:t>
            </a:r>
            <a:r>
              <a:rPr lang="fr-FR" sz="2800" b="1" strike="noStrike" spc="-1">
                <a:solidFill>
                  <a:schemeClr val="accent6">
                    <a:lumMod val="75000"/>
                  </a:schemeClr>
                </a:solidFill>
                <a:latin typeface="Calibri"/>
              </a:rPr>
              <a:t>unidirectionnelles</a:t>
            </a:r>
            <a:r>
              <a:rPr lang="fr-FR" sz="2800" b="0" strike="noStrike" spc="-1">
                <a:solidFill>
                  <a:schemeClr val="accent6">
                    <a:lumMod val="75000"/>
                  </a:schemeClr>
                </a:solidFill>
                <a:latin typeface="Calibri"/>
              </a:rPr>
              <a:t> entre elles, et 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559"/>
              </a:spcBef>
              <a:buNone/>
              <a:tabLst>
                <a:tab pos="0" algn="l"/>
              </a:tabLst>
            </a:pPr>
            <a:r>
              <a:rPr lang="fr-FR" sz="2800" b="0" strike="noStrike" spc="-1">
                <a:solidFill>
                  <a:schemeClr val="accent6">
                    <a:lumMod val="75000"/>
                  </a:schemeClr>
                </a:solidFill>
                <a:latin typeface="Calibri"/>
              </a:rPr>
              <a:t>    exposant une interface publique 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712800" indent="0">
              <a:lnSpc>
                <a:spcPct val="90000"/>
              </a:lnSpc>
              <a:spcBef>
                <a:spcPts val="780"/>
              </a:spcBef>
              <a:buNone/>
              <a:tabLst>
                <a:tab pos="0" algn="l"/>
              </a:tabLst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61" name="Groupe 36"/>
          <p:cNvGrpSpPr/>
          <p:nvPr/>
        </p:nvGrpSpPr>
        <p:grpSpPr>
          <a:xfrm>
            <a:off x="10159920" y="3870360"/>
            <a:ext cx="3787920" cy="6271560"/>
            <a:chOff x="10159920" y="3870360"/>
            <a:chExt cx="3787920" cy="6271560"/>
          </a:xfrm>
        </p:grpSpPr>
        <p:sp>
          <p:nvSpPr>
            <p:cNvPr id="162" name="Rectangle 4"/>
            <p:cNvSpPr/>
            <p:nvPr/>
          </p:nvSpPr>
          <p:spPr>
            <a:xfrm>
              <a:off x="10461240" y="4294800"/>
              <a:ext cx="1388160" cy="51156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fr-FR" sz="1200" b="0" strike="noStrike" spc="-1">
                  <a:solidFill>
                    <a:srgbClr val="000000"/>
                  </a:solidFill>
                  <a:latin typeface="Calibri"/>
                </a:rPr>
                <a:t>OrdersController</a:t>
              </a:r>
              <a:endParaRPr lang="fr-FR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163" name="Connecteur droit avec flèche 5"/>
            <p:cNvCxnSpPr>
              <a:stCxn id="162" idx="2"/>
              <a:endCxn id="164" idx="0"/>
            </p:cNvCxnSpPr>
            <p:nvPr/>
          </p:nvCxnSpPr>
          <p:spPr>
            <a:xfrm>
              <a:off x="11155320" y="4806360"/>
              <a:ext cx="2520" cy="1194480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arrow" w="med" len="med"/>
            </a:ln>
          </p:spPr>
        </p:cxnSp>
        <p:sp>
          <p:nvSpPr>
            <p:cNvPr id="165" name="ZoneTexte 6"/>
            <p:cNvSpPr/>
            <p:nvPr/>
          </p:nvSpPr>
          <p:spPr>
            <a:xfrm>
              <a:off x="11134440" y="5159520"/>
              <a:ext cx="58500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200" b="0" strike="noStrike" spc="-1">
                  <a:solidFill>
                    <a:srgbClr val="000000"/>
                  </a:solidFill>
                  <a:latin typeface="Calibri"/>
                </a:rPr>
                <a:t>utilise</a:t>
              </a:r>
              <a:endParaRPr lang="fr-FR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6" name="Rectangle 7"/>
            <p:cNvSpPr/>
            <p:nvPr/>
          </p:nvSpPr>
          <p:spPr>
            <a:xfrm>
              <a:off x="10509120" y="6836040"/>
              <a:ext cx="1296720" cy="51156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fr-FR" sz="1200" b="0" strike="noStrike" spc="-1">
                  <a:solidFill>
                    <a:srgbClr val="000000"/>
                  </a:solidFill>
                  <a:latin typeface="Calibri"/>
                </a:rPr>
                <a:t>OrdersChecking</a:t>
              </a:r>
              <a:endParaRPr lang="fr-FR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7" name="Rectangle 8"/>
            <p:cNvSpPr/>
            <p:nvPr/>
          </p:nvSpPr>
          <p:spPr>
            <a:xfrm>
              <a:off x="11925720" y="9260280"/>
              <a:ext cx="1816200" cy="51156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fr-FR" sz="1200" b="0" strike="noStrike" spc="-1">
                  <a:solidFill>
                    <a:srgbClr val="000000"/>
                  </a:solidFill>
                  <a:latin typeface="Calibri"/>
                </a:rPr>
                <a:t>JdbcOrdersRepository</a:t>
              </a:r>
              <a:endParaRPr lang="fr-FR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168" name="Connecteur droit avec flèche 9"/>
            <p:cNvCxnSpPr>
              <a:stCxn id="166" idx="0"/>
              <a:endCxn id="164" idx="2"/>
            </p:cNvCxnSpPr>
            <p:nvPr/>
          </p:nvCxnSpPr>
          <p:spPr>
            <a:xfrm flipV="1">
              <a:off x="11157480" y="6512400"/>
              <a:ext cx="360" cy="323640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triangle" w="lg" len="lg"/>
            </a:ln>
          </p:spPr>
        </p:cxnSp>
        <p:sp>
          <p:nvSpPr>
            <p:cNvPr id="169" name="ZoneTexte 10"/>
            <p:cNvSpPr/>
            <p:nvPr/>
          </p:nvSpPr>
          <p:spPr>
            <a:xfrm>
              <a:off x="11214000" y="6597360"/>
              <a:ext cx="59580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200" b="0" strike="noStrike" spc="-1">
                  <a:solidFill>
                    <a:srgbClr val="000000"/>
                  </a:solidFill>
                  <a:latin typeface="Calibri"/>
                </a:rPr>
                <a:t>est un</a:t>
              </a:r>
              <a:endParaRPr lang="fr-FR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170" name="Groupe 11"/>
            <p:cNvGrpSpPr/>
            <p:nvPr/>
          </p:nvGrpSpPr>
          <p:grpSpPr>
            <a:xfrm>
              <a:off x="10509120" y="5894640"/>
              <a:ext cx="1296720" cy="617400"/>
              <a:chOff x="10509120" y="5894640"/>
              <a:chExt cx="1296720" cy="617400"/>
            </a:xfrm>
          </p:grpSpPr>
          <p:sp>
            <p:nvSpPr>
              <p:cNvPr id="164" name="Rectangle 12"/>
              <p:cNvSpPr/>
              <p:nvPr/>
            </p:nvSpPr>
            <p:spPr>
              <a:xfrm>
                <a:off x="10509120" y="6000480"/>
                <a:ext cx="1296720" cy="5115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fr-FR" sz="1200" b="0" strike="noStrike" spc="-1">
                    <a:solidFill>
                      <a:srgbClr val="000000"/>
                    </a:solidFill>
                    <a:latin typeface="Calibri"/>
                  </a:rPr>
                  <a:t>OrdersService</a:t>
                </a:r>
                <a:endParaRPr lang="fr-FR" sz="12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71" name="ZoneTexte 13"/>
              <p:cNvSpPr/>
              <p:nvPr/>
            </p:nvSpPr>
            <p:spPr>
              <a:xfrm>
                <a:off x="11285280" y="5894640"/>
                <a:ext cx="312120" cy="18288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 anchor="t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fr-FR" sz="1200" b="0" strike="noStrike" spc="-1">
                    <a:solidFill>
                      <a:srgbClr val="000000"/>
                    </a:solidFill>
                    <a:latin typeface="Cambria"/>
                    <a:ea typeface="Cambria"/>
                  </a:rPr>
                  <a:t>&lt;I&gt;</a:t>
                </a:r>
                <a:endParaRPr lang="fr-FR" sz="12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72" name="Groupe 14"/>
            <p:cNvGrpSpPr/>
            <p:nvPr/>
          </p:nvGrpSpPr>
          <p:grpSpPr>
            <a:xfrm>
              <a:off x="12120120" y="8376840"/>
              <a:ext cx="1427040" cy="615240"/>
              <a:chOff x="12120120" y="8376840"/>
              <a:chExt cx="1427040" cy="615240"/>
            </a:xfrm>
          </p:grpSpPr>
          <p:sp>
            <p:nvSpPr>
              <p:cNvPr id="173" name="Rectangle 15"/>
              <p:cNvSpPr/>
              <p:nvPr/>
            </p:nvSpPr>
            <p:spPr>
              <a:xfrm>
                <a:off x="12120120" y="8480520"/>
                <a:ext cx="1427040" cy="5115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fr-FR" sz="1200" b="0" strike="noStrike" spc="-1">
                    <a:solidFill>
                      <a:srgbClr val="000000"/>
                    </a:solidFill>
                    <a:latin typeface="Calibri"/>
                  </a:rPr>
                  <a:t>OrdersRepository</a:t>
                </a:r>
                <a:endParaRPr lang="fr-FR" sz="12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74" name="ZoneTexte 16"/>
              <p:cNvSpPr/>
              <p:nvPr/>
            </p:nvSpPr>
            <p:spPr>
              <a:xfrm>
                <a:off x="12954960" y="8376840"/>
                <a:ext cx="343440" cy="18288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 anchor="t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fr-FR" sz="1200" b="0" strike="noStrike" spc="-1">
                    <a:solidFill>
                      <a:srgbClr val="000000"/>
                    </a:solidFill>
                    <a:latin typeface="Cambria"/>
                    <a:ea typeface="Cambria"/>
                  </a:rPr>
                  <a:t>&lt;I&gt;</a:t>
                </a:r>
                <a:endParaRPr lang="fr-FR" sz="12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cxnSp>
          <p:nvCxnSpPr>
            <p:cNvPr id="175" name="Connecteur droit avec flèche 17"/>
            <p:cNvCxnSpPr>
              <a:stCxn id="167" idx="0"/>
              <a:endCxn id="173" idx="2"/>
            </p:cNvCxnSpPr>
            <p:nvPr/>
          </p:nvCxnSpPr>
          <p:spPr>
            <a:xfrm flipV="1">
              <a:off x="12833640" y="8992440"/>
              <a:ext cx="360" cy="268200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triangle" w="lg" len="lg"/>
            </a:ln>
          </p:spPr>
        </p:cxnSp>
        <p:sp>
          <p:nvSpPr>
            <p:cNvPr id="176" name="ZoneTexte 18"/>
            <p:cNvSpPr/>
            <p:nvPr/>
          </p:nvSpPr>
          <p:spPr>
            <a:xfrm>
              <a:off x="12770640" y="8996400"/>
              <a:ext cx="59580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200" b="0" strike="noStrike" spc="-1">
                  <a:solidFill>
                    <a:srgbClr val="000000"/>
                  </a:solidFill>
                  <a:latin typeface="Calibri"/>
                </a:rPr>
                <a:t>est un</a:t>
              </a:r>
              <a:endParaRPr lang="fr-FR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7" name="ZoneTexte 19"/>
            <p:cNvSpPr/>
            <p:nvPr/>
          </p:nvSpPr>
          <p:spPr>
            <a:xfrm>
              <a:off x="12852360" y="7788960"/>
              <a:ext cx="58500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200" b="0" strike="noStrike" spc="-1">
                  <a:solidFill>
                    <a:srgbClr val="000000"/>
                  </a:solidFill>
                  <a:latin typeface="Calibri"/>
                </a:rPr>
                <a:t>utilise</a:t>
              </a:r>
              <a:endParaRPr lang="fr-FR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8" name="ZoneTexte 20"/>
            <p:cNvSpPr/>
            <p:nvPr/>
          </p:nvSpPr>
          <p:spPr>
            <a:xfrm>
              <a:off x="11835000" y="6827760"/>
              <a:ext cx="58500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200" b="0" strike="noStrike" spc="-1">
                  <a:solidFill>
                    <a:srgbClr val="000000"/>
                  </a:solidFill>
                  <a:latin typeface="Calibri"/>
                </a:rPr>
                <a:t>utilise</a:t>
              </a:r>
              <a:endParaRPr lang="fr-FR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179" name="Groupe 21"/>
            <p:cNvGrpSpPr/>
            <p:nvPr/>
          </p:nvGrpSpPr>
          <p:grpSpPr>
            <a:xfrm>
              <a:off x="10163520" y="3870360"/>
              <a:ext cx="2106000" cy="1227960"/>
              <a:chOff x="10163520" y="3870360"/>
              <a:chExt cx="2106000" cy="1227960"/>
            </a:xfrm>
          </p:grpSpPr>
          <p:sp>
            <p:nvSpPr>
              <p:cNvPr id="180" name="Organigramme : Procédé 22"/>
              <p:cNvSpPr/>
              <p:nvPr/>
            </p:nvSpPr>
            <p:spPr>
              <a:xfrm>
                <a:off x="10163520" y="4128840"/>
                <a:ext cx="2106000" cy="969480"/>
              </a:xfrm>
              <a:prstGeom prst="flowChartProcess">
                <a:avLst/>
              </a:prstGeom>
              <a:noFill/>
              <a:ln w="571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endParaRPr lang="fr-FR" sz="1200" b="0" strike="noStrike" spc="-1">
                  <a:solidFill>
                    <a:schemeClr val="lt1"/>
                  </a:solidFill>
                  <a:latin typeface="Calibri"/>
                </a:endParaRPr>
              </a:p>
            </p:txBody>
          </p:sp>
          <p:sp>
            <p:nvSpPr>
              <p:cNvPr id="181" name="Organigramme : Procédé 23"/>
              <p:cNvSpPr/>
              <p:nvPr/>
            </p:nvSpPr>
            <p:spPr>
              <a:xfrm>
                <a:off x="10163520" y="3870360"/>
                <a:ext cx="905040" cy="255240"/>
              </a:xfrm>
              <a:prstGeom prst="flowChartProcess">
                <a:avLst/>
              </a:prstGeom>
              <a:noFill/>
              <a:ln w="571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endParaRPr lang="fr-FR" sz="1200" b="0" strike="noStrike" spc="-1">
                  <a:solidFill>
                    <a:schemeClr val="lt1"/>
                  </a:solidFill>
                  <a:latin typeface="Calibri"/>
                </a:endParaRPr>
              </a:p>
            </p:txBody>
          </p:sp>
        </p:grpSp>
        <p:grpSp>
          <p:nvGrpSpPr>
            <p:cNvPr id="182" name="Groupe 24"/>
            <p:cNvGrpSpPr/>
            <p:nvPr/>
          </p:nvGrpSpPr>
          <p:grpSpPr>
            <a:xfrm>
              <a:off x="10159920" y="5601960"/>
              <a:ext cx="3277440" cy="2083680"/>
              <a:chOff x="10159920" y="5601960"/>
              <a:chExt cx="3277440" cy="2083680"/>
            </a:xfrm>
          </p:grpSpPr>
          <p:sp>
            <p:nvSpPr>
              <p:cNvPr id="183" name="Organigramme : Procédé 25"/>
              <p:cNvSpPr/>
              <p:nvPr/>
            </p:nvSpPr>
            <p:spPr>
              <a:xfrm>
                <a:off x="10159920" y="5857560"/>
                <a:ext cx="3277440" cy="1828080"/>
              </a:xfrm>
              <a:prstGeom prst="flowChartProcess">
                <a:avLst/>
              </a:prstGeom>
              <a:noFill/>
              <a:ln w="571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endParaRPr lang="fr-FR" sz="1200" b="0" strike="noStrike" spc="-1">
                  <a:solidFill>
                    <a:schemeClr val="lt1"/>
                  </a:solidFill>
                  <a:latin typeface="Calibri"/>
                </a:endParaRPr>
              </a:p>
            </p:txBody>
          </p:sp>
          <p:sp>
            <p:nvSpPr>
              <p:cNvPr id="184" name="Organigramme : Procédé 26"/>
              <p:cNvSpPr/>
              <p:nvPr/>
            </p:nvSpPr>
            <p:spPr>
              <a:xfrm>
                <a:off x="10159920" y="5601960"/>
                <a:ext cx="1864080" cy="255240"/>
              </a:xfrm>
              <a:prstGeom prst="flowChartProcess">
                <a:avLst/>
              </a:prstGeom>
              <a:noFill/>
              <a:ln w="571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endParaRPr lang="fr-FR" sz="1200" b="0" strike="noStrike" spc="-1">
                  <a:solidFill>
                    <a:schemeClr val="lt1"/>
                  </a:solidFill>
                  <a:latin typeface="Calibri"/>
                </a:endParaRPr>
              </a:p>
            </p:txBody>
          </p:sp>
        </p:grpSp>
        <p:grpSp>
          <p:nvGrpSpPr>
            <p:cNvPr id="185" name="Groupe 27"/>
            <p:cNvGrpSpPr/>
            <p:nvPr/>
          </p:nvGrpSpPr>
          <p:grpSpPr>
            <a:xfrm>
              <a:off x="11841840" y="8087760"/>
              <a:ext cx="2106000" cy="2030760"/>
              <a:chOff x="11841840" y="8087760"/>
              <a:chExt cx="2106000" cy="2030760"/>
            </a:xfrm>
          </p:grpSpPr>
          <p:sp>
            <p:nvSpPr>
              <p:cNvPr id="186" name="Organigramme : Procédé 28"/>
              <p:cNvSpPr/>
              <p:nvPr/>
            </p:nvSpPr>
            <p:spPr>
              <a:xfrm>
                <a:off x="11841840" y="8344800"/>
                <a:ext cx="2106000" cy="1773720"/>
              </a:xfrm>
              <a:prstGeom prst="flowChartProcess">
                <a:avLst/>
              </a:prstGeom>
              <a:noFill/>
              <a:ln w="571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endParaRPr lang="fr-FR" sz="1200" b="0" strike="noStrike" spc="-1">
                  <a:solidFill>
                    <a:schemeClr val="lt1"/>
                  </a:solidFill>
                  <a:latin typeface="Calibri"/>
                </a:endParaRPr>
              </a:p>
            </p:txBody>
          </p:sp>
          <p:sp>
            <p:nvSpPr>
              <p:cNvPr id="187" name="Organigramme : Procédé 29"/>
              <p:cNvSpPr/>
              <p:nvPr/>
            </p:nvSpPr>
            <p:spPr>
              <a:xfrm>
                <a:off x="11841840" y="8087760"/>
                <a:ext cx="910800" cy="256680"/>
              </a:xfrm>
              <a:prstGeom prst="flowChartProcess">
                <a:avLst/>
              </a:prstGeom>
              <a:noFill/>
              <a:ln w="571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endParaRPr lang="fr-FR" sz="1200" b="0" strike="noStrike" spc="-1">
                  <a:solidFill>
                    <a:schemeClr val="lt1"/>
                  </a:solidFill>
                  <a:latin typeface="Calibri"/>
                </a:endParaRPr>
              </a:p>
            </p:txBody>
          </p:sp>
        </p:grpSp>
        <p:sp>
          <p:nvSpPr>
            <p:cNvPr id="188" name="ZoneTexte 30"/>
            <p:cNvSpPr/>
            <p:nvPr/>
          </p:nvSpPr>
          <p:spPr>
            <a:xfrm>
              <a:off x="10321560" y="4869000"/>
              <a:ext cx="167076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050" b="0" strike="noStrike" spc="-1">
                  <a:solidFill>
                    <a:srgbClr val="000000"/>
                  </a:solidFill>
                  <a:latin typeface="Calibri"/>
                </a:rPr>
                <a:t>com.mycompany.myapp.ui</a:t>
              </a:r>
              <a:endParaRPr lang="fr-FR" sz="105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9" name="ZoneTexte 31"/>
            <p:cNvSpPr/>
            <p:nvPr/>
          </p:nvSpPr>
          <p:spPr>
            <a:xfrm>
              <a:off x="10746360" y="7447320"/>
              <a:ext cx="196596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050" b="0" strike="noStrike" spc="-1">
                  <a:solidFill>
                    <a:srgbClr val="000000"/>
                  </a:solidFill>
                  <a:latin typeface="Calibri"/>
                </a:rPr>
                <a:t>com.mycompany.myapp.service</a:t>
              </a:r>
              <a:endParaRPr lang="fr-FR" sz="105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0" name="ZoneTexte 32"/>
            <p:cNvSpPr/>
            <p:nvPr/>
          </p:nvSpPr>
          <p:spPr>
            <a:xfrm>
              <a:off x="12002760" y="9892440"/>
              <a:ext cx="181836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050" b="0" strike="noStrike" spc="-1">
                  <a:solidFill>
                    <a:srgbClr val="000000"/>
                  </a:solidFill>
                  <a:latin typeface="Calibri"/>
                </a:rPr>
                <a:t>com.mycompany.myapp.data</a:t>
              </a:r>
              <a:endParaRPr lang="fr-FR" sz="105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1" name="Rectangle 33"/>
            <p:cNvSpPr/>
            <p:nvPr/>
          </p:nvSpPr>
          <p:spPr>
            <a:xfrm>
              <a:off x="12414960" y="6835320"/>
              <a:ext cx="837360" cy="51156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fr-FR" sz="1200" b="0" strike="noStrike" spc="-1">
                  <a:solidFill>
                    <a:srgbClr val="000000"/>
                  </a:solidFill>
                  <a:latin typeface="Calibri"/>
                </a:rPr>
                <a:t>Orders</a:t>
              </a:r>
              <a:endParaRPr lang="fr-FR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192" name="Connecteur droit avec flèche 34"/>
            <p:cNvCxnSpPr>
              <a:stCxn id="166" idx="3"/>
              <a:endCxn id="191" idx="1"/>
            </p:cNvCxnSpPr>
            <p:nvPr/>
          </p:nvCxnSpPr>
          <p:spPr>
            <a:xfrm flipV="1">
              <a:off x="11805840" y="7090920"/>
              <a:ext cx="609480" cy="1080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arrow" w="med" len="med"/>
            </a:ln>
          </p:spPr>
        </p:cxnSp>
        <p:cxnSp>
          <p:nvCxnSpPr>
            <p:cNvPr id="193" name="Connecteur : en angle 35"/>
            <p:cNvCxnSpPr>
              <a:stCxn id="173" idx="0"/>
              <a:endCxn id="191" idx="2"/>
            </p:cNvCxnSpPr>
            <p:nvPr/>
          </p:nvCxnSpPr>
          <p:spPr>
            <a:xfrm rot="16200000">
              <a:off x="12267000" y="7913520"/>
              <a:ext cx="1134000" cy="360"/>
            </a:xfrm>
            <a:prstGeom prst="bentConnector2">
              <a:avLst/>
            </a:prstGeom>
            <a:ln w="19050">
              <a:solidFill>
                <a:srgbClr val="000000"/>
              </a:solidFill>
              <a:headEnd type="arrow" w="med" len="med"/>
            </a:ln>
          </p:spPr>
        </p:cxnSp>
      </p:grpSp>
      <p:sp>
        <p:nvSpPr>
          <p:cNvPr id="194" name="ZoneTexte 37"/>
          <p:cNvSpPr/>
          <p:nvPr/>
        </p:nvSpPr>
        <p:spPr>
          <a:xfrm>
            <a:off x="1537200" y="7059960"/>
            <a:ext cx="7376400" cy="1796040"/>
          </a:xfrm>
          <a:prstGeom prst="rect">
            <a:avLst/>
          </a:prstGeom>
          <a:noFill/>
          <a:ln w="0">
            <a:solidFill>
              <a:srgbClr val="00000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800" b="0" strike="noStrike" spc="-1">
                <a:solidFill>
                  <a:srgbClr val="C00000"/>
                </a:solidFill>
                <a:latin typeface="Calibri"/>
              </a:rPr>
              <a:t>Inconvénients</a:t>
            </a: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 :</a:t>
            </a:r>
            <a:endParaRPr lang="fr-FR" sz="2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Coût et complexité d’ajout d’une couche à un système existant</a:t>
            </a:r>
            <a:endParaRPr lang="fr-FR" sz="2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Chaque couche pénalise les performances</a:t>
            </a:r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232A69AB-EB8F-4A5E-9F05-2120B5FF442D}" type="slidenum">
              <a:rPr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1039320" y="569160"/>
            <a:ext cx="13039920" cy="1110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fr-FR" sz="4800" b="0" strike="noStrike" spc="-1">
                <a:solidFill>
                  <a:srgbClr val="000000"/>
                </a:solidFill>
                <a:latin typeface="Calibri"/>
              </a:rPr>
              <a:t>Architecture MVC (Modèle-Vue-Contrôleur) 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1039320" y="1964880"/>
            <a:ext cx="13039920" cy="7665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356400" indent="-356400">
              <a:lnSpc>
                <a:spcPct val="90000"/>
              </a:lnSpc>
              <a:spcBef>
                <a:spcPts val="1559"/>
              </a:spcBef>
              <a:buClr>
                <a:srgbClr val="4472C4"/>
              </a:buClr>
              <a:buFont typeface="Arial"/>
              <a:buChar char="•"/>
            </a:pPr>
            <a:r>
              <a:rPr lang="fr-FR" sz="2800" b="0" strike="noStrike" spc="-1">
                <a:solidFill>
                  <a:schemeClr val="accent1"/>
                </a:solidFill>
                <a:latin typeface="Calibri"/>
              </a:rPr>
              <a:t>Contexte</a:t>
            </a: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 : Les IHM souvent la partie la plus modifiée du logiciel 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356400" indent="-356400">
              <a:lnSpc>
                <a:spcPct val="90000"/>
              </a:lnSpc>
              <a:spcBef>
                <a:spcPts val="1559"/>
              </a:spcBef>
              <a:buClr>
                <a:srgbClr val="C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C00000"/>
                </a:solidFill>
                <a:latin typeface="Calibri"/>
              </a:rPr>
              <a:t>Problème</a:t>
            </a: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 : Comment séparer les interfaces utilisateurs des fonctionnalités de l’application, permettre d’avoir de multiples vues de l’application pour les utilisateurs ?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559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356400" indent="-356400">
              <a:lnSpc>
                <a:spcPct val="90000"/>
              </a:lnSpc>
              <a:spcBef>
                <a:spcPts val="1559"/>
              </a:spcBef>
              <a:buClr>
                <a:srgbClr val="548235"/>
              </a:buClr>
              <a:buFont typeface="Wingdings" charset="2"/>
              <a:buChar char=""/>
            </a:pPr>
            <a:r>
              <a:rPr lang="fr-FR" sz="2800" b="0" strike="noStrike" spc="-1">
                <a:solidFill>
                  <a:schemeClr val="accent6">
                    <a:lumMod val="75000"/>
                  </a:schemeClr>
                </a:solidFill>
                <a:latin typeface="Calibri"/>
              </a:rPr>
              <a:t>Séparation des composants de l’application en 3 parties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1069200" lvl="1" indent="-356400">
              <a:lnSpc>
                <a:spcPct val="90000"/>
              </a:lnSpc>
              <a:spcBef>
                <a:spcPts val="780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Le modèle = les données de l’application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069200" lvl="1" indent="-356400">
              <a:lnSpc>
                <a:spcPct val="90000"/>
              </a:lnSpc>
              <a:spcBef>
                <a:spcPts val="780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Les vues = les interfaces utilisateurs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069200" lvl="1" indent="-356400">
              <a:lnSpc>
                <a:spcPct val="90000"/>
              </a:lnSpc>
              <a:spcBef>
                <a:spcPts val="780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Le contrôleur = gère les échanges entre les vues et le modèle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712800" indent="0">
              <a:lnSpc>
                <a:spcPct val="90000"/>
              </a:lnSpc>
              <a:spcBef>
                <a:spcPts val="780"/>
              </a:spcBef>
              <a:buNone/>
              <a:tabLst>
                <a:tab pos="0" algn="l"/>
              </a:tabLst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559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97" name="Group 20"/>
          <p:cNvGrpSpPr/>
          <p:nvPr/>
        </p:nvGrpSpPr>
        <p:grpSpPr>
          <a:xfrm>
            <a:off x="6401160" y="5947920"/>
            <a:ext cx="8027280" cy="4263840"/>
            <a:chOff x="6401160" y="5947920"/>
            <a:chExt cx="8027280" cy="4263840"/>
          </a:xfrm>
        </p:grpSpPr>
        <p:pic>
          <p:nvPicPr>
            <p:cNvPr id="198" name="Picture 3" descr="500px-ModelViewControllerDiagram2.png"/>
            <p:cNvPicPr/>
            <p:nvPr/>
          </p:nvPicPr>
          <p:blipFill>
            <a:blip r:embed="rId2"/>
            <a:stretch/>
          </p:blipFill>
          <p:spPr>
            <a:xfrm>
              <a:off x="7673400" y="6235200"/>
              <a:ext cx="5173920" cy="2601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9" name="TextBox 4"/>
            <p:cNvSpPr/>
            <p:nvPr/>
          </p:nvSpPr>
          <p:spPr>
            <a:xfrm>
              <a:off x="10807920" y="5947920"/>
              <a:ext cx="2845080" cy="729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Arial"/>
                  <a:ea typeface="ＭＳ Ｐゴシック"/>
                </a:rPr>
                <a:t>Gère les requêtes des utilisateurs</a:t>
              </a:r>
              <a:endParaRPr lang="fr-FR" sz="14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Arial"/>
                  <a:ea typeface="ＭＳ Ｐゴシック"/>
                </a:rPr>
                <a:t>Initialise le modèle </a:t>
              </a:r>
              <a:endParaRPr lang="fr-FR" sz="14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Arial"/>
                  <a:ea typeface="ＭＳ Ｐゴシック"/>
                </a:rPr>
                <a:t>Selectionne les vues à retourner</a:t>
              </a:r>
              <a:endParaRPr lang="fr-FR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0" name="TextBox 5"/>
            <p:cNvSpPr/>
            <p:nvPr/>
          </p:nvSpPr>
          <p:spPr>
            <a:xfrm>
              <a:off x="11857320" y="8769240"/>
              <a:ext cx="2310120" cy="515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Arial"/>
                  <a:ea typeface="ＭＳ Ｐゴシック"/>
                </a:rPr>
                <a:t>Encapsule les fonctions et </a:t>
              </a:r>
              <a:endParaRPr lang="fr-FR" sz="14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Arial"/>
                  <a:ea typeface="ＭＳ Ｐゴシック"/>
                </a:rPr>
                <a:t>les données de application</a:t>
              </a:r>
              <a:endParaRPr lang="fr-FR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1" name="TextBox 6"/>
            <p:cNvSpPr/>
            <p:nvPr/>
          </p:nvSpPr>
          <p:spPr>
            <a:xfrm>
              <a:off x="6401160" y="8777880"/>
              <a:ext cx="2583000" cy="729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Arial"/>
                  <a:ea typeface="ＭＳ Ｐゴシック"/>
                </a:rPr>
                <a:t>Reçoit les données du modèle</a:t>
              </a:r>
              <a:endParaRPr lang="fr-FR" sz="14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Arial"/>
                  <a:ea typeface="ＭＳ Ｐゴシック"/>
                </a:rPr>
                <a:t>Interroge le modèle </a:t>
              </a:r>
              <a:endParaRPr lang="fr-FR" sz="14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Arial"/>
                  <a:ea typeface="ＭＳ Ｐゴシック"/>
                </a:rPr>
                <a:t>Affiche une vue</a:t>
              </a:r>
              <a:endParaRPr lang="fr-FR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2" name="TextBox 8"/>
            <p:cNvSpPr/>
            <p:nvPr/>
          </p:nvSpPr>
          <p:spPr>
            <a:xfrm>
              <a:off x="11060280" y="7129440"/>
              <a:ext cx="155268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Calibri"/>
                </a:rPr>
                <a:t>Changement d’état</a:t>
              </a:r>
              <a:endParaRPr lang="fr-FR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3" name="TextBox 9"/>
            <p:cNvSpPr/>
            <p:nvPr/>
          </p:nvSpPr>
          <p:spPr>
            <a:xfrm>
              <a:off x="8316360" y="7129440"/>
              <a:ext cx="159228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Calibri"/>
                </a:rPr>
                <a:t>Sélection d’une vue</a:t>
              </a:r>
              <a:endParaRPr lang="fr-FR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4" name="TextBox 10"/>
            <p:cNvSpPr/>
            <p:nvPr/>
          </p:nvSpPr>
          <p:spPr>
            <a:xfrm>
              <a:off x="9600840" y="8584560"/>
              <a:ext cx="1447560" cy="515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Calibri Light"/>
                </a:rPr>
                <a:t>Envoie d’une requête</a:t>
              </a:r>
              <a:endParaRPr lang="fr-FR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5" name="TextBox 11"/>
            <p:cNvSpPr/>
            <p:nvPr/>
          </p:nvSpPr>
          <p:spPr>
            <a:xfrm>
              <a:off x="9015480" y="7818480"/>
              <a:ext cx="230868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Calibri Light"/>
                </a:rPr>
                <a:t>Notification d’un changement</a:t>
              </a:r>
              <a:endParaRPr lang="fr-FR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6" name="TextBox 12"/>
            <p:cNvSpPr/>
            <p:nvPr/>
          </p:nvSpPr>
          <p:spPr>
            <a:xfrm>
              <a:off x="7156080" y="6280560"/>
              <a:ext cx="188172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Calibri Light"/>
                </a:rPr>
                <a:t>Evènements utilisateurs</a:t>
              </a:r>
              <a:endParaRPr lang="fr-FR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207" name="Group 19"/>
            <p:cNvGrpSpPr/>
            <p:nvPr/>
          </p:nvGrpSpPr>
          <p:grpSpPr>
            <a:xfrm>
              <a:off x="12441960" y="9632160"/>
              <a:ext cx="1986480" cy="579600"/>
              <a:chOff x="12441960" y="9632160"/>
              <a:chExt cx="1986480" cy="579600"/>
            </a:xfrm>
          </p:grpSpPr>
          <p:cxnSp>
            <p:nvCxnSpPr>
              <p:cNvPr id="208" name="Straight Arrow Connector 14"/>
              <p:cNvCxnSpPr/>
              <p:nvPr/>
            </p:nvCxnSpPr>
            <p:spPr>
              <a:xfrm>
                <a:off x="12441960" y="9793080"/>
                <a:ext cx="664200" cy="360"/>
              </a:xfrm>
              <a:prstGeom prst="straightConnector1">
                <a:avLst/>
              </a:prstGeom>
              <a:ln w="38100">
                <a:solidFill>
                  <a:srgbClr val="000000"/>
                </a:solidFill>
                <a:round/>
                <a:tailEnd type="triangle" w="med" len="med"/>
              </a:ln>
            </p:spPr>
          </p:cxnSp>
          <p:cxnSp>
            <p:nvCxnSpPr>
              <p:cNvPr id="209" name="Straight Arrow Connector 16"/>
              <p:cNvCxnSpPr/>
              <p:nvPr/>
            </p:nvCxnSpPr>
            <p:spPr>
              <a:xfrm>
                <a:off x="12444480" y="10059480"/>
                <a:ext cx="664200" cy="360"/>
              </a:xfrm>
              <a:prstGeom prst="straightConnector1">
                <a:avLst/>
              </a:prstGeom>
              <a:ln w="38100">
                <a:solidFill>
                  <a:srgbClr val="000000"/>
                </a:solidFill>
                <a:prstDash val="dash"/>
                <a:round/>
                <a:tailEnd type="triangle" w="med" len="med"/>
              </a:ln>
            </p:spPr>
          </p:cxnSp>
          <p:sp>
            <p:nvSpPr>
              <p:cNvPr id="210" name="TextBox 17"/>
              <p:cNvSpPr/>
              <p:nvPr/>
            </p:nvSpPr>
            <p:spPr>
              <a:xfrm>
                <a:off x="13239720" y="9632160"/>
                <a:ext cx="1116720" cy="333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Calibri"/>
                  </a:rPr>
                  <a:t>Invocations</a:t>
                </a:r>
                <a:endParaRPr lang="fr-FR" sz="16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11" name="TextBox 18"/>
              <p:cNvSpPr/>
              <p:nvPr/>
            </p:nvSpPr>
            <p:spPr>
              <a:xfrm>
                <a:off x="13240080" y="9878760"/>
                <a:ext cx="1188360" cy="333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Calibri"/>
                  </a:rPr>
                  <a:t>Evènements</a:t>
                </a:r>
                <a:endParaRPr lang="fr-FR" sz="16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212" name="ZoneTexte 19"/>
          <p:cNvSpPr/>
          <p:nvPr/>
        </p:nvSpPr>
        <p:spPr>
          <a:xfrm rot="16200000">
            <a:off x="11352960" y="3505680"/>
            <a:ext cx="707724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0000"/>
                </a:solidFill>
                <a:latin typeface="Calibri"/>
              </a:rPr>
              <a:t>* « </a:t>
            </a:r>
            <a:r>
              <a:rPr lang="fr-FR" sz="1600" b="1" strike="noStrike" spc="-1">
                <a:solidFill>
                  <a:srgbClr val="000000"/>
                </a:solidFill>
                <a:latin typeface="Calibri"/>
              </a:rPr>
              <a:t>Architectural Patterns and Tactics </a:t>
            </a:r>
            <a:r>
              <a:rPr lang="fr-FR" sz="1600" b="0" strike="noStrike" spc="-1">
                <a:solidFill>
                  <a:srgbClr val="000000"/>
                </a:solidFill>
                <a:latin typeface="Calibri"/>
              </a:rPr>
              <a:t>», J. Scott Hawker et R. Kuehl, RIT, 2023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ZoneTexte 20"/>
          <p:cNvSpPr/>
          <p:nvPr/>
        </p:nvSpPr>
        <p:spPr>
          <a:xfrm>
            <a:off x="739080" y="6642000"/>
            <a:ext cx="5257800" cy="2222640"/>
          </a:xfrm>
          <a:prstGeom prst="rect">
            <a:avLst/>
          </a:prstGeom>
          <a:noFill/>
          <a:ln w="0">
            <a:solidFill>
              <a:srgbClr val="00000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800" b="0" strike="noStrike" spc="-1">
                <a:solidFill>
                  <a:srgbClr val="C00000"/>
                </a:solidFill>
                <a:latin typeface="Calibri"/>
              </a:rPr>
              <a:t>Inconvénients</a:t>
            </a: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 :</a:t>
            </a:r>
            <a:endParaRPr lang="fr-FR" sz="2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Complexe pour les IHM simples</a:t>
            </a:r>
            <a:endParaRPr lang="fr-FR" sz="2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Pas tout le temps adapté aux outils d’interfaçage</a:t>
            </a:r>
            <a:endParaRPr lang="fr-FR" sz="2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Goulot d’étranglement possible</a:t>
            </a:r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A07B1AB6-99B4-4353-9376-3418BDBE6BD1}" type="slidenum">
              <a:rPr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1039320" y="569160"/>
            <a:ext cx="13039920" cy="1110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fr-FR" sz="4800" b="0" strike="noStrike" spc="-1">
                <a:solidFill>
                  <a:srgbClr val="000000"/>
                </a:solidFill>
                <a:latin typeface="Calibri"/>
              </a:rPr>
              <a:t>Architecture </a:t>
            </a:r>
            <a:r>
              <a:rPr lang="fr-FR" sz="4800" b="0" i="1" strike="noStrike" spc="-1">
                <a:solidFill>
                  <a:srgbClr val="000000"/>
                </a:solidFill>
                <a:latin typeface="Calibri"/>
              </a:rPr>
              <a:t>Pipe and Filter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1039320" y="1964880"/>
            <a:ext cx="13039920" cy="7665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56400" indent="-356400">
              <a:lnSpc>
                <a:spcPct val="90000"/>
              </a:lnSpc>
              <a:spcBef>
                <a:spcPts val="1559"/>
              </a:spcBef>
              <a:buClr>
                <a:srgbClr val="4472C4"/>
              </a:buClr>
              <a:buFont typeface="Arial"/>
              <a:buChar char="•"/>
            </a:pPr>
            <a:r>
              <a:rPr lang="fr-FR" sz="2800" b="0" strike="noStrike" spc="-1">
                <a:solidFill>
                  <a:schemeClr val="accent1"/>
                </a:solidFill>
                <a:latin typeface="Calibri"/>
              </a:rPr>
              <a:t>Contexte</a:t>
            </a: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 : Transformer et traiter séquentiellement des données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356400" indent="-356400">
              <a:lnSpc>
                <a:spcPct val="90000"/>
              </a:lnSpc>
              <a:spcBef>
                <a:spcPts val="1559"/>
              </a:spcBef>
              <a:buClr>
                <a:srgbClr val="C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C00000"/>
                </a:solidFill>
                <a:latin typeface="Calibri"/>
              </a:rPr>
              <a:t>Problème</a:t>
            </a: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 : Comment diviser le logiciel en composants simples et faiblement couplés, avec un mécanisme d’interaction générique ?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559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356400" indent="-356400">
              <a:lnSpc>
                <a:spcPct val="90000"/>
              </a:lnSpc>
              <a:spcBef>
                <a:spcPts val="1559"/>
              </a:spcBef>
              <a:buClr>
                <a:srgbClr val="548235"/>
              </a:buClr>
              <a:buFont typeface="Wingdings" charset="2"/>
              <a:buChar char=""/>
            </a:pPr>
            <a:r>
              <a:rPr lang="fr-FR" sz="2800" b="0" strike="noStrike" spc="-1">
                <a:solidFill>
                  <a:schemeClr val="accent6">
                    <a:lumMod val="75000"/>
                  </a:schemeClr>
                </a:solidFill>
                <a:latin typeface="Calibri"/>
              </a:rPr>
              <a:t>Décomposer le logiciel en une succession (</a:t>
            </a:r>
            <a:r>
              <a:rPr lang="fr-FR" sz="2800" b="0" i="1" strike="noStrike" spc="-1">
                <a:solidFill>
                  <a:schemeClr val="accent6">
                    <a:lumMod val="75000"/>
                  </a:schemeClr>
                </a:solidFill>
                <a:latin typeface="Calibri"/>
              </a:rPr>
              <a:t>workflow</a:t>
            </a:r>
            <a:r>
              <a:rPr lang="fr-FR" sz="2800" b="0" strike="noStrike" spc="-1">
                <a:solidFill>
                  <a:schemeClr val="accent6">
                    <a:lumMod val="75000"/>
                  </a:schemeClr>
                </a:solidFill>
                <a:latin typeface="Calibri"/>
              </a:rPr>
              <a:t>) de traitements (</a:t>
            </a:r>
            <a:r>
              <a:rPr lang="fr-FR" sz="2800" b="0" i="1" strike="noStrike" spc="-1">
                <a:solidFill>
                  <a:schemeClr val="accent6">
                    <a:lumMod val="75000"/>
                  </a:schemeClr>
                </a:solidFill>
                <a:latin typeface="Calibri"/>
              </a:rPr>
              <a:t>filter) s</a:t>
            </a:r>
            <a:r>
              <a:rPr lang="fr-FR" sz="2800" b="0" strike="noStrike" spc="-1">
                <a:solidFill>
                  <a:schemeClr val="accent6">
                    <a:lumMod val="75000"/>
                  </a:schemeClr>
                </a:solidFill>
                <a:latin typeface="Calibri"/>
              </a:rPr>
              <a:t>e transférant des données par l’intermédiaire d’un connecteur (</a:t>
            </a:r>
            <a:r>
              <a:rPr lang="fr-FR" sz="2800" b="0" i="1" strike="noStrike" spc="-1">
                <a:solidFill>
                  <a:schemeClr val="accent6">
                    <a:lumMod val="75000"/>
                  </a:schemeClr>
                </a:solidFill>
                <a:latin typeface="Calibri"/>
              </a:rPr>
              <a:t>pipe</a:t>
            </a:r>
            <a:r>
              <a:rPr lang="fr-FR" sz="2800" b="0" strike="noStrike" spc="-1">
                <a:solidFill>
                  <a:schemeClr val="accent6">
                    <a:lumMod val="75000"/>
                  </a:schemeClr>
                </a:solidFill>
                <a:latin typeface="Calibri"/>
              </a:rPr>
              <a:t>)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712800" indent="0">
              <a:lnSpc>
                <a:spcPct val="90000"/>
              </a:lnSpc>
              <a:spcBef>
                <a:spcPts val="780"/>
              </a:spcBef>
              <a:buNone/>
              <a:tabLst>
                <a:tab pos="0" algn="l"/>
              </a:tabLst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559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559"/>
              </a:spcBef>
              <a:buNone/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16" name="Picture 2" descr="https://i-msdn.sec.s-msft.com/dynimg/IC707853.png"/>
          <p:cNvPicPr/>
          <p:nvPr/>
        </p:nvPicPr>
        <p:blipFill>
          <a:blip r:embed="rId2"/>
          <a:stretch/>
        </p:blipFill>
        <p:spPr>
          <a:xfrm>
            <a:off x="6478920" y="5486400"/>
            <a:ext cx="7600680" cy="3762000"/>
          </a:xfrm>
          <a:prstGeom prst="rect">
            <a:avLst/>
          </a:prstGeom>
          <a:ln w="0">
            <a:noFill/>
          </a:ln>
        </p:spPr>
      </p:pic>
      <p:sp>
        <p:nvSpPr>
          <p:cNvPr id="217" name="ZoneTexte 5"/>
          <p:cNvSpPr/>
          <p:nvPr/>
        </p:nvSpPr>
        <p:spPr>
          <a:xfrm rot="16200000">
            <a:off x="11352960" y="3505680"/>
            <a:ext cx="707724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0000"/>
                </a:solidFill>
                <a:latin typeface="Calibri"/>
              </a:rPr>
              <a:t>* « </a:t>
            </a:r>
            <a:r>
              <a:rPr lang="fr-FR" sz="1600" b="1" strike="noStrike" spc="-1">
                <a:solidFill>
                  <a:srgbClr val="000000"/>
                </a:solidFill>
                <a:latin typeface="Calibri"/>
              </a:rPr>
              <a:t>Architectural Patterns and Tactics </a:t>
            </a:r>
            <a:r>
              <a:rPr lang="fr-FR" sz="1600" b="0" strike="noStrike" spc="-1">
                <a:solidFill>
                  <a:srgbClr val="000000"/>
                </a:solidFill>
                <a:latin typeface="Calibri"/>
              </a:rPr>
              <a:t>», J. Scott Hawker et R. Kuehl, RIT, 2023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C6093711-1B50-4E41-AF41-187BBEB838B6}" type="slidenum">
              <a:rPr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1039320" y="569160"/>
            <a:ext cx="13039920" cy="1110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fr-FR" sz="4800" b="0" strike="noStrike" spc="-1">
                <a:solidFill>
                  <a:srgbClr val="000000"/>
                </a:solidFill>
                <a:latin typeface="Calibri"/>
              </a:rPr>
              <a:t>Architecture </a:t>
            </a:r>
            <a:r>
              <a:rPr lang="fr-FR" sz="4800" b="0" i="1" strike="noStrike" spc="-1">
                <a:solidFill>
                  <a:srgbClr val="000000"/>
                </a:solidFill>
                <a:latin typeface="Calibri"/>
              </a:rPr>
              <a:t>Pipe and Filter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1039320" y="1964880"/>
            <a:ext cx="13039920" cy="7665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56400" indent="-356400">
              <a:lnSpc>
                <a:spcPct val="90000"/>
              </a:lnSpc>
              <a:spcBef>
                <a:spcPts val="1559"/>
              </a:spcBef>
              <a:buClr>
                <a:srgbClr val="4472C4"/>
              </a:buClr>
              <a:buFont typeface="Arial"/>
              <a:buChar char="•"/>
            </a:pPr>
            <a:r>
              <a:rPr lang="fr-FR" sz="2800" b="0" strike="noStrike" spc="-1">
                <a:solidFill>
                  <a:schemeClr val="accent1"/>
                </a:solidFill>
                <a:latin typeface="Calibri"/>
              </a:rPr>
              <a:t>Contexte</a:t>
            </a: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 : Transformer et traiter séquentiellement des données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356400" indent="-356400">
              <a:lnSpc>
                <a:spcPct val="90000"/>
              </a:lnSpc>
              <a:spcBef>
                <a:spcPts val="1559"/>
              </a:spcBef>
              <a:buClr>
                <a:srgbClr val="C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C00000"/>
                </a:solidFill>
                <a:latin typeface="Calibri"/>
              </a:rPr>
              <a:t>Problème</a:t>
            </a: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 : Comment diviser le logiciel en composants simples et faiblement couplés, avec un mécanisme d’interaction générique ?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559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356400" indent="-356400">
              <a:lnSpc>
                <a:spcPct val="90000"/>
              </a:lnSpc>
              <a:spcBef>
                <a:spcPts val="1559"/>
              </a:spcBef>
              <a:buClr>
                <a:srgbClr val="548235"/>
              </a:buClr>
              <a:buFont typeface="Wingdings" charset="2"/>
              <a:buChar char=""/>
            </a:pPr>
            <a:r>
              <a:rPr lang="fr-FR" sz="2800" b="0" strike="noStrike" spc="-1">
                <a:solidFill>
                  <a:schemeClr val="accent6">
                    <a:lumMod val="75000"/>
                  </a:schemeClr>
                </a:solidFill>
                <a:latin typeface="Calibri"/>
              </a:rPr>
              <a:t>Décomposer le logiciel en une succession (</a:t>
            </a:r>
            <a:r>
              <a:rPr lang="fr-FR" sz="2800" b="0" i="1" strike="noStrike" spc="-1">
                <a:solidFill>
                  <a:schemeClr val="accent6">
                    <a:lumMod val="75000"/>
                  </a:schemeClr>
                </a:solidFill>
                <a:latin typeface="Calibri"/>
              </a:rPr>
              <a:t>workflow</a:t>
            </a:r>
            <a:r>
              <a:rPr lang="fr-FR" sz="2800" b="0" strike="noStrike" spc="-1">
                <a:solidFill>
                  <a:schemeClr val="accent6">
                    <a:lumMod val="75000"/>
                  </a:schemeClr>
                </a:solidFill>
                <a:latin typeface="Calibri"/>
              </a:rPr>
              <a:t>) de traitements (</a:t>
            </a:r>
            <a:r>
              <a:rPr lang="fr-FR" sz="2800" b="0" i="1" strike="noStrike" spc="-1">
                <a:solidFill>
                  <a:schemeClr val="accent6">
                    <a:lumMod val="75000"/>
                  </a:schemeClr>
                </a:solidFill>
                <a:latin typeface="Calibri"/>
              </a:rPr>
              <a:t>filter) s</a:t>
            </a:r>
            <a:r>
              <a:rPr lang="fr-FR" sz="2800" b="0" strike="noStrike" spc="-1">
                <a:solidFill>
                  <a:schemeClr val="accent6">
                    <a:lumMod val="75000"/>
                  </a:schemeClr>
                </a:solidFill>
                <a:latin typeface="Calibri"/>
              </a:rPr>
              <a:t>e transférant des données par l’intermédiaire d’un connecteur (</a:t>
            </a:r>
            <a:r>
              <a:rPr lang="fr-FR" sz="2800" b="0" i="1" strike="noStrike" spc="-1">
                <a:solidFill>
                  <a:schemeClr val="accent6">
                    <a:lumMod val="75000"/>
                  </a:schemeClr>
                </a:solidFill>
                <a:latin typeface="Calibri"/>
              </a:rPr>
              <a:t>pipe</a:t>
            </a:r>
            <a:r>
              <a:rPr lang="fr-FR" sz="2800" b="0" strike="noStrike" spc="-1">
                <a:solidFill>
                  <a:schemeClr val="accent6">
                    <a:lumMod val="75000"/>
                  </a:schemeClr>
                </a:solidFill>
                <a:latin typeface="Calibri"/>
              </a:rPr>
              <a:t>)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712800" indent="0">
              <a:lnSpc>
                <a:spcPct val="90000"/>
              </a:lnSpc>
              <a:spcBef>
                <a:spcPts val="780"/>
              </a:spcBef>
              <a:buNone/>
              <a:tabLst>
                <a:tab pos="0" algn="l"/>
              </a:tabLst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559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559"/>
              </a:spcBef>
              <a:buNone/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20" name="Picture 2"/>
          <p:cNvPicPr/>
          <p:nvPr/>
        </p:nvPicPr>
        <p:blipFill>
          <a:blip r:embed="rId2"/>
          <a:stretch/>
        </p:blipFill>
        <p:spPr>
          <a:xfrm>
            <a:off x="6097680" y="5104800"/>
            <a:ext cx="7981920" cy="4525200"/>
          </a:xfrm>
          <a:prstGeom prst="rect">
            <a:avLst/>
          </a:prstGeom>
          <a:ln w="0">
            <a:noFill/>
          </a:ln>
        </p:spPr>
      </p:pic>
      <p:sp>
        <p:nvSpPr>
          <p:cNvPr id="221" name="Rectangle 8"/>
          <p:cNvSpPr/>
          <p:nvPr/>
        </p:nvSpPr>
        <p:spPr>
          <a:xfrm>
            <a:off x="12027600" y="8598240"/>
            <a:ext cx="1367640" cy="103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22" name="ZoneTexte 9"/>
          <p:cNvSpPr/>
          <p:nvPr/>
        </p:nvSpPr>
        <p:spPr>
          <a:xfrm>
            <a:off x="739080" y="6642000"/>
            <a:ext cx="4834080" cy="3075840"/>
          </a:xfrm>
          <a:prstGeom prst="rect">
            <a:avLst/>
          </a:prstGeom>
          <a:noFill/>
          <a:ln w="0">
            <a:solidFill>
              <a:srgbClr val="00000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800" b="0" strike="noStrike" spc="-1">
                <a:solidFill>
                  <a:srgbClr val="C00000"/>
                </a:solidFill>
                <a:latin typeface="Calibri"/>
              </a:rPr>
              <a:t>Inconvénients</a:t>
            </a: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 :</a:t>
            </a:r>
            <a:endParaRPr lang="fr-FR" sz="2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Un contexte très spécifique lié au traitement de données</a:t>
            </a:r>
            <a:endParaRPr lang="fr-FR" sz="2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Le format des données doit être le même, ce qui peut être complexe quand le système grandit</a:t>
            </a:r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ZoneTexte 7"/>
          <p:cNvSpPr/>
          <p:nvPr/>
        </p:nvSpPr>
        <p:spPr>
          <a:xfrm rot="16200000">
            <a:off x="10248120" y="3784680"/>
            <a:ext cx="929376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u="sng" strike="noStrike" spc="-1">
                <a:solidFill>
                  <a:srgbClr val="0563C1"/>
                </a:solidFill>
                <a:uFillTx/>
                <a:latin typeface="Calibri"/>
                <a:hlinkClick r:id="rId3"/>
              </a:rPr>
              <a:t>*Common Software Architectural Patterns you need to know | by Nethmi Hettiarachchi | Medium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CF4761A2-28EB-40D3-A439-CEA47E980AF5}" type="slidenum">
              <a:rPr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039320" y="569160"/>
            <a:ext cx="13039920" cy="1110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fr-FR" sz="4800" b="0" strike="noStrike" spc="-1">
                <a:solidFill>
                  <a:srgbClr val="000000"/>
                </a:solidFill>
                <a:latin typeface="Calibri"/>
              </a:rPr>
              <a:t>Présentation de la ressource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1039320" y="1964880"/>
            <a:ext cx="13039920" cy="7813302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9500" lnSpcReduction="20000"/>
          </a:bodyPr>
          <a:lstStyle/>
          <a:p>
            <a:pPr marL="315720" indent="-315720">
              <a:lnSpc>
                <a:spcPct val="90000"/>
              </a:lnSpc>
              <a:spcBef>
                <a:spcPts val="1559"/>
              </a:spcBef>
              <a:buClr>
                <a:srgbClr val="4472C4"/>
              </a:buClr>
              <a:buFont typeface="Arial"/>
              <a:buChar char="•"/>
            </a:pPr>
            <a:r>
              <a:rPr lang="fr-FR" sz="3200" b="0" strike="noStrike" spc="-1" dirty="0">
                <a:solidFill>
                  <a:schemeClr val="accent1"/>
                </a:solidFill>
                <a:latin typeface="Calibri"/>
              </a:rPr>
              <a:t>Objectifs : </a:t>
            </a:r>
            <a:r>
              <a:rPr lang="fr-FR" sz="3200" b="0" strike="noStrike" spc="-1" dirty="0">
                <a:solidFill>
                  <a:srgbClr val="000000"/>
                </a:solidFill>
                <a:latin typeface="Calibri"/>
              </a:rPr>
              <a:t>étudier la structure des logiciels, présenter des patrons de conceptions, introduire des bonnes pratiques</a:t>
            </a: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559"/>
              </a:spcBef>
              <a:buNone/>
              <a:tabLst>
                <a:tab pos="0" algn="l"/>
              </a:tabLst>
            </a:pPr>
            <a:r>
              <a:rPr lang="fr-FR" sz="3200" b="0" strike="noStrike" spc="-1" dirty="0">
                <a:solidFill>
                  <a:srgbClr val="000000"/>
                </a:solidFill>
                <a:latin typeface="Calibri"/>
              </a:rPr>
              <a:t>   Chapitres :</a:t>
            </a: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947520" lvl="1" indent="-315720">
              <a:lnSpc>
                <a:spcPct val="90000"/>
              </a:lnSpc>
              <a:spcBef>
                <a:spcPts val="78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Patrons et principes de conception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947520" lvl="1" indent="-315720">
              <a:lnSpc>
                <a:spcPct val="90000"/>
              </a:lnSpc>
              <a:spcBef>
                <a:spcPts val="78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Architecture logicielle « propre »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947520" lvl="1" indent="-315720">
              <a:lnSpc>
                <a:spcPct val="90000"/>
              </a:lnSpc>
              <a:spcBef>
                <a:spcPts val="78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Utilisation et conception de services web en Java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315720" indent="-315720">
              <a:lnSpc>
                <a:spcPct val="90000"/>
              </a:lnSpc>
              <a:spcBef>
                <a:spcPts val="1559"/>
              </a:spcBef>
              <a:buClr>
                <a:srgbClr val="4472C4"/>
              </a:buClr>
              <a:buFont typeface="Arial"/>
              <a:buChar char="•"/>
              <a:tabLst>
                <a:tab pos="0" algn="l"/>
              </a:tabLst>
            </a:pPr>
            <a:r>
              <a:rPr lang="fr-FR" sz="3200" b="0" strike="noStrike" spc="-1" dirty="0">
                <a:solidFill>
                  <a:schemeClr val="accent1"/>
                </a:solidFill>
                <a:latin typeface="Calibri"/>
              </a:rPr>
              <a:t>Volume horaire : </a:t>
            </a:r>
            <a:r>
              <a:rPr lang="fr-FR" sz="3200" b="0" strike="noStrike" spc="-1" dirty="0">
                <a:solidFill>
                  <a:srgbClr val="000000"/>
                </a:solidFill>
                <a:latin typeface="Calibri"/>
              </a:rPr>
              <a:t>33 h (8h CM / 9h TD / </a:t>
            </a:r>
            <a:r>
              <a:rPr lang="fr-FR" sz="3200" b="0" strike="noStrike" spc="-1" dirty="0">
                <a:solidFill>
                  <a:srgbClr val="C9211E"/>
                </a:solidFill>
                <a:latin typeface="Calibri"/>
              </a:rPr>
              <a:t>12h TP</a:t>
            </a:r>
            <a:r>
              <a:rPr lang="fr-FR" sz="32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3200" b="0" strike="sngStrike" spc="-1" dirty="0">
                <a:solidFill>
                  <a:srgbClr val="C9211E"/>
                </a:solidFill>
                <a:latin typeface="Calibri"/>
              </a:rPr>
              <a:t>16h TP</a:t>
            </a:r>
            <a:r>
              <a:rPr lang="fr-FR" sz="3200" b="0" strike="noStrike" spc="-1" dirty="0">
                <a:solidFill>
                  <a:srgbClr val="000000"/>
                </a:solidFill>
                <a:latin typeface="Calibri"/>
              </a:rPr>
              <a:t>)</a:t>
            </a: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559"/>
              </a:spcBef>
              <a:buNone/>
              <a:tabLst>
                <a:tab pos="0" algn="l"/>
              </a:tabLst>
            </a:pP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315720" indent="-315720">
              <a:lnSpc>
                <a:spcPct val="90000"/>
              </a:lnSpc>
              <a:spcBef>
                <a:spcPts val="1559"/>
              </a:spcBef>
              <a:buClr>
                <a:srgbClr val="4472C4"/>
              </a:buClr>
              <a:buFont typeface="Arial"/>
              <a:buChar char="•"/>
              <a:tabLst>
                <a:tab pos="0" algn="l"/>
              </a:tabLst>
            </a:pPr>
            <a:r>
              <a:rPr lang="fr-FR" sz="3200" b="0" strike="noStrike" spc="-1" dirty="0">
                <a:solidFill>
                  <a:schemeClr val="accent1"/>
                </a:solidFill>
                <a:latin typeface="Calibri"/>
              </a:rPr>
              <a:t>Evaluation : </a:t>
            </a: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947520" lvl="1" indent="-315720">
              <a:lnSpc>
                <a:spcPct val="90000"/>
              </a:lnSpc>
              <a:spcBef>
                <a:spcPts val="780"/>
              </a:spcBef>
              <a:buClr>
                <a:srgbClr val="4472C4"/>
              </a:buClr>
              <a:buFont typeface="Arial"/>
              <a:buChar char="•"/>
              <a:tabLst>
                <a:tab pos="0" algn="l"/>
              </a:tabLst>
            </a:pPr>
            <a:r>
              <a:rPr lang="fr-FR" sz="2800" b="0" strike="noStrike" spc="-1" dirty="0">
                <a:solidFill>
                  <a:schemeClr val="accent1"/>
                </a:solidFill>
                <a:latin typeface="Calibri"/>
              </a:rPr>
              <a:t>Améliorer une plateforme web PHP suivant le patron MVC (50%)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1720800" lvl="2" indent="-457200">
              <a:lnSpc>
                <a:spcPct val="90000"/>
              </a:lnSpc>
              <a:spcBef>
                <a:spcPts val="780"/>
              </a:spcBef>
              <a:buClr>
                <a:srgbClr val="000000"/>
              </a:buClr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fr-FR" sz="2600" b="0" strike="noStrike" spc="-1" dirty="0">
                <a:solidFill>
                  <a:srgbClr val="000000"/>
                </a:solidFill>
                <a:latin typeface="Calibri"/>
              </a:rPr>
              <a:t>Évaluation individuelle sur machine en salle TP (4h)</a:t>
            </a:r>
            <a:endParaRPr lang="en-US" sz="2600" b="0" strike="noStrike" spc="-1" dirty="0">
              <a:solidFill>
                <a:srgbClr val="000000"/>
              </a:solidFill>
              <a:latin typeface="Calibri"/>
            </a:endParaRPr>
          </a:p>
          <a:p>
            <a:pPr marL="1720800" lvl="2" indent="-457200">
              <a:lnSpc>
                <a:spcPct val="90000"/>
              </a:lnSpc>
              <a:spcBef>
                <a:spcPts val="780"/>
              </a:spcBef>
              <a:buClr>
                <a:srgbClr val="000000"/>
              </a:buClr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fr-FR" sz="2600" b="0" strike="noStrike" spc="-1" dirty="0">
                <a:solidFill>
                  <a:srgbClr val="000000"/>
                </a:solidFill>
                <a:latin typeface="Calibri"/>
              </a:rPr>
              <a:t>Compétence</a:t>
            </a:r>
            <a:r>
              <a:rPr lang="fr-FR" sz="2600" spc="-1" dirty="0">
                <a:solidFill>
                  <a:srgbClr val="000000"/>
                </a:solidFill>
                <a:latin typeface="Calibri"/>
              </a:rPr>
              <a:t> 2 « administrer » et </a:t>
            </a:r>
            <a:r>
              <a:rPr lang="fr-FR" sz="2600" b="0" strike="noStrike" spc="-1" dirty="0">
                <a:solidFill>
                  <a:srgbClr val="000000"/>
                </a:solidFill>
                <a:latin typeface="Calibri"/>
              </a:rPr>
              <a:t>Compétence 1 – « développer »</a:t>
            </a:r>
            <a:endParaRPr lang="en-US" sz="2600" b="0" strike="noStrike" spc="-1" dirty="0">
              <a:solidFill>
                <a:srgbClr val="000000"/>
              </a:solidFill>
              <a:latin typeface="Calibri"/>
            </a:endParaRPr>
          </a:p>
          <a:p>
            <a:pPr marL="947520" lvl="1" indent="-315720">
              <a:lnSpc>
                <a:spcPct val="90000"/>
              </a:lnSpc>
              <a:spcBef>
                <a:spcPts val="780"/>
              </a:spcBef>
              <a:buClr>
                <a:srgbClr val="4472C4"/>
              </a:buClr>
              <a:buFont typeface="Arial"/>
              <a:buChar char="•"/>
              <a:tabLst>
                <a:tab pos="0" algn="l"/>
              </a:tabLst>
            </a:pPr>
            <a:r>
              <a:rPr lang="fr-FR" sz="2800" b="0" strike="noStrike" spc="-1" dirty="0">
                <a:solidFill>
                  <a:schemeClr val="accent1"/>
                </a:solidFill>
                <a:latin typeface="Calibri"/>
              </a:rPr>
              <a:t>Développer et utiliser des services web en Java (50%)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1720800" lvl="2" indent="-457200">
              <a:lnSpc>
                <a:spcPct val="90000"/>
              </a:lnSpc>
              <a:spcBef>
                <a:spcPts val="780"/>
              </a:spcBef>
              <a:buClr>
                <a:srgbClr val="000000"/>
              </a:buClr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fr-FR" sz="2600" b="0" strike="noStrike" spc="-1" dirty="0">
                <a:solidFill>
                  <a:srgbClr val="000000"/>
                </a:solidFill>
                <a:latin typeface="Calibri"/>
              </a:rPr>
              <a:t>Évaluation en groupe (4-5 étudiants) sur machine en salle TP et à la maison</a:t>
            </a:r>
          </a:p>
          <a:p>
            <a:pPr marL="1720800" lvl="2" indent="-457200">
              <a:spcBef>
                <a:spcPts val="780"/>
              </a:spcBef>
              <a:buClr>
                <a:srgbClr val="000000"/>
              </a:buClr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fr-FR" sz="2600" b="0" strike="noStrike" spc="-1" dirty="0">
                <a:solidFill>
                  <a:srgbClr val="000000"/>
                </a:solidFill>
                <a:latin typeface="Calibri"/>
              </a:rPr>
              <a:t>Compétence 1 – « développer »</a:t>
            </a:r>
            <a:r>
              <a:rPr lang="en-US" sz="2600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fr-FR" sz="2600" b="0" strike="noStrike" spc="-1" dirty="0">
                <a:solidFill>
                  <a:srgbClr val="000000"/>
                </a:solidFill>
                <a:latin typeface="Calibri"/>
              </a:rPr>
              <a:t>Compétence</a:t>
            </a:r>
            <a:r>
              <a:rPr lang="fr-FR" sz="2600" spc="-1" dirty="0">
                <a:solidFill>
                  <a:srgbClr val="000000"/>
                </a:solidFill>
                <a:latin typeface="Calibri"/>
              </a:rPr>
              <a:t> 2 « administrer » et </a:t>
            </a:r>
            <a:r>
              <a:rPr lang="fr-FR" sz="2600" b="0" strike="noStrike" spc="-1" dirty="0">
                <a:solidFill>
                  <a:srgbClr val="000000"/>
                </a:solidFill>
                <a:latin typeface="Calibri"/>
              </a:rPr>
              <a:t>Compétence 6 – « collaborer »</a:t>
            </a:r>
          </a:p>
          <a:p>
            <a:pPr marL="1720800" lvl="2" indent="-457200">
              <a:lnSpc>
                <a:spcPct val="90000"/>
              </a:lnSpc>
              <a:spcBef>
                <a:spcPts val="780"/>
              </a:spcBef>
              <a:buClr>
                <a:srgbClr val="000000"/>
              </a:buClr>
              <a:buFont typeface="Wingdings" panose="05000000000000000000" pitchFamily="2" charset="2"/>
              <a:buChar char="Ø"/>
              <a:tabLst>
                <a:tab pos="0" algn="l"/>
              </a:tabLst>
            </a:pPr>
            <a:endParaRPr lang="fr-FR" sz="2600" spc="-1" dirty="0">
              <a:solidFill>
                <a:srgbClr val="000000"/>
              </a:solidFill>
              <a:latin typeface="Calibri"/>
            </a:endParaRPr>
          </a:p>
          <a:p>
            <a:pPr marL="1263600" lvl="1" indent="-457200">
              <a:spcBef>
                <a:spcPts val="780"/>
              </a:spcBef>
              <a:buClr>
                <a:srgbClr val="000000"/>
              </a:buClr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fr-FR" sz="2800" spc="-1" dirty="0">
                <a:solidFill>
                  <a:schemeClr val="accent1"/>
                </a:solidFill>
                <a:latin typeface="Calibri"/>
              </a:rPr>
              <a:t>Analyser et décrire les architectures en UML + Coder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66678D6E-BF42-481A-918E-45ABAF2FC413}" type="slidenum">
              <a:rPr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1039320" y="569160"/>
            <a:ext cx="14005080" cy="1110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fr-FR" sz="4200" b="0" strike="noStrike" spc="-1">
                <a:solidFill>
                  <a:srgbClr val="000000"/>
                </a:solidFill>
                <a:latin typeface="Calibri"/>
              </a:rPr>
              <a:t>Architecture orientée Services (</a:t>
            </a:r>
            <a:r>
              <a:rPr lang="fr-FR" sz="4200" b="0" i="1" strike="noStrike" spc="-1">
                <a:solidFill>
                  <a:srgbClr val="000000"/>
                </a:solidFill>
                <a:latin typeface="Calibri"/>
              </a:rPr>
              <a:t>Service Oriented Architectures</a:t>
            </a:r>
            <a:r>
              <a:rPr lang="fr-FR" sz="4200" b="0" strike="noStrike" spc="-1">
                <a:solidFill>
                  <a:srgbClr val="000000"/>
                </a:solidFill>
                <a:latin typeface="Calibri"/>
              </a:rPr>
              <a:t>)</a:t>
            </a:r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1039320" y="1964880"/>
            <a:ext cx="13666680" cy="7665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56400" indent="-356400">
              <a:lnSpc>
                <a:spcPct val="90000"/>
              </a:lnSpc>
              <a:spcBef>
                <a:spcPts val="1559"/>
              </a:spcBef>
              <a:buClr>
                <a:srgbClr val="4472C4"/>
              </a:buClr>
              <a:buFont typeface="Arial"/>
              <a:buChar char="•"/>
            </a:pPr>
            <a:r>
              <a:rPr lang="fr-FR" sz="2800" b="0" strike="noStrike" spc="-1">
                <a:solidFill>
                  <a:schemeClr val="accent1"/>
                </a:solidFill>
                <a:latin typeface="Calibri"/>
              </a:rPr>
              <a:t>Contexte</a:t>
            </a: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 : Des « services » sont fournis par une </a:t>
            </a:r>
            <a:r>
              <a:rPr lang="fr-FR" sz="2800" b="1" strike="noStrike" spc="-1">
                <a:solidFill>
                  <a:srgbClr val="000000"/>
                </a:solidFill>
                <a:latin typeface="Calibri"/>
              </a:rPr>
              <a:t>entreprise</a:t>
            </a: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 et consommés par des utilisateurs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356400" indent="-356400">
              <a:lnSpc>
                <a:spcPct val="90000"/>
              </a:lnSpc>
              <a:spcBef>
                <a:spcPts val="1559"/>
              </a:spcBef>
              <a:buClr>
                <a:srgbClr val="C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C00000"/>
                </a:solidFill>
                <a:latin typeface="Calibri"/>
              </a:rPr>
              <a:t>Problème</a:t>
            </a: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 : Comment supporter l’interopérabilité de composants potentiellement distribués et hétérogènes (langages, organisations, serveurs, etc.) sans avoir de détails d’implémentation et en garantissant un couplage faible?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559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356400" indent="-356400">
              <a:lnSpc>
                <a:spcPct val="90000"/>
              </a:lnSpc>
              <a:spcBef>
                <a:spcPts val="1559"/>
              </a:spcBef>
              <a:buClr>
                <a:srgbClr val="548235"/>
              </a:buClr>
              <a:buFont typeface="Wingdings" charset="2"/>
              <a:buChar char=""/>
            </a:pPr>
            <a:r>
              <a:rPr lang="fr-FR" sz="2800" b="0" strike="noStrike" spc="-1">
                <a:solidFill>
                  <a:schemeClr val="accent6">
                    <a:lumMod val="75000"/>
                  </a:schemeClr>
                </a:solidFill>
                <a:latin typeface="Calibri"/>
              </a:rPr>
              <a:t>Décomposer les services en composants indépendants accessibles directement ou via des outils en charge de leur publication, de leur intégration et de leur communication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712800" indent="0">
              <a:lnSpc>
                <a:spcPct val="90000"/>
              </a:lnSpc>
              <a:spcBef>
                <a:spcPts val="780"/>
              </a:spcBef>
              <a:buNone/>
              <a:tabLst>
                <a:tab pos="0" algn="l"/>
              </a:tabLst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559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559"/>
              </a:spcBef>
              <a:buNone/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559"/>
              </a:spcBef>
              <a:buNone/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6" name="ZoneTexte 5"/>
          <p:cNvSpPr/>
          <p:nvPr/>
        </p:nvSpPr>
        <p:spPr>
          <a:xfrm rot="16200000">
            <a:off x="10638360" y="3240720"/>
            <a:ext cx="846864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u="sng" strike="noStrike" spc="-1">
                <a:solidFill>
                  <a:srgbClr val="0563C1"/>
                </a:solidFill>
                <a:uFillTx/>
                <a:latin typeface="Calibri"/>
                <a:hlinkClick r:id="rId2"/>
              </a:rPr>
              <a:t>* Service-Oriented Architecture - TTOW0130 - Service-Oriented Applications (jamk.fi)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ZoneTexte 7"/>
          <p:cNvSpPr/>
          <p:nvPr/>
        </p:nvSpPr>
        <p:spPr>
          <a:xfrm>
            <a:off x="1748880" y="5683680"/>
            <a:ext cx="7496280" cy="405072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200" b="1" strike="noStrike" spc="-1">
                <a:solidFill>
                  <a:srgbClr val="000000"/>
                </a:solidFill>
                <a:latin typeface="Calibri"/>
              </a:rPr>
              <a:t>Fournisseurs de services </a:t>
            </a:r>
            <a:r>
              <a:rPr lang="fr-FR" sz="2200" b="0" strike="noStrike" spc="-1">
                <a:solidFill>
                  <a:srgbClr val="000000"/>
                </a:solidFill>
                <a:latin typeface="Calibri"/>
              </a:rPr>
              <a:t>: fournissent un ou plusieurs services via des interfaces publiées</a:t>
            </a:r>
            <a:endParaRPr lang="fr-FR" sz="2200" b="0" strike="noStrike" spc="-1">
              <a:solidFill>
                <a:srgbClr val="000000"/>
              </a:solidFill>
              <a:latin typeface="Arial"/>
            </a:endParaRPr>
          </a:p>
          <a:p>
            <a:pPr marL="800280" lvl="1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Pour cela, ils peuvent aussi utiliser d’autres services</a:t>
            </a:r>
            <a:endParaRPr lang="fr-FR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0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200" b="1" strike="noStrike" spc="-1">
                <a:solidFill>
                  <a:srgbClr val="000000"/>
                </a:solidFill>
                <a:latin typeface="Calibri"/>
              </a:rPr>
              <a:t>Consommateurs de services </a:t>
            </a:r>
            <a:r>
              <a:rPr lang="fr-FR" sz="2200" b="0" strike="noStrike" spc="-1">
                <a:solidFill>
                  <a:srgbClr val="000000"/>
                </a:solidFill>
                <a:latin typeface="Calibri"/>
              </a:rPr>
              <a:t>: des applications qui invoquent des services directement ou via un intermédiaire</a:t>
            </a:r>
            <a:endParaRPr lang="fr-FR" sz="2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0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200" b="1" strike="noStrike" spc="-1">
                <a:solidFill>
                  <a:srgbClr val="000000"/>
                </a:solidFill>
                <a:latin typeface="Calibri"/>
              </a:rPr>
              <a:t>ESB (Entreprise Service Bus) : </a:t>
            </a:r>
            <a:r>
              <a:rPr lang="fr-FR" sz="2200" b="0" strike="noStrike" spc="-1">
                <a:solidFill>
                  <a:srgbClr val="000000"/>
                </a:solidFill>
                <a:latin typeface="Calibri"/>
              </a:rPr>
              <a:t>un ensemble d’outils permettant notamment</a:t>
            </a:r>
            <a:endParaRPr lang="fr-FR" sz="2200" b="0" strike="noStrike" spc="-1">
              <a:solidFill>
                <a:srgbClr val="000000"/>
              </a:solidFill>
              <a:latin typeface="Arial"/>
            </a:endParaRPr>
          </a:p>
          <a:p>
            <a:pPr marL="800280" lvl="1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200" b="0" strike="noStrike" spc="-1">
                <a:solidFill>
                  <a:srgbClr val="000000"/>
                </a:solidFill>
                <a:latin typeface="Calibri"/>
              </a:rPr>
              <a:t>De gérer les messages entre les fournisseurs et les consommateurs</a:t>
            </a:r>
            <a:endParaRPr lang="fr-FR" sz="2200" b="0" strike="noStrike" spc="-1">
              <a:solidFill>
                <a:srgbClr val="000000"/>
              </a:solidFill>
              <a:latin typeface="Arial"/>
            </a:endParaRPr>
          </a:p>
          <a:p>
            <a:pPr marL="800280" lvl="1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200" b="0" strike="noStrike" spc="-1">
                <a:solidFill>
                  <a:srgbClr val="000000"/>
                </a:solidFill>
                <a:latin typeface="Calibri"/>
              </a:rPr>
              <a:t>De publier un « registre » des services disponibles</a:t>
            </a:r>
            <a:endParaRPr lang="fr-FR" sz="2200" b="0" strike="noStrike" spc="-1">
              <a:solidFill>
                <a:srgbClr val="000000"/>
              </a:solidFill>
              <a:latin typeface="Arial"/>
            </a:endParaRPr>
          </a:p>
          <a:p>
            <a:pPr marL="800280" lvl="1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200" b="0" strike="noStrike" spc="-1">
                <a:solidFill>
                  <a:srgbClr val="000000"/>
                </a:solidFill>
                <a:latin typeface="Calibri"/>
              </a:rPr>
              <a:t>D’orchestrer la composition de plusieurs services</a:t>
            </a:r>
            <a:endParaRPr lang="fr-FR" sz="2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8" name="Picture 2"/>
          <p:cNvPicPr/>
          <p:nvPr/>
        </p:nvPicPr>
        <p:blipFill>
          <a:blip r:embed="rId3"/>
          <a:stretch/>
        </p:blipFill>
        <p:spPr>
          <a:xfrm>
            <a:off x="9245520" y="5797440"/>
            <a:ext cx="4950720" cy="39412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4ACF6007-65FA-40B4-8A44-B9D5B6D48AB9}" type="slidenum">
              <a:rPr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Picture 2"/>
          <p:cNvPicPr/>
          <p:nvPr/>
        </p:nvPicPr>
        <p:blipFill>
          <a:blip r:embed="rId2"/>
          <a:stretch/>
        </p:blipFill>
        <p:spPr>
          <a:xfrm>
            <a:off x="2661120" y="1424160"/>
            <a:ext cx="9796680" cy="6905880"/>
          </a:xfrm>
          <a:prstGeom prst="rect">
            <a:avLst/>
          </a:prstGeom>
          <a:ln w="0">
            <a:noFill/>
          </a:ln>
        </p:spPr>
      </p:pic>
      <p:sp>
        <p:nvSpPr>
          <p:cNvPr id="230" name="ZoneTexte 8"/>
          <p:cNvSpPr/>
          <p:nvPr/>
        </p:nvSpPr>
        <p:spPr>
          <a:xfrm>
            <a:off x="1362960" y="8228880"/>
            <a:ext cx="12716280" cy="222264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800" b="0" strike="noStrike" spc="-1">
                <a:solidFill>
                  <a:srgbClr val="C00000"/>
                </a:solidFill>
                <a:latin typeface="Calibri"/>
              </a:rPr>
              <a:t>Inconvénients</a:t>
            </a: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 :</a:t>
            </a:r>
            <a:endParaRPr lang="fr-FR" sz="2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Complexe à construire</a:t>
            </a:r>
            <a:endParaRPr lang="fr-FR" sz="2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Pas de contrôle sur l’évolution des services</a:t>
            </a:r>
            <a:endParaRPr lang="fr-FR" sz="2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Performances non garanties (surcoût du </a:t>
            </a:r>
            <a:r>
              <a:rPr lang="fr-FR" sz="2800" b="0" i="1" strike="noStrike" spc="-1">
                <a:solidFill>
                  <a:srgbClr val="000000"/>
                </a:solidFill>
                <a:latin typeface="Calibri"/>
              </a:rPr>
              <a:t>middleware </a:t>
            </a: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et goulot d’étranglement de certains services)</a:t>
            </a:r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ZoneTexte 10"/>
          <p:cNvSpPr/>
          <p:nvPr/>
        </p:nvSpPr>
        <p:spPr>
          <a:xfrm rot="16200000">
            <a:off x="11081880" y="3113640"/>
            <a:ext cx="756144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0" u="sng" strike="noStrike" spc="-1">
                <a:solidFill>
                  <a:srgbClr val="0563C1"/>
                </a:solidFill>
                <a:uFillTx/>
                <a:latin typeface="Calibri"/>
                <a:hlinkClick r:id="rId3"/>
              </a:rPr>
              <a:t>* Comprendre l’architecture orientée service et le microservice | mahefa.pro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1039320" y="569160"/>
            <a:ext cx="14005080" cy="1110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fr-FR" sz="4200" b="0" strike="noStrike" spc="-1">
                <a:solidFill>
                  <a:srgbClr val="000000"/>
                </a:solidFill>
                <a:latin typeface="Calibri"/>
              </a:rPr>
              <a:t>Architecture orientée Services (</a:t>
            </a:r>
            <a:r>
              <a:rPr lang="fr-FR" sz="4200" b="0" i="1" strike="noStrike" spc="-1">
                <a:solidFill>
                  <a:srgbClr val="000000"/>
                </a:solidFill>
                <a:latin typeface="Calibri"/>
              </a:rPr>
              <a:t>Service Oriented Architectures</a:t>
            </a:r>
            <a:r>
              <a:rPr lang="fr-FR" sz="4200" b="0" strike="noStrike" spc="-1">
                <a:solidFill>
                  <a:srgbClr val="000000"/>
                </a:solidFill>
                <a:latin typeface="Calibri"/>
              </a:rPr>
              <a:t>)</a:t>
            </a:r>
            <a:endParaRPr lang="en-US" sz="4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F2EE20A9-256F-4A87-8732-66753FAA93C4}" type="slidenum">
              <a:rPr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1039320" y="569160"/>
            <a:ext cx="13039920" cy="1110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fr-FR" sz="4800" b="0" strike="noStrike" spc="-1">
                <a:solidFill>
                  <a:srgbClr val="000000"/>
                </a:solidFill>
                <a:latin typeface="Calibri"/>
              </a:rPr>
              <a:t>Architecture orientée Microservices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1039320" y="1964880"/>
            <a:ext cx="13039920" cy="7665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56400" indent="-356400">
              <a:lnSpc>
                <a:spcPct val="90000"/>
              </a:lnSpc>
              <a:spcBef>
                <a:spcPts val="1559"/>
              </a:spcBef>
              <a:buClr>
                <a:srgbClr val="4472C4"/>
              </a:buClr>
              <a:buFont typeface="Arial"/>
              <a:buChar char="•"/>
            </a:pPr>
            <a:r>
              <a:rPr lang="fr-FR" sz="3200" b="0" strike="noStrike" spc="-1">
                <a:solidFill>
                  <a:schemeClr val="accent1"/>
                </a:solidFill>
                <a:latin typeface="Calibri"/>
              </a:rPr>
              <a:t>Contexte</a:t>
            </a:r>
            <a:r>
              <a:rPr lang="fr-FR" sz="3200" b="0" strike="noStrike" spc="-1">
                <a:solidFill>
                  <a:srgbClr val="000000"/>
                </a:solidFill>
                <a:latin typeface="Calibri"/>
              </a:rPr>
              <a:t> : Déployer des </a:t>
            </a:r>
            <a:r>
              <a:rPr lang="fr-FR" sz="3200" b="1" strike="noStrike" spc="-1">
                <a:solidFill>
                  <a:srgbClr val="000000"/>
                </a:solidFill>
                <a:latin typeface="Calibri"/>
              </a:rPr>
              <a:t>applications</a:t>
            </a:r>
            <a:r>
              <a:rPr lang="fr-FR" sz="3200" b="0" strike="noStrike" spc="-1">
                <a:solidFill>
                  <a:srgbClr val="000000"/>
                </a:solidFill>
                <a:latin typeface="Calibri"/>
              </a:rPr>
              <a:t> basées sur un serveur et supportant différents navigateurs ou périphériques (p.ex. mobiles)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356400" indent="-356400">
              <a:lnSpc>
                <a:spcPct val="90000"/>
              </a:lnSpc>
              <a:spcBef>
                <a:spcPts val="1559"/>
              </a:spcBef>
              <a:buClr>
                <a:srgbClr val="C00000"/>
              </a:buClr>
              <a:buFont typeface="Arial"/>
              <a:buChar char="•"/>
            </a:pPr>
            <a:r>
              <a:rPr lang="fr-FR" sz="3200" b="0" strike="noStrike" spc="-1">
                <a:solidFill>
                  <a:srgbClr val="C00000"/>
                </a:solidFill>
                <a:latin typeface="Calibri"/>
              </a:rPr>
              <a:t>Problème</a:t>
            </a:r>
            <a:r>
              <a:rPr lang="fr-FR" sz="3200" b="0" strike="noStrike" spc="-1">
                <a:solidFill>
                  <a:srgbClr val="000000"/>
                </a:solidFill>
                <a:latin typeface="Calibri"/>
              </a:rPr>
              <a:t> : Comment permettre une maintenance efficace, et une distribution optimale des traitements (p.ex. dans le cloud), même quand l’application grandit ?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559"/>
              </a:spcBef>
              <a:buNone/>
            </a:pPr>
            <a:endParaRPr lang="en-US" sz="1600" b="0" strike="noStrike" spc="-1">
              <a:solidFill>
                <a:srgbClr val="000000"/>
              </a:solidFill>
              <a:latin typeface="Calibri"/>
            </a:endParaRPr>
          </a:p>
          <a:p>
            <a:pPr marL="356400" indent="-356400">
              <a:lnSpc>
                <a:spcPct val="90000"/>
              </a:lnSpc>
              <a:spcBef>
                <a:spcPts val="1559"/>
              </a:spcBef>
              <a:buClr>
                <a:srgbClr val="548235"/>
              </a:buClr>
              <a:buFont typeface="Wingdings" charset="2"/>
              <a:buChar char=""/>
            </a:pPr>
            <a:r>
              <a:rPr lang="fr-FR" sz="3200" b="0" strike="noStrike" spc="-1">
                <a:solidFill>
                  <a:schemeClr val="accent6">
                    <a:lumMod val="75000"/>
                  </a:schemeClr>
                </a:solidFill>
                <a:latin typeface="Calibri"/>
              </a:rPr>
              <a:t>Concevoir une application comme la composition de petits services, déployables indépendamment et passant à l’échelle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559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35" name="Image 5"/>
          <p:cNvPicPr/>
          <p:nvPr/>
        </p:nvPicPr>
        <p:blipFill>
          <a:blip r:embed="rId2"/>
          <a:srcRect l="1177" t="17775" r="1342"/>
          <a:stretch/>
        </p:blipFill>
        <p:spPr>
          <a:xfrm>
            <a:off x="2055600" y="6061320"/>
            <a:ext cx="10175040" cy="4118040"/>
          </a:xfrm>
          <a:prstGeom prst="rect">
            <a:avLst/>
          </a:prstGeom>
          <a:ln w="0">
            <a:noFill/>
          </a:ln>
        </p:spPr>
      </p:pic>
      <p:sp>
        <p:nvSpPr>
          <p:cNvPr id="236" name="Rectangle 6"/>
          <p:cNvSpPr/>
          <p:nvPr/>
        </p:nvSpPr>
        <p:spPr>
          <a:xfrm>
            <a:off x="5892840" y="10121760"/>
            <a:ext cx="3250800" cy="569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37" name="ZoneTexte 8"/>
          <p:cNvSpPr/>
          <p:nvPr/>
        </p:nvSpPr>
        <p:spPr>
          <a:xfrm rot="16200000">
            <a:off x="10251720" y="2655000"/>
            <a:ext cx="922356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u="sng" strike="noStrike" spc="-1">
                <a:solidFill>
                  <a:srgbClr val="0563C1"/>
                </a:solidFill>
                <a:uFillTx/>
                <a:latin typeface="Calibri"/>
                <a:hlinkClick r:id="rId3"/>
              </a:rPr>
              <a:t>* Microservices I - Microservices vs SOA - Maveric Systems (maveric-systems.com)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ZoneTexte 9"/>
          <p:cNvSpPr/>
          <p:nvPr/>
        </p:nvSpPr>
        <p:spPr>
          <a:xfrm>
            <a:off x="12461040" y="7184880"/>
            <a:ext cx="191412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Interaction entre les services via des API </a:t>
            </a: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8CEE2D65-68E8-41F2-A50C-9F58FA0B9D49}" type="slidenum">
              <a:rPr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1039320" y="569160"/>
            <a:ext cx="13039920" cy="1110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fr-FR" sz="4800" b="0" strike="noStrike" spc="-1">
                <a:solidFill>
                  <a:srgbClr val="000000"/>
                </a:solidFill>
                <a:latin typeface="Calibri"/>
              </a:rPr>
              <a:t>Architecture orientée Microservices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1039320" y="1964880"/>
            <a:ext cx="13039920" cy="7665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56400" indent="-356400">
              <a:lnSpc>
                <a:spcPct val="90000"/>
              </a:lnSpc>
              <a:spcBef>
                <a:spcPts val="1559"/>
              </a:spcBef>
              <a:buClr>
                <a:srgbClr val="4472C4"/>
              </a:buClr>
              <a:buFont typeface="Arial"/>
              <a:buChar char="•"/>
            </a:pPr>
            <a:r>
              <a:rPr lang="fr-FR" sz="3200" b="0" strike="noStrike" spc="-1">
                <a:solidFill>
                  <a:schemeClr val="accent1"/>
                </a:solidFill>
                <a:latin typeface="Calibri"/>
              </a:rPr>
              <a:t>Contexte</a:t>
            </a:r>
            <a:r>
              <a:rPr lang="fr-FR" sz="3200" b="0" strike="noStrike" spc="-1">
                <a:solidFill>
                  <a:srgbClr val="000000"/>
                </a:solidFill>
                <a:latin typeface="Calibri"/>
              </a:rPr>
              <a:t> : Déployer des applications basées sur un serveur et supportant différents navigateurs ou périphériques (p.ex. mobiles).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356400" indent="-356400">
              <a:lnSpc>
                <a:spcPct val="90000"/>
              </a:lnSpc>
              <a:spcBef>
                <a:spcPts val="1559"/>
              </a:spcBef>
              <a:buClr>
                <a:srgbClr val="C00000"/>
              </a:buClr>
              <a:buFont typeface="Arial"/>
              <a:buChar char="•"/>
            </a:pPr>
            <a:r>
              <a:rPr lang="fr-FR" sz="3200" b="0" strike="noStrike" spc="-1">
                <a:solidFill>
                  <a:srgbClr val="C00000"/>
                </a:solidFill>
                <a:latin typeface="Calibri"/>
              </a:rPr>
              <a:t>Problème</a:t>
            </a:r>
            <a:r>
              <a:rPr lang="fr-FR" sz="3200" b="0" strike="noStrike" spc="-1">
                <a:solidFill>
                  <a:srgbClr val="000000"/>
                </a:solidFill>
                <a:latin typeface="Calibri"/>
              </a:rPr>
              <a:t> : Comment permettre une maintenance efficace, et une distribution optimale des traitements (p.ex. dans le cloud), même quand l’application grandit ?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559"/>
              </a:spcBef>
              <a:buNone/>
            </a:pPr>
            <a:endParaRPr lang="en-US" sz="1600" b="0" strike="noStrike" spc="-1">
              <a:solidFill>
                <a:srgbClr val="000000"/>
              </a:solidFill>
              <a:latin typeface="Calibri"/>
            </a:endParaRPr>
          </a:p>
          <a:p>
            <a:pPr marL="356400" indent="-356400">
              <a:lnSpc>
                <a:spcPct val="90000"/>
              </a:lnSpc>
              <a:spcBef>
                <a:spcPts val="1559"/>
              </a:spcBef>
              <a:buClr>
                <a:srgbClr val="548235"/>
              </a:buClr>
              <a:buFont typeface="Wingdings" charset="2"/>
              <a:buChar char=""/>
            </a:pPr>
            <a:r>
              <a:rPr lang="fr-FR" sz="3200" b="0" strike="noStrike" spc="-1">
                <a:solidFill>
                  <a:schemeClr val="accent6">
                    <a:lumMod val="75000"/>
                  </a:schemeClr>
                </a:solidFill>
                <a:latin typeface="Calibri"/>
              </a:rPr>
              <a:t>Concevoir une application comme la composition de petits services, déployables indépendamment et passant à l’échelle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559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1" name="ZoneTexte 4"/>
          <p:cNvSpPr/>
          <p:nvPr/>
        </p:nvSpPr>
        <p:spPr>
          <a:xfrm rot="16200000">
            <a:off x="11352960" y="3505680"/>
            <a:ext cx="707724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0000"/>
                </a:solidFill>
                <a:latin typeface="Calibri"/>
              </a:rPr>
              <a:t>* « </a:t>
            </a:r>
            <a:r>
              <a:rPr lang="fr-FR" sz="1600" b="1" strike="noStrike" spc="-1">
                <a:solidFill>
                  <a:srgbClr val="000000"/>
                </a:solidFill>
                <a:latin typeface="Calibri"/>
              </a:rPr>
              <a:t>Architectural Patterns and Tactics </a:t>
            </a:r>
            <a:r>
              <a:rPr lang="fr-FR" sz="1600" b="0" strike="noStrike" spc="-1">
                <a:solidFill>
                  <a:srgbClr val="000000"/>
                </a:solidFill>
                <a:latin typeface="Calibri"/>
              </a:rPr>
              <a:t>», J. Scott Hawker et R. Kuehl, RIT, 2023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2" name="Picture 2" descr="https://cdn.infoq.com/statics_s2_20160809-0249u1/resource/articles/microservices-intro/en/resources/3Fig4.png"/>
          <p:cNvPicPr/>
          <p:nvPr/>
        </p:nvPicPr>
        <p:blipFill>
          <a:blip r:embed="rId2"/>
          <a:stretch/>
        </p:blipFill>
        <p:spPr>
          <a:xfrm>
            <a:off x="9161640" y="5797440"/>
            <a:ext cx="5110920" cy="4165200"/>
          </a:xfrm>
          <a:prstGeom prst="rect">
            <a:avLst/>
          </a:prstGeom>
          <a:ln w="0">
            <a:noFill/>
          </a:ln>
        </p:spPr>
      </p:pic>
      <p:sp>
        <p:nvSpPr>
          <p:cNvPr id="243" name="ZoneTexte 9"/>
          <p:cNvSpPr/>
          <p:nvPr/>
        </p:nvSpPr>
        <p:spPr>
          <a:xfrm>
            <a:off x="9720000" y="9630000"/>
            <a:ext cx="12812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p.ex. Netflix</a:t>
            </a: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ZoneTexte 10"/>
          <p:cNvSpPr/>
          <p:nvPr/>
        </p:nvSpPr>
        <p:spPr>
          <a:xfrm>
            <a:off x="1189080" y="6541560"/>
            <a:ext cx="7156440" cy="3075840"/>
          </a:xfrm>
          <a:prstGeom prst="rect">
            <a:avLst/>
          </a:prstGeom>
          <a:noFill/>
          <a:ln w="0">
            <a:solidFill>
              <a:srgbClr val="00000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800" b="0" strike="noStrike" spc="-1">
                <a:solidFill>
                  <a:srgbClr val="C00000"/>
                </a:solidFill>
                <a:latin typeface="Calibri"/>
              </a:rPr>
              <a:t>Inconvénients</a:t>
            </a: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 :</a:t>
            </a:r>
            <a:endParaRPr lang="fr-FR" sz="2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Besoin de suivi (</a:t>
            </a:r>
            <a:r>
              <a:rPr lang="fr-FR" sz="2800" b="0" i="1" strike="noStrike" spc="-1">
                <a:solidFill>
                  <a:srgbClr val="000000"/>
                </a:solidFill>
                <a:latin typeface="Calibri"/>
              </a:rPr>
              <a:t>monitoring</a:t>
            </a: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) supplémentaire pour traiter les échecs des services</a:t>
            </a:r>
            <a:endParaRPr lang="fr-FR" sz="2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Un surcoût pour orchestrer les différents services</a:t>
            </a:r>
            <a:endParaRPr lang="fr-FR" sz="2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Consomme plus de mémoire qu’un système monolithique </a:t>
            </a:r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6B6958C-08D5-45AA-A1E6-E26D3842EAD7}" type="slidenum">
              <a:rPr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1039320" y="569160"/>
            <a:ext cx="13039920" cy="1110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fr-FR" sz="4800" b="0" strike="noStrike" spc="-1">
                <a:solidFill>
                  <a:srgbClr val="000000"/>
                </a:solidFill>
                <a:latin typeface="Calibri"/>
              </a:rPr>
              <a:t>Architecture </a:t>
            </a:r>
            <a:r>
              <a:rPr lang="fr-FR" sz="4800" b="0" i="1" strike="noStrike" spc="-1">
                <a:solidFill>
                  <a:srgbClr val="000000"/>
                </a:solidFill>
                <a:latin typeface="Calibri"/>
              </a:rPr>
              <a:t>MapReduce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/>
          </p:nvPr>
        </p:nvSpPr>
        <p:spPr>
          <a:xfrm>
            <a:off x="1039320" y="1964880"/>
            <a:ext cx="13039920" cy="7665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56400" indent="-356400">
              <a:lnSpc>
                <a:spcPct val="90000"/>
              </a:lnSpc>
              <a:spcBef>
                <a:spcPts val="1559"/>
              </a:spcBef>
              <a:buClr>
                <a:srgbClr val="4472C4"/>
              </a:buClr>
              <a:buFont typeface="Arial"/>
              <a:buChar char="•"/>
            </a:pPr>
            <a:r>
              <a:rPr lang="fr-FR" sz="3200" b="0" strike="noStrike" spc="-1">
                <a:solidFill>
                  <a:schemeClr val="accent1"/>
                </a:solidFill>
                <a:latin typeface="Calibri"/>
              </a:rPr>
              <a:t>Contexte</a:t>
            </a:r>
            <a:r>
              <a:rPr lang="fr-FR" sz="3200" b="0" strike="noStrike" spc="-1">
                <a:solidFill>
                  <a:srgbClr val="000000"/>
                </a:solidFill>
                <a:latin typeface="Calibri"/>
              </a:rPr>
              <a:t> : Traiter et analyser des masses de données (de l’ordre de plusieurs téraoctets voire du pétaoctet ) 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356400" indent="-356400">
              <a:lnSpc>
                <a:spcPct val="90000"/>
              </a:lnSpc>
              <a:spcBef>
                <a:spcPts val="1559"/>
              </a:spcBef>
              <a:buClr>
                <a:srgbClr val="C00000"/>
              </a:buClr>
              <a:buFont typeface="Arial"/>
              <a:buChar char="•"/>
            </a:pPr>
            <a:r>
              <a:rPr lang="fr-FR" sz="3200" b="0" strike="noStrike" spc="-1">
                <a:solidFill>
                  <a:srgbClr val="C00000"/>
                </a:solidFill>
                <a:latin typeface="Calibri"/>
              </a:rPr>
              <a:t>Problème</a:t>
            </a:r>
            <a:r>
              <a:rPr lang="fr-FR" sz="3200" b="0" strike="noStrike" spc="-1">
                <a:solidFill>
                  <a:srgbClr val="000000"/>
                </a:solidFill>
                <a:latin typeface="Calibri"/>
              </a:rPr>
              <a:t> : Comment efficacement distribuer et paralléliser les traitements sur de telles données ?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559"/>
              </a:spcBef>
              <a:buNone/>
            </a:pPr>
            <a:endParaRPr lang="en-US" sz="1600" b="0" strike="noStrike" spc="-1">
              <a:solidFill>
                <a:srgbClr val="000000"/>
              </a:solidFill>
              <a:latin typeface="Calibri"/>
            </a:endParaRPr>
          </a:p>
          <a:p>
            <a:pPr marL="356400" indent="-356400">
              <a:lnSpc>
                <a:spcPct val="90000"/>
              </a:lnSpc>
              <a:spcBef>
                <a:spcPts val="1559"/>
              </a:spcBef>
              <a:buClr>
                <a:srgbClr val="548235"/>
              </a:buClr>
              <a:buFont typeface="Wingdings" charset="2"/>
              <a:buChar char=""/>
            </a:pPr>
            <a:r>
              <a:rPr lang="fr-FR" sz="3200" b="0" strike="noStrike" spc="-1">
                <a:solidFill>
                  <a:schemeClr val="accent6">
                    <a:lumMod val="75000"/>
                  </a:schemeClr>
                </a:solidFill>
                <a:latin typeface="Calibri"/>
              </a:rPr>
              <a:t>Mettre en place une solution combinant une infrastructure distribuée (cluster de calcul) et des traitements parallèles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1170000" lvl="1" indent="-457200">
              <a:lnSpc>
                <a:spcPct val="90000"/>
              </a:lnSpc>
              <a:spcBef>
                <a:spcPts val="780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fr-FR" sz="2400" b="1" i="1" strike="noStrike" spc="-1">
                <a:solidFill>
                  <a:srgbClr val="000000"/>
                </a:solidFill>
                <a:latin typeface="Calibri"/>
              </a:rPr>
              <a:t>Map</a:t>
            </a: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 : partitionnement des données et envoie aux nœuds disponibles pour traitement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170000" lvl="1" indent="-457200">
              <a:lnSpc>
                <a:spcPct val="90000"/>
              </a:lnSpc>
              <a:spcBef>
                <a:spcPts val="780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fr-FR" sz="2400" b="1" i="1" strike="noStrike" spc="-1">
                <a:solidFill>
                  <a:srgbClr val="000000"/>
                </a:solidFill>
                <a:latin typeface="Calibri"/>
              </a:rPr>
              <a:t>Reduce</a:t>
            </a: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 : regroupement et agrégation des traitements effectués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559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7" name="ZoneTexte 5"/>
          <p:cNvSpPr/>
          <p:nvPr/>
        </p:nvSpPr>
        <p:spPr>
          <a:xfrm rot="16200000">
            <a:off x="10415160" y="3363480"/>
            <a:ext cx="886284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0" u="sng" strike="noStrike" spc="-1">
                <a:solidFill>
                  <a:srgbClr val="0563C1"/>
                </a:solidFill>
                <a:uFillTx/>
                <a:latin typeface="Calibri"/>
                <a:hlinkClick r:id="rId2"/>
              </a:rPr>
              <a:t>*MapReduce : tout savoir sur le framework Hadoop de traitement Big Data (lebigdata.fr)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8" name="Image 7"/>
          <p:cNvPicPr/>
          <p:nvPr/>
        </p:nvPicPr>
        <p:blipFill>
          <a:blip r:embed="rId3"/>
          <a:stretch/>
        </p:blipFill>
        <p:spPr>
          <a:xfrm>
            <a:off x="3249000" y="6614640"/>
            <a:ext cx="8620920" cy="40770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BF20D715-7246-4610-A0EA-3B3075FDC4D7}" type="slidenum">
              <a:rPr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1039320" y="569160"/>
            <a:ext cx="13039920" cy="1110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fr-FR" sz="4800" b="0" strike="noStrike" spc="-1">
                <a:solidFill>
                  <a:srgbClr val="000000"/>
                </a:solidFill>
                <a:latin typeface="Calibri"/>
              </a:rPr>
              <a:t>Architecture </a:t>
            </a:r>
            <a:r>
              <a:rPr lang="fr-FR" sz="4800" b="0" i="1" strike="noStrike" spc="-1">
                <a:solidFill>
                  <a:srgbClr val="000000"/>
                </a:solidFill>
                <a:latin typeface="Calibri"/>
              </a:rPr>
              <a:t>MapReduce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1039320" y="1964880"/>
            <a:ext cx="13039920" cy="7665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56400" indent="-356400">
              <a:lnSpc>
                <a:spcPct val="90000"/>
              </a:lnSpc>
              <a:spcBef>
                <a:spcPts val="1559"/>
              </a:spcBef>
              <a:buClr>
                <a:srgbClr val="4472C4"/>
              </a:buClr>
              <a:buFont typeface="Arial"/>
              <a:buChar char="•"/>
            </a:pPr>
            <a:r>
              <a:rPr lang="fr-FR" sz="3200" b="0" strike="noStrike" spc="-1">
                <a:solidFill>
                  <a:schemeClr val="accent1"/>
                </a:solidFill>
                <a:latin typeface="Calibri"/>
              </a:rPr>
              <a:t>Contexte</a:t>
            </a:r>
            <a:r>
              <a:rPr lang="fr-FR" sz="3200" b="0" strike="noStrike" spc="-1">
                <a:solidFill>
                  <a:srgbClr val="000000"/>
                </a:solidFill>
                <a:latin typeface="Calibri"/>
              </a:rPr>
              <a:t> : Traiter et analyser des masses de données (de l’ordre de plusieurs téraoctets voire du pétaoctet ) 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356400" indent="-356400">
              <a:lnSpc>
                <a:spcPct val="90000"/>
              </a:lnSpc>
              <a:spcBef>
                <a:spcPts val="1559"/>
              </a:spcBef>
              <a:buClr>
                <a:srgbClr val="C00000"/>
              </a:buClr>
              <a:buFont typeface="Arial"/>
              <a:buChar char="•"/>
            </a:pPr>
            <a:r>
              <a:rPr lang="fr-FR" sz="3200" b="0" strike="noStrike" spc="-1">
                <a:solidFill>
                  <a:srgbClr val="C00000"/>
                </a:solidFill>
                <a:latin typeface="Calibri"/>
              </a:rPr>
              <a:t>Problème</a:t>
            </a:r>
            <a:r>
              <a:rPr lang="fr-FR" sz="3200" b="0" strike="noStrike" spc="-1">
                <a:solidFill>
                  <a:srgbClr val="000000"/>
                </a:solidFill>
                <a:latin typeface="Calibri"/>
              </a:rPr>
              <a:t> : Comment efficacement distribuer et paralléliser les traitements sur de telles données ?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559"/>
              </a:spcBef>
              <a:buNone/>
            </a:pPr>
            <a:endParaRPr lang="en-US" sz="1600" b="0" strike="noStrike" spc="-1">
              <a:solidFill>
                <a:srgbClr val="000000"/>
              </a:solidFill>
              <a:latin typeface="Calibri"/>
            </a:endParaRPr>
          </a:p>
          <a:p>
            <a:pPr marL="356400" indent="-356400">
              <a:lnSpc>
                <a:spcPct val="90000"/>
              </a:lnSpc>
              <a:spcBef>
                <a:spcPts val="1559"/>
              </a:spcBef>
              <a:buClr>
                <a:srgbClr val="548235"/>
              </a:buClr>
              <a:buFont typeface="Wingdings" charset="2"/>
              <a:buChar char=""/>
            </a:pPr>
            <a:r>
              <a:rPr lang="fr-FR" sz="3200" b="0" strike="noStrike" spc="-1">
                <a:solidFill>
                  <a:schemeClr val="accent6">
                    <a:lumMod val="75000"/>
                  </a:schemeClr>
                </a:solidFill>
                <a:latin typeface="Calibri"/>
              </a:rPr>
              <a:t>Mettre en place une solution combinant une infrastructure distribuée (cluster de calcul) et des traitements parallèles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1170000" lvl="1" indent="-457200">
              <a:lnSpc>
                <a:spcPct val="90000"/>
              </a:lnSpc>
              <a:spcBef>
                <a:spcPts val="780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fr-FR" sz="2400" b="1" i="1" strike="noStrike" spc="-1">
                <a:solidFill>
                  <a:srgbClr val="000000"/>
                </a:solidFill>
                <a:latin typeface="Calibri"/>
              </a:rPr>
              <a:t>Map</a:t>
            </a: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 : partitionnement des données et envoie aux nœuds disponibles pour traitement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170000" lvl="1" indent="-457200">
              <a:lnSpc>
                <a:spcPct val="90000"/>
              </a:lnSpc>
              <a:spcBef>
                <a:spcPts val="780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fr-FR" sz="2400" b="1" i="1" strike="noStrike" spc="-1">
                <a:solidFill>
                  <a:srgbClr val="000000"/>
                </a:solidFill>
                <a:latin typeface="Calibri"/>
              </a:rPr>
              <a:t>Reduce</a:t>
            </a: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 : regroupement et agrégation des traitements effectués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559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1" name="ZoneTexte 6"/>
          <p:cNvSpPr/>
          <p:nvPr/>
        </p:nvSpPr>
        <p:spPr>
          <a:xfrm rot="16200000">
            <a:off x="11352960" y="3505680"/>
            <a:ext cx="707724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0000"/>
                </a:solidFill>
                <a:latin typeface="Calibri"/>
              </a:rPr>
              <a:t>* « </a:t>
            </a:r>
            <a:r>
              <a:rPr lang="fr-FR" sz="1600" b="1" strike="noStrike" spc="-1">
                <a:solidFill>
                  <a:srgbClr val="000000"/>
                </a:solidFill>
                <a:latin typeface="Calibri"/>
              </a:rPr>
              <a:t>Architectural Patterns and Tactics </a:t>
            </a:r>
            <a:r>
              <a:rPr lang="fr-FR" sz="1600" b="0" strike="noStrike" spc="-1">
                <a:solidFill>
                  <a:srgbClr val="000000"/>
                </a:solidFill>
                <a:latin typeface="Calibri"/>
              </a:rPr>
              <a:t>», J. Scott Hawker et R. Kuehl, RIT, 2023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Rectangle 9"/>
          <p:cNvSpPr/>
          <p:nvPr/>
        </p:nvSpPr>
        <p:spPr>
          <a:xfrm>
            <a:off x="5892840" y="9630000"/>
            <a:ext cx="3250800" cy="1061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253" name="Shape 79"/>
          <p:cNvPicPr/>
          <p:nvPr/>
        </p:nvPicPr>
        <p:blipFill>
          <a:blip r:embed="rId2"/>
          <a:stretch/>
        </p:blipFill>
        <p:spPr>
          <a:xfrm>
            <a:off x="8297280" y="6647760"/>
            <a:ext cx="6056280" cy="3511440"/>
          </a:xfrm>
          <a:prstGeom prst="rect">
            <a:avLst/>
          </a:prstGeom>
          <a:ln w="0">
            <a:noFill/>
          </a:ln>
        </p:spPr>
      </p:pic>
      <p:sp>
        <p:nvSpPr>
          <p:cNvPr id="254" name="ZoneTexte 8"/>
          <p:cNvSpPr/>
          <p:nvPr/>
        </p:nvSpPr>
        <p:spPr>
          <a:xfrm>
            <a:off x="1039320" y="6993000"/>
            <a:ext cx="6519960" cy="3075840"/>
          </a:xfrm>
          <a:prstGeom prst="rect">
            <a:avLst/>
          </a:prstGeom>
          <a:noFill/>
          <a:ln w="0">
            <a:solidFill>
              <a:srgbClr val="00000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800" b="0" strike="noStrike" spc="-1">
                <a:solidFill>
                  <a:srgbClr val="C00000"/>
                </a:solidFill>
                <a:latin typeface="Calibri"/>
              </a:rPr>
              <a:t>Inconvénients</a:t>
            </a: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 :</a:t>
            </a:r>
            <a:endParaRPr lang="fr-FR" sz="2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Uniquement adapté à des gros jeux de données </a:t>
            </a:r>
            <a:endParaRPr lang="fr-FR" sz="2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Nécessité de pouvoir diviser les données en partitions de mêmes tailles</a:t>
            </a:r>
            <a:endParaRPr lang="fr-FR" sz="2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Difficulté d’orchestrer des opérations nécessitant plusieurs </a:t>
            </a:r>
            <a:r>
              <a:rPr lang="fr-FR" sz="2800" b="1" i="1" strike="noStrike" spc="-1">
                <a:solidFill>
                  <a:srgbClr val="000000"/>
                </a:solidFill>
                <a:latin typeface="Calibri"/>
              </a:rPr>
              <a:t>Reduce</a:t>
            </a:r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7FF5618A-2CC4-4322-BBBF-CF2B5F7004DA}" type="slidenum">
              <a:rPr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1039320" y="569160"/>
            <a:ext cx="13039920" cy="1110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fr-FR" sz="4800" b="0" strike="noStrike" spc="-1">
                <a:solidFill>
                  <a:srgbClr val="000000"/>
                </a:solidFill>
                <a:latin typeface="Calibri"/>
              </a:rPr>
              <a:t>Architecture </a:t>
            </a:r>
            <a:r>
              <a:rPr lang="fr-FR" sz="4800" b="0" i="1" strike="noStrike" spc="-1">
                <a:solidFill>
                  <a:srgbClr val="000000"/>
                </a:solidFill>
                <a:latin typeface="Calibri"/>
              </a:rPr>
              <a:t>Peer-to-Peer </a:t>
            </a:r>
            <a:r>
              <a:rPr lang="fr-FR" sz="4800" b="0" strike="noStrike" spc="-1">
                <a:solidFill>
                  <a:srgbClr val="000000"/>
                </a:solidFill>
                <a:latin typeface="Calibri"/>
              </a:rPr>
              <a:t>(P2P)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/>
          </p:nvPr>
        </p:nvSpPr>
        <p:spPr>
          <a:xfrm>
            <a:off x="1039320" y="1964880"/>
            <a:ext cx="13394520" cy="7665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56400" indent="-356400">
              <a:lnSpc>
                <a:spcPct val="90000"/>
              </a:lnSpc>
              <a:spcBef>
                <a:spcPts val="1559"/>
              </a:spcBef>
              <a:buClr>
                <a:srgbClr val="4472C4"/>
              </a:buClr>
              <a:buFont typeface="Arial"/>
              <a:buChar char="•"/>
            </a:pPr>
            <a:r>
              <a:rPr lang="fr-FR" sz="3200" b="0" strike="noStrike" spc="-1" dirty="0">
                <a:solidFill>
                  <a:schemeClr val="accent1"/>
                </a:solidFill>
                <a:latin typeface="Calibri"/>
              </a:rPr>
              <a:t>Contexte</a:t>
            </a:r>
            <a:r>
              <a:rPr lang="fr-FR" sz="3200" b="0" strike="noStrike" spc="-1" dirty="0">
                <a:solidFill>
                  <a:srgbClr val="000000"/>
                </a:solidFill>
                <a:latin typeface="Calibri"/>
              </a:rPr>
              <a:t> : Des entités distribuées, d’importance égales, ayant besoin d’interagir et de coopérer pour fournir un service à une communauté distribuée d’utilisateurs</a:t>
            </a: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356400" indent="-356400">
              <a:lnSpc>
                <a:spcPct val="90000"/>
              </a:lnSpc>
              <a:spcBef>
                <a:spcPts val="1559"/>
              </a:spcBef>
              <a:buClr>
                <a:srgbClr val="C00000"/>
              </a:buClr>
              <a:buFont typeface="Arial"/>
              <a:buChar char="•"/>
            </a:pPr>
            <a:r>
              <a:rPr lang="fr-FR" sz="3200" b="0" strike="noStrike" spc="-1">
                <a:solidFill>
                  <a:srgbClr val="C00000"/>
                </a:solidFill>
                <a:latin typeface="Calibri"/>
              </a:rPr>
              <a:t>Problème</a:t>
            </a:r>
            <a:r>
              <a:rPr lang="fr-FR" sz="3200" b="0" strike="noStrike" spc="-1">
                <a:solidFill>
                  <a:srgbClr val="000000"/>
                </a:solidFill>
                <a:latin typeface="Calibri"/>
              </a:rPr>
              <a:t> : Comment connecter ces entités distribuées de façon à ce qu’elles partagent leurs services, tout en garantissant la disponibilité et le passage à l’échelle ?</a:t>
            </a: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559"/>
              </a:spcBef>
              <a:buNone/>
            </a:pPr>
            <a:endParaRPr lang="en-US" sz="1600" b="0" strike="noStrike" spc="-1" dirty="0">
              <a:solidFill>
                <a:srgbClr val="000000"/>
              </a:solidFill>
              <a:latin typeface="Calibri"/>
            </a:endParaRPr>
          </a:p>
          <a:p>
            <a:pPr marL="356400" indent="-356400">
              <a:lnSpc>
                <a:spcPct val="90000"/>
              </a:lnSpc>
              <a:spcBef>
                <a:spcPts val="1559"/>
              </a:spcBef>
              <a:buClr>
                <a:srgbClr val="548235"/>
              </a:buClr>
              <a:buFont typeface="Wingdings" charset="2"/>
              <a:buChar char=""/>
            </a:pPr>
            <a:r>
              <a:rPr lang="fr-FR" sz="3200" b="0" strike="noStrike" spc="-1" dirty="0">
                <a:solidFill>
                  <a:schemeClr val="accent6">
                    <a:lumMod val="75000"/>
                  </a:schemeClr>
                </a:solidFill>
                <a:latin typeface="Calibri"/>
              </a:rPr>
              <a:t>Des composants « égaux » interagissant entre eux via des requêtes, sans qu’aucun d ‘entre eux ne soit indispensable au fonctionnement de l’ensemble</a:t>
            </a: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559"/>
              </a:spcBef>
              <a:buNone/>
            </a:pP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57" name="Image 5"/>
          <p:cNvPicPr/>
          <p:nvPr/>
        </p:nvPicPr>
        <p:blipFill>
          <a:blip r:embed="rId2"/>
          <a:stretch/>
        </p:blipFill>
        <p:spPr>
          <a:xfrm>
            <a:off x="8098200" y="6517080"/>
            <a:ext cx="5678640" cy="4063320"/>
          </a:xfrm>
          <a:prstGeom prst="rect">
            <a:avLst/>
          </a:prstGeom>
          <a:ln w="0">
            <a:noFill/>
          </a:ln>
        </p:spPr>
      </p:pic>
      <p:sp>
        <p:nvSpPr>
          <p:cNvPr id="258" name="Rectangle 6"/>
          <p:cNvSpPr/>
          <p:nvPr/>
        </p:nvSpPr>
        <p:spPr>
          <a:xfrm>
            <a:off x="5892840" y="9630000"/>
            <a:ext cx="3250800" cy="1061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59" name="ZoneTexte 7"/>
          <p:cNvSpPr/>
          <p:nvPr/>
        </p:nvSpPr>
        <p:spPr>
          <a:xfrm>
            <a:off x="1039320" y="6993000"/>
            <a:ext cx="6236280" cy="3502440"/>
          </a:xfrm>
          <a:prstGeom prst="rect">
            <a:avLst/>
          </a:prstGeom>
          <a:noFill/>
          <a:ln w="0">
            <a:solidFill>
              <a:srgbClr val="00000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800" b="0" strike="noStrike" spc="-1">
                <a:solidFill>
                  <a:srgbClr val="C00000"/>
                </a:solidFill>
                <a:latin typeface="Calibri"/>
              </a:rPr>
              <a:t>Inconvénients</a:t>
            </a: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 :</a:t>
            </a:r>
            <a:endParaRPr lang="fr-FR" sz="2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Difficile de gérer la sécurité, la consistance des données, et les sauvegardes</a:t>
            </a:r>
            <a:endParaRPr lang="fr-FR" sz="2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Difficile de garantir une qualité de service (performance et disponibilité) si le système est petit</a:t>
            </a:r>
            <a:endParaRPr lang="fr-FR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ZoneTexte 9"/>
          <p:cNvSpPr/>
          <p:nvPr/>
        </p:nvSpPr>
        <p:spPr>
          <a:xfrm rot="16200000">
            <a:off x="11071440" y="3371400"/>
            <a:ext cx="75628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sv-SE" sz="1600" b="0" strike="noStrike" spc="-1">
                <a:solidFill>
                  <a:srgbClr val="2E2E2E"/>
                </a:solidFill>
                <a:latin typeface="NexusSans"/>
              </a:rPr>
              <a:t>*Platform Architecture, Amrit Tiwana, in </a:t>
            </a:r>
            <a:r>
              <a:rPr lang="sv-SE" sz="1600" b="0" strike="noStrike" spc="-1">
                <a:solidFill>
                  <a:srgbClr val="0563C1"/>
                </a:solidFill>
                <a:latin typeface="NexusSans"/>
                <a:hlinkClick r:id="rId3"/>
              </a:rPr>
              <a:t>Platform Ecosystems</a:t>
            </a:r>
            <a:r>
              <a:rPr lang="sv-SE" sz="1600" b="0" strike="noStrike" spc="-1">
                <a:solidFill>
                  <a:srgbClr val="2E2E2E"/>
                </a:solidFill>
                <a:latin typeface="NexusSans"/>
              </a:rPr>
              <a:t>, 2014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B4C070D3-77AE-42EA-956F-F04E93BD28DC}" type="slidenum">
              <a:rPr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1039320" y="569160"/>
            <a:ext cx="13039920" cy="1110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fr-FR" sz="4800" b="0" strike="noStrike" spc="-1">
                <a:solidFill>
                  <a:srgbClr val="000000"/>
                </a:solidFill>
                <a:latin typeface="Calibri"/>
              </a:rPr>
              <a:t>Focus sur le patron MVC pour une application Web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/>
          </p:nvPr>
        </p:nvSpPr>
        <p:spPr>
          <a:xfrm>
            <a:off x="1039320" y="1964880"/>
            <a:ext cx="13518000" cy="7919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4000"/>
          </a:bodyPr>
          <a:lstStyle/>
          <a:p>
            <a:pPr marL="334800" indent="-334800">
              <a:lnSpc>
                <a:spcPct val="90000"/>
              </a:lnSpc>
              <a:spcBef>
                <a:spcPts val="155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Application basique de type forum d’annonces en «</a:t>
            </a:r>
            <a:r>
              <a:rPr lang="fr-FR" sz="2800" b="0" i="1" strike="noStrike" spc="-1">
                <a:solidFill>
                  <a:srgbClr val="000000"/>
                </a:solidFill>
                <a:latin typeface="Calibri"/>
              </a:rPr>
              <a:t> </a:t>
            </a:r>
            <a:r>
              <a:rPr lang="fr-FR" sz="2800" b="1" i="1" strike="noStrike" spc="-1">
                <a:solidFill>
                  <a:srgbClr val="000000"/>
                </a:solidFill>
                <a:latin typeface="Calibri"/>
              </a:rPr>
              <a:t>flat PHP </a:t>
            </a: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»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559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559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559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559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559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559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559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669960" indent="0">
              <a:lnSpc>
                <a:spcPct val="90000"/>
              </a:lnSpc>
              <a:spcBef>
                <a:spcPts val="780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669960" indent="0">
              <a:lnSpc>
                <a:spcPct val="90000"/>
              </a:lnSpc>
              <a:spcBef>
                <a:spcPts val="780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1004760" lvl="1" indent="-334800">
              <a:lnSpc>
                <a:spcPct val="90000"/>
              </a:lnSpc>
              <a:spcBef>
                <a:spcPts val="780"/>
              </a:spcBef>
              <a:buClr>
                <a:srgbClr val="000000"/>
              </a:buClr>
              <a:buFont typeface="Wingdings" charset="2"/>
              <a:buChar char=""/>
              <a:tabLst>
                <a:tab pos="0" algn="l"/>
              </a:tabLst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Tout est fortement couplé/lié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004760" lvl="1" indent="-334800">
              <a:lnSpc>
                <a:spcPct val="90000"/>
              </a:lnSpc>
              <a:spcBef>
                <a:spcPts val="780"/>
              </a:spcBef>
              <a:buClr>
                <a:srgbClr val="000000"/>
              </a:buClr>
              <a:buFont typeface="Wingdings" charset="2"/>
              <a:buChar char=""/>
              <a:tabLst>
                <a:tab pos="0" algn="l"/>
              </a:tabLst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Difficile à faire évoluer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334800" indent="-334800">
              <a:lnSpc>
                <a:spcPct val="90000"/>
              </a:lnSpc>
              <a:spcBef>
                <a:spcPts val="1559"/>
              </a:spcBef>
              <a:buClr>
                <a:srgbClr val="000000"/>
              </a:buClr>
              <a:buFont typeface="Wingdings" charset="2"/>
              <a:buChar char=""/>
              <a:tabLst>
                <a:tab pos="0" algn="l"/>
              </a:tabLst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Comment le rendre plus modulaire et évolutif ? 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1004760" lvl="1" indent="-334800">
              <a:lnSpc>
                <a:spcPct val="90000"/>
              </a:lnSpc>
              <a:spcBef>
                <a:spcPts val="780"/>
              </a:spcBef>
              <a:buClr>
                <a:srgbClr val="000000"/>
              </a:buClr>
              <a:buFont typeface="Wingdings" charset="2"/>
              <a:buChar char=""/>
              <a:tabLst>
                <a:tab pos="0" algn="l"/>
              </a:tabLst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Appliquer le patron MVC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63" name="Groupe 26"/>
          <p:cNvGrpSpPr/>
          <p:nvPr/>
        </p:nvGrpSpPr>
        <p:grpSpPr>
          <a:xfrm>
            <a:off x="2840400" y="2988000"/>
            <a:ext cx="8669160" cy="3912120"/>
            <a:chOff x="2840400" y="2988000"/>
            <a:chExt cx="8669160" cy="3912120"/>
          </a:xfrm>
        </p:grpSpPr>
        <p:sp>
          <p:nvSpPr>
            <p:cNvPr id="264" name="Rectangle 5"/>
            <p:cNvSpPr/>
            <p:nvPr/>
          </p:nvSpPr>
          <p:spPr>
            <a:xfrm>
              <a:off x="6688440" y="4753800"/>
              <a:ext cx="1395000" cy="183816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 anchor="t">
              <a:spAutoFit/>
            </a:bodyPr>
            <a:lstStyle/>
            <a:p>
              <a:pPr>
                <a:lnSpc>
                  <a:spcPct val="100000"/>
                </a:lnSpc>
              </a:pPr>
              <a:endParaRPr lang="fr-FR" sz="1600" b="0" strike="noStrike" spc="-1">
                <a:solidFill>
                  <a:srgbClr val="130F0B"/>
                </a:solidFill>
                <a:latin typeface="Arial"/>
                <a:ea typeface="MS PGothic"/>
              </a:endParaRPr>
            </a:p>
          </p:txBody>
        </p:sp>
        <p:sp>
          <p:nvSpPr>
            <p:cNvPr id="265" name="ZoneTexte 6"/>
            <p:cNvSpPr/>
            <p:nvPr/>
          </p:nvSpPr>
          <p:spPr>
            <a:xfrm>
              <a:off x="6688440" y="4735800"/>
              <a:ext cx="90432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0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Hello Bob</a:t>
              </a:r>
              <a:endParaRPr lang="fr-FR" sz="10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266" name="Grouper 7"/>
            <p:cNvGrpSpPr/>
            <p:nvPr/>
          </p:nvGrpSpPr>
          <p:grpSpPr>
            <a:xfrm>
              <a:off x="2840400" y="4772160"/>
              <a:ext cx="1456200" cy="2127960"/>
              <a:chOff x="2840400" y="4772160"/>
              <a:chExt cx="1456200" cy="2127960"/>
            </a:xfrm>
          </p:grpSpPr>
          <p:grpSp>
            <p:nvGrpSpPr>
              <p:cNvPr id="267" name="Grouper 12"/>
              <p:cNvGrpSpPr/>
              <p:nvPr/>
            </p:nvGrpSpPr>
            <p:grpSpPr>
              <a:xfrm>
                <a:off x="2840400" y="4772160"/>
                <a:ext cx="1456200" cy="2127960"/>
                <a:chOff x="2840400" y="4772160"/>
                <a:chExt cx="1456200" cy="2127960"/>
              </a:xfrm>
            </p:grpSpPr>
            <p:sp>
              <p:nvSpPr>
                <p:cNvPr id="268" name="Rectangle 4"/>
                <p:cNvSpPr/>
                <p:nvPr/>
              </p:nvSpPr>
              <p:spPr>
                <a:xfrm>
                  <a:off x="2901600" y="4772160"/>
                  <a:ext cx="1395000" cy="1837440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round/>
                  <a:tailEnd type="triangl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6800" rIns="90000" bIns="468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endParaRPr lang="fr-FR" sz="1600" b="0" strike="noStrike" spc="-1">
                    <a:solidFill>
                      <a:srgbClr val="130F0B"/>
                    </a:solidFill>
                    <a:latin typeface="Arial"/>
                    <a:ea typeface="MS PGothic"/>
                  </a:endParaRPr>
                </a:p>
              </p:txBody>
            </p:sp>
            <p:sp>
              <p:nvSpPr>
                <p:cNvPr id="269" name="ZoneTexte 11"/>
                <p:cNvSpPr/>
                <p:nvPr/>
              </p:nvSpPr>
              <p:spPr>
                <a:xfrm>
                  <a:off x="2855520" y="4972320"/>
                  <a:ext cx="1395000" cy="2419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fr-FR" sz="1000" b="0" strike="noStrike" spc="-1">
                      <a:solidFill>
                        <a:srgbClr val="000000"/>
                      </a:solidFill>
                      <a:latin typeface="Arial"/>
                      <a:ea typeface="MS PGothic"/>
                    </a:rPr>
                    <a:t>login:</a:t>
                  </a:r>
                  <a:endParaRPr lang="fr-FR" sz="1000" b="0" strike="noStrike" spc="-1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270" name="Rectangle 12"/>
                <p:cNvSpPr/>
                <p:nvPr/>
              </p:nvSpPr>
              <p:spPr>
                <a:xfrm>
                  <a:off x="3438360" y="5063400"/>
                  <a:ext cx="613080" cy="152640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round/>
                  <a:tailEnd type="triangl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0" tIns="0" rIns="0" bIns="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fr-FR" sz="1000" b="0" strike="noStrike" spc="-1">
                      <a:solidFill>
                        <a:srgbClr val="130F0B"/>
                      </a:solidFill>
                      <a:latin typeface="Arial"/>
                      <a:ea typeface="MS PGothic"/>
                    </a:rPr>
                    <a:t> Bob</a:t>
                  </a:r>
                  <a:endParaRPr lang="fr-FR" sz="1000" b="0" strike="noStrike" spc="-1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271" name="ZoneTexte 13"/>
                <p:cNvSpPr/>
                <p:nvPr/>
              </p:nvSpPr>
              <p:spPr>
                <a:xfrm>
                  <a:off x="2840400" y="5409000"/>
                  <a:ext cx="1395000" cy="2419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fr-FR" sz="1000" b="0" strike="noStrike" spc="-1">
                      <a:solidFill>
                        <a:srgbClr val="000000"/>
                      </a:solidFill>
                      <a:latin typeface="Arial"/>
                      <a:ea typeface="MS PGothic"/>
                    </a:rPr>
                    <a:t>password:</a:t>
                  </a:r>
                  <a:endParaRPr lang="fr-FR" sz="1000" b="0" strike="noStrike" spc="-1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272" name="ZoneTexte 14"/>
                <p:cNvSpPr/>
                <p:nvPr/>
              </p:nvSpPr>
              <p:spPr>
                <a:xfrm>
                  <a:off x="2993760" y="6100560"/>
                  <a:ext cx="766080" cy="24192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fr-FR" sz="1000" b="0" strike="noStrike" spc="-1">
                      <a:solidFill>
                        <a:srgbClr val="000000"/>
                      </a:solidFill>
                      <a:latin typeface="Arial"/>
                      <a:ea typeface="MS PGothic"/>
                    </a:rPr>
                    <a:t>envoyer</a:t>
                  </a:r>
                  <a:endParaRPr lang="fr-FR" sz="1000" b="0" strike="noStrike" spc="-1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273" name="ZoneTexte 15"/>
                <p:cNvSpPr/>
                <p:nvPr/>
              </p:nvSpPr>
              <p:spPr>
                <a:xfrm>
                  <a:off x="3150720" y="6627960"/>
                  <a:ext cx="877680" cy="27216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fr-FR" sz="1200" b="0" strike="noStrike" spc="-1">
                      <a:solidFill>
                        <a:srgbClr val="000000"/>
                      </a:solidFill>
                      <a:latin typeface="Arial"/>
                      <a:ea typeface="MS PGothic"/>
                    </a:rPr>
                    <a:t>index.html</a:t>
                  </a:r>
                  <a:endParaRPr lang="fr-FR" sz="1200" b="0" strike="noStrike" spc="-1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  <p:sp>
            <p:nvSpPr>
              <p:cNvPr id="274" name="Rectangle 9"/>
              <p:cNvSpPr/>
              <p:nvPr/>
            </p:nvSpPr>
            <p:spPr>
              <a:xfrm>
                <a:off x="3714120" y="5500080"/>
                <a:ext cx="520920" cy="152640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 anchor="t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fr-FR" sz="1000" b="0" strike="noStrike" spc="-1">
                    <a:solidFill>
                      <a:srgbClr val="130F0B"/>
                    </a:solidFill>
                    <a:latin typeface="Arial"/>
                    <a:ea typeface="MS PGothic"/>
                  </a:rPr>
                  <a:t> ****</a:t>
                </a:r>
                <a:endParaRPr lang="fr-FR" sz="10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275" name="ZoneTexte 16"/>
            <p:cNvSpPr/>
            <p:nvPr/>
          </p:nvSpPr>
          <p:spPr>
            <a:xfrm>
              <a:off x="6688440" y="6592320"/>
              <a:ext cx="161352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2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annonces.php</a:t>
              </a:r>
              <a:endParaRPr lang="fr-FR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6" name="Disque magnétique 17"/>
            <p:cNvSpPr/>
            <p:nvPr/>
          </p:nvSpPr>
          <p:spPr>
            <a:xfrm>
              <a:off x="6826680" y="2988000"/>
              <a:ext cx="1134360" cy="673560"/>
            </a:xfrm>
            <a:prstGeom prst="flowChartMagneticDisk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 anchor="t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130F0B"/>
                  </a:solidFill>
                  <a:latin typeface="Arial"/>
                  <a:ea typeface="MS PGothic"/>
                </a:rPr>
                <a:t>BD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7" name="ZoneTexte 21"/>
            <p:cNvSpPr/>
            <p:nvPr/>
          </p:nvSpPr>
          <p:spPr>
            <a:xfrm>
              <a:off x="6673320" y="5172480"/>
              <a:ext cx="1486800" cy="698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000" b="1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List of Posts</a:t>
              </a:r>
              <a:endParaRPr lang="fr-FR" sz="1000" b="0" strike="noStrike" spc="-1">
                <a:solidFill>
                  <a:srgbClr val="000000"/>
                </a:solidFill>
                <a:latin typeface="Arial"/>
              </a:endParaRPr>
            </a:p>
            <a:p>
              <a:pPr indent="-216000">
                <a:lnSpc>
                  <a:spcPct val="100000"/>
                </a:lnSpc>
                <a:buSzPct val="100000"/>
                <a:buBlip>
                  <a:blip r:embed="rId2"/>
                </a:buBlip>
              </a:pPr>
              <a:r>
                <a:rPr lang="fr-FR" sz="10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Titre annonce 1</a:t>
              </a:r>
              <a:endParaRPr lang="fr-FR" sz="1000" b="0" strike="noStrike" spc="-1">
                <a:solidFill>
                  <a:srgbClr val="000000"/>
                </a:solidFill>
                <a:latin typeface="Arial"/>
              </a:endParaRPr>
            </a:p>
            <a:p>
              <a:pPr indent="-216000">
                <a:lnSpc>
                  <a:spcPct val="100000"/>
                </a:lnSpc>
                <a:buSzPct val="100000"/>
                <a:buBlip>
                  <a:blip r:embed="rId2"/>
                </a:buBlip>
              </a:pPr>
              <a:r>
                <a:rPr lang="fr-FR" sz="1000" b="0" strike="noStrike" spc="-1">
                  <a:solidFill>
                    <a:srgbClr val="3366FF"/>
                  </a:solidFill>
                  <a:latin typeface="Arial"/>
                  <a:ea typeface="MS PGothic"/>
                </a:rPr>
                <a:t>Titre annonce 2</a:t>
              </a:r>
              <a:endParaRPr lang="fr-FR" sz="1000" b="0" strike="noStrike" spc="-1">
                <a:solidFill>
                  <a:srgbClr val="000000"/>
                </a:solidFill>
                <a:latin typeface="Arial"/>
              </a:endParaRPr>
            </a:p>
            <a:p>
              <a:pPr indent="-216000">
                <a:lnSpc>
                  <a:spcPct val="100000"/>
                </a:lnSpc>
                <a:buSzPct val="100000"/>
                <a:buBlip>
                  <a:blip r:embed="rId2"/>
                </a:buBlip>
              </a:pPr>
              <a:r>
                <a:rPr lang="fr-FR" sz="10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Titre annonce 3</a:t>
              </a:r>
              <a:endParaRPr lang="fr-FR" sz="10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278" name="Grouper 35"/>
            <p:cNvGrpSpPr/>
            <p:nvPr/>
          </p:nvGrpSpPr>
          <p:grpSpPr>
            <a:xfrm>
              <a:off x="10000440" y="4826880"/>
              <a:ext cx="1509120" cy="1838160"/>
              <a:chOff x="10000440" y="4826880"/>
              <a:chExt cx="1509120" cy="1838160"/>
            </a:xfrm>
          </p:grpSpPr>
          <p:sp>
            <p:nvSpPr>
              <p:cNvPr id="279" name="Rectangle 24"/>
              <p:cNvSpPr/>
              <p:nvPr/>
            </p:nvSpPr>
            <p:spPr>
              <a:xfrm>
                <a:off x="10061640" y="4826880"/>
                <a:ext cx="1395000" cy="1838160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6800" rIns="90000" bIns="46800" anchor="t">
                <a:spAutoFit/>
              </a:bodyPr>
              <a:lstStyle/>
              <a:p>
                <a:pPr>
                  <a:lnSpc>
                    <a:spcPct val="100000"/>
                  </a:lnSpc>
                </a:pPr>
                <a:endParaRPr lang="fr-FR" sz="1600" b="0" strike="noStrike" spc="-1">
                  <a:solidFill>
                    <a:srgbClr val="130F0B"/>
                  </a:solidFill>
                  <a:latin typeface="Arial"/>
                  <a:ea typeface="MS PGothic"/>
                </a:endParaRPr>
              </a:p>
            </p:txBody>
          </p:sp>
          <p:sp>
            <p:nvSpPr>
              <p:cNvPr id="280" name="ZoneTexte 27"/>
              <p:cNvSpPr/>
              <p:nvPr/>
            </p:nvSpPr>
            <p:spPr>
              <a:xfrm>
                <a:off x="10000440" y="4972320"/>
                <a:ext cx="1509120" cy="6987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fr-FR" sz="1000" b="1" strike="noStrike" spc="-1">
                    <a:solidFill>
                      <a:srgbClr val="000000"/>
                    </a:solidFill>
                    <a:latin typeface="Arial"/>
                    <a:ea typeface="MS PGothic"/>
                  </a:rPr>
                  <a:t>Titre annonce 2</a:t>
                </a:r>
                <a:endParaRPr lang="fr-FR" sz="1000" b="0" strike="noStrike" spc="-1">
                  <a:solidFill>
                    <a:srgbClr val="000000"/>
                  </a:solidFill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endParaRPr lang="fr-FR" sz="1000" b="0" strike="noStrike" spc="-1">
                  <a:solidFill>
                    <a:srgbClr val="000000"/>
                  </a:solidFill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fr-FR" sz="1000" b="0" strike="noStrike" spc="-1">
                    <a:solidFill>
                      <a:srgbClr val="000000"/>
                    </a:solidFill>
                    <a:latin typeface="Arial"/>
                    <a:ea typeface="MS PGothic"/>
                  </a:rPr>
                  <a:t>date</a:t>
                </a:r>
                <a:endParaRPr lang="fr-FR" sz="1000" b="0" strike="noStrike" spc="-1">
                  <a:solidFill>
                    <a:srgbClr val="000000"/>
                  </a:solidFill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fr-FR" sz="1000" b="0" strike="noStrike" spc="-1">
                    <a:solidFill>
                      <a:srgbClr val="000000"/>
                    </a:solidFill>
                    <a:latin typeface="Arial"/>
                    <a:ea typeface="MS PGothic"/>
                  </a:rPr>
                  <a:t>Texte de l’annonce</a:t>
                </a:r>
                <a:endParaRPr lang="fr-FR" sz="10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281" name="ZoneTexte 31"/>
            <p:cNvSpPr/>
            <p:nvPr/>
          </p:nvSpPr>
          <p:spPr>
            <a:xfrm>
              <a:off x="10405080" y="6599520"/>
              <a:ext cx="76932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2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post.php</a:t>
              </a:r>
              <a:endParaRPr lang="fr-FR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282" name="Connecteur en arc 28"/>
            <p:cNvCxnSpPr>
              <a:stCxn id="268" idx="3"/>
              <a:endCxn id="277" idx="1"/>
            </p:cNvCxnSpPr>
            <p:nvPr/>
          </p:nvCxnSpPr>
          <p:spPr>
            <a:xfrm flipV="1">
              <a:off x="4296600" y="5679720"/>
              <a:ext cx="2376720" cy="11880"/>
            </a:xfrm>
            <a:prstGeom prst="curvedConnector2">
              <a:avLst/>
            </a:prstGeom>
            <a:ln w="28575">
              <a:solidFill>
                <a:srgbClr val="0000FF"/>
              </a:solidFill>
              <a:prstDash val="sysDot"/>
              <a:round/>
              <a:tailEnd type="arrow" w="med" len="med"/>
            </a:ln>
          </p:spPr>
        </p:cxnSp>
        <p:cxnSp>
          <p:nvCxnSpPr>
            <p:cNvPr id="283" name="Connecteur en arc 31"/>
            <p:cNvCxnSpPr>
              <a:stCxn id="277" idx="3"/>
            </p:cNvCxnSpPr>
            <p:nvPr/>
          </p:nvCxnSpPr>
          <p:spPr>
            <a:xfrm>
              <a:off x="8160120" y="5679720"/>
              <a:ext cx="1878840" cy="2880"/>
            </a:xfrm>
            <a:prstGeom prst="curvedConnector2">
              <a:avLst/>
            </a:prstGeom>
            <a:ln w="28575">
              <a:solidFill>
                <a:srgbClr val="0000FF"/>
              </a:solidFill>
              <a:prstDash val="sysDot"/>
              <a:round/>
              <a:tailEnd type="arrow" w="med" len="med"/>
            </a:ln>
          </p:spPr>
        </p:cxnSp>
        <p:cxnSp>
          <p:nvCxnSpPr>
            <p:cNvPr id="284" name="Connecteur droit avec flèche 38"/>
            <p:cNvCxnSpPr>
              <a:stCxn id="276" idx="3"/>
            </p:cNvCxnSpPr>
            <p:nvPr/>
          </p:nvCxnSpPr>
          <p:spPr>
            <a:xfrm flipH="1">
              <a:off x="7386120" y="3957480"/>
              <a:ext cx="7920" cy="869400"/>
            </a:xfrm>
            <a:prstGeom prst="straightConnector1">
              <a:avLst/>
            </a:prstGeom>
            <a:ln w="28575">
              <a:solidFill>
                <a:srgbClr val="0000FF"/>
              </a:solidFill>
              <a:prstDash val="sysDot"/>
              <a:round/>
              <a:headEnd type="arrow" w="med" len="med"/>
              <a:tailEnd type="arrow" w="med" len="med"/>
            </a:ln>
          </p:spPr>
        </p:cxnSp>
        <p:cxnSp>
          <p:nvCxnSpPr>
            <p:cNvPr id="285" name="Connecteur droit avec flèche 40"/>
            <p:cNvCxnSpPr>
              <a:endCxn id="279" idx="0"/>
            </p:cNvCxnSpPr>
            <p:nvPr/>
          </p:nvCxnSpPr>
          <p:spPr>
            <a:xfrm>
              <a:off x="7999200" y="3534120"/>
              <a:ext cx="2760120" cy="1292760"/>
            </a:xfrm>
            <a:prstGeom prst="straightConnector1">
              <a:avLst/>
            </a:prstGeom>
            <a:ln w="28575">
              <a:solidFill>
                <a:srgbClr val="0000FF"/>
              </a:solidFill>
              <a:prstDash val="sysDot"/>
              <a:round/>
              <a:headEnd type="arrow" w="med" len="med"/>
              <a:tailEnd type="arrow" w="med" len="med"/>
            </a:ln>
          </p:spPr>
        </p:cxnSp>
      </p:grpSp>
      <p:sp>
        <p:nvSpPr>
          <p:cNvPr id="286" name="ZoneTexte 30"/>
          <p:cNvSpPr/>
          <p:nvPr/>
        </p:nvSpPr>
        <p:spPr>
          <a:xfrm rot="16200000">
            <a:off x="11077560" y="3614400"/>
            <a:ext cx="756144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fr-FR" sz="1600" b="0" u="sng" strike="noStrike" spc="-1">
                <a:solidFill>
                  <a:srgbClr val="0563C1"/>
                </a:solidFill>
                <a:uFillTx/>
                <a:latin typeface="Calibri"/>
                <a:hlinkClick r:id="rId3"/>
              </a:rPr>
              <a:t>https://symfony.com/doc/current/introduction/from_flat_php_to_symfony.html</a:t>
            </a:r>
            <a:r>
              <a:rPr lang="fr-FR" sz="16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2379476-C375-4239-B85D-C3DC6448670E}" type="slidenum"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1039320" y="569160"/>
            <a:ext cx="13039920" cy="1110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fr-FR" sz="4800" b="0" strike="noStrike" spc="-1">
                <a:solidFill>
                  <a:srgbClr val="000000"/>
                </a:solidFill>
                <a:latin typeface="Calibri"/>
              </a:rPr>
              <a:t>Focus sur le patron MVC pour une application Web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/>
          </p:nvPr>
        </p:nvSpPr>
        <p:spPr>
          <a:xfrm>
            <a:off x="1039320" y="1964880"/>
            <a:ext cx="13039920" cy="7665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56400" indent="-356400">
              <a:lnSpc>
                <a:spcPct val="90000"/>
              </a:lnSpc>
              <a:spcBef>
                <a:spcPts val="1559"/>
              </a:spcBef>
              <a:buClr>
                <a:srgbClr val="000000"/>
              </a:buClr>
              <a:buFont typeface="Arial"/>
              <a:buChar char="•"/>
            </a:pPr>
            <a:r>
              <a:rPr lang="fr-FR" sz="3200" b="0" strike="noStrike" spc="-1">
                <a:solidFill>
                  <a:srgbClr val="000000"/>
                </a:solidFill>
                <a:latin typeface="Calibri"/>
              </a:rPr>
              <a:t>Etape 1 : Isoler la présentation / l'interface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559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89" name="Groupe 29"/>
          <p:cNvGrpSpPr/>
          <p:nvPr/>
        </p:nvGrpSpPr>
        <p:grpSpPr>
          <a:xfrm>
            <a:off x="1683720" y="3351960"/>
            <a:ext cx="11756160" cy="5594040"/>
            <a:chOff x="1683720" y="3351960"/>
            <a:chExt cx="11756160" cy="5594040"/>
          </a:xfrm>
        </p:grpSpPr>
        <p:sp>
          <p:nvSpPr>
            <p:cNvPr id="290" name="Rectangle 4"/>
            <p:cNvSpPr/>
            <p:nvPr/>
          </p:nvSpPr>
          <p:spPr>
            <a:xfrm>
              <a:off x="11982600" y="4924080"/>
              <a:ext cx="928800" cy="129744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 anchor="t">
              <a:spAutoFit/>
            </a:bodyPr>
            <a:lstStyle/>
            <a:p>
              <a:pPr>
                <a:lnSpc>
                  <a:spcPct val="100000"/>
                </a:lnSpc>
              </a:pPr>
              <a:endParaRPr lang="fr-FR" sz="1600" b="0" strike="noStrike" spc="-1">
                <a:solidFill>
                  <a:srgbClr val="130F0B"/>
                </a:solidFill>
                <a:latin typeface="Arial"/>
                <a:ea typeface="MS PGothic"/>
              </a:endParaRPr>
            </a:p>
          </p:txBody>
        </p:sp>
        <p:sp>
          <p:nvSpPr>
            <p:cNvPr id="291" name="Rectangle 4"/>
            <p:cNvSpPr/>
            <p:nvPr/>
          </p:nvSpPr>
          <p:spPr>
            <a:xfrm>
              <a:off x="8538840" y="4924080"/>
              <a:ext cx="928800" cy="129744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 anchor="t">
              <a:spAutoFit/>
            </a:bodyPr>
            <a:lstStyle/>
            <a:p>
              <a:pPr>
                <a:lnSpc>
                  <a:spcPct val="100000"/>
                </a:lnSpc>
              </a:pPr>
              <a:endParaRPr lang="fr-FR" sz="1600" b="0" strike="noStrike" spc="-1">
                <a:solidFill>
                  <a:srgbClr val="130F0B"/>
                </a:solidFill>
                <a:latin typeface="Arial"/>
                <a:ea typeface="MS PGothic"/>
              </a:endParaRPr>
            </a:p>
          </p:txBody>
        </p:sp>
        <p:sp>
          <p:nvSpPr>
            <p:cNvPr id="292" name="ZoneTexte 15"/>
            <p:cNvSpPr/>
            <p:nvPr/>
          </p:nvSpPr>
          <p:spPr>
            <a:xfrm>
              <a:off x="5323680" y="6224400"/>
              <a:ext cx="108468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2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index.php</a:t>
              </a:r>
              <a:endParaRPr lang="fr-FR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3" name="ZoneTexte 16"/>
            <p:cNvSpPr/>
            <p:nvPr/>
          </p:nvSpPr>
          <p:spPr>
            <a:xfrm>
              <a:off x="8305200" y="6203880"/>
              <a:ext cx="144432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2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annonces.php</a:t>
              </a:r>
              <a:endParaRPr lang="fr-FR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4" name="Disque magnétique 17"/>
            <p:cNvSpPr/>
            <p:nvPr/>
          </p:nvSpPr>
          <p:spPr>
            <a:xfrm>
              <a:off x="8555040" y="3351960"/>
              <a:ext cx="888480" cy="613080"/>
            </a:xfrm>
            <a:prstGeom prst="flowChartMagneticDisk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 anchor="t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fr-FR" sz="1400" b="0" strike="noStrike" spc="-1">
                  <a:solidFill>
                    <a:srgbClr val="130F0B"/>
                  </a:solidFill>
                  <a:latin typeface="Arial"/>
                  <a:ea typeface="MS PGothic"/>
                </a:rPr>
                <a:t>BD</a:t>
              </a:r>
              <a:endParaRPr lang="fr-FR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5" name="ZoneTexte 31"/>
            <p:cNvSpPr/>
            <p:nvPr/>
          </p:nvSpPr>
          <p:spPr>
            <a:xfrm>
              <a:off x="12110400" y="6240240"/>
              <a:ext cx="76932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2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post.php</a:t>
              </a:r>
              <a:endParaRPr lang="fr-FR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6" name="Rectangle 4"/>
            <p:cNvSpPr/>
            <p:nvPr/>
          </p:nvSpPr>
          <p:spPr>
            <a:xfrm>
              <a:off x="5367600" y="4924080"/>
              <a:ext cx="928800" cy="129744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 anchor="t">
              <a:spAutoFit/>
            </a:bodyPr>
            <a:lstStyle/>
            <a:p>
              <a:pPr>
                <a:lnSpc>
                  <a:spcPct val="100000"/>
                </a:lnSpc>
              </a:pPr>
              <a:endParaRPr lang="fr-FR" sz="1600" b="0" strike="noStrike" spc="-1">
                <a:solidFill>
                  <a:srgbClr val="130F0B"/>
                </a:solidFill>
                <a:latin typeface="Arial"/>
                <a:ea typeface="MS PGothic"/>
              </a:endParaRPr>
            </a:p>
          </p:txBody>
        </p:sp>
        <p:cxnSp>
          <p:nvCxnSpPr>
            <p:cNvPr id="297" name="Connecteur en arc 32"/>
            <p:cNvCxnSpPr>
              <a:stCxn id="296" idx="3"/>
              <a:endCxn id="291" idx="1"/>
            </p:cNvCxnSpPr>
            <p:nvPr/>
          </p:nvCxnSpPr>
          <p:spPr>
            <a:xfrm>
              <a:off x="6296400" y="5572800"/>
              <a:ext cx="2242800" cy="2880"/>
            </a:xfrm>
            <a:prstGeom prst="curvedConnector2">
              <a:avLst/>
            </a:prstGeom>
            <a:ln w="28575">
              <a:solidFill>
                <a:srgbClr val="0000FF"/>
              </a:solidFill>
              <a:prstDash val="sysDot"/>
              <a:round/>
              <a:tailEnd type="arrow" w="med" len="med"/>
            </a:ln>
          </p:spPr>
        </p:cxnSp>
        <p:cxnSp>
          <p:nvCxnSpPr>
            <p:cNvPr id="298" name="Connecteur droit avec flèche 34"/>
            <p:cNvCxnSpPr>
              <a:stCxn id="291" idx="3"/>
              <a:endCxn id="290" idx="1"/>
            </p:cNvCxnSpPr>
            <p:nvPr/>
          </p:nvCxnSpPr>
          <p:spPr>
            <a:xfrm>
              <a:off x="9467640" y="5572800"/>
              <a:ext cx="2515320" cy="2880"/>
            </a:xfrm>
            <a:prstGeom prst="straightConnector1">
              <a:avLst/>
            </a:prstGeom>
            <a:ln w="28575">
              <a:solidFill>
                <a:srgbClr val="0000FF"/>
              </a:solidFill>
              <a:prstDash val="sysDot"/>
              <a:round/>
              <a:tailEnd type="arrow" w="med" len="med"/>
            </a:ln>
          </p:spPr>
        </p:cxnSp>
        <p:cxnSp>
          <p:nvCxnSpPr>
            <p:cNvPr id="299" name="Connecteur droit avec flèche 36"/>
            <p:cNvCxnSpPr>
              <a:stCxn id="294" idx="3"/>
              <a:endCxn id="291" idx="0"/>
            </p:cNvCxnSpPr>
            <p:nvPr/>
          </p:nvCxnSpPr>
          <p:spPr>
            <a:xfrm>
              <a:off x="8999280" y="4238280"/>
              <a:ext cx="4320" cy="686160"/>
            </a:xfrm>
            <a:prstGeom prst="straightConnector1">
              <a:avLst/>
            </a:prstGeom>
            <a:ln w="28575">
              <a:solidFill>
                <a:srgbClr val="0000FF"/>
              </a:solidFill>
              <a:prstDash val="sysDot"/>
              <a:round/>
              <a:headEnd type="arrow" w="med" len="med"/>
              <a:tailEnd type="arrow" w="med" len="med"/>
            </a:ln>
          </p:spPr>
        </p:cxnSp>
        <p:cxnSp>
          <p:nvCxnSpPr>
            <p:cNvPr id="300" name="Connecteur droit avec flèche 38"/>
            <p:cNvCxnSpPr>
              <a:stCxn id="294" idx="1"/>
              <a:endCxn id="290" idx="0"/>
            </p:cNvCxnSpPr>
            <p:nvPr/>
          </p:nvCxnSpPr>
          <p:spPr>
            <a:xfrm>
              <a:off x="9443880" y="3795120"/>
              <a:ext cx="3003480" cy="1129320"/>
            </a:xfrm>
            <a:prstGeom prst="straightConnector1">
              <a:avLst/>
            </a:prstGeom>
            <a:ln w="28575">
              <a:solidFill>
                <a:srgbClr val="0000FF"/>
              </a:solidFill>
              <a:prstDash val="sysDot"/>
              <a:round/>
              <a:headEnd type="arrow" w="med" len="med"/>
              <a:tailEnd type="arrow" w="med" len="med"/>
            </a:ln>
          </p:spPr>
        </p:cxnSp>
        <p:sp>
          <p:nvSpPr>
            <p:cNvPr id="301" name="Rectangle 4"/>
            <p:cNvSpPr/>
            <p:nvPr/>
          </p:nvSpPr>
          <p:spPr>
            <a:xfrm>
              <a:off x="5415480" y="7373520"/>
              <a:ext cx="928800" cy="129744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 anchor="t">
              <a:spAutoFit/>
            </a:bodyPr>
            <a:lstStyle/>
            <a:p>
              <a:pPr>
                <a:lnSpc>
                  <a:spcPct val="100000"/>
                </a:lnSpc>
              </a:pPr>
              <a:endParaRPr lang="fr-FR" sz="1600" b="0" strike="noStrike" spc="-1">
                <a:solidFill>
                  <a:srgbClr val="130F0B"/>
                </a:solidFill>
                <a:latin typeface="Arial"/>
                <a:ea typeface="MS PGothic"/>
              </a:endParaRPr>
            </a:p>
          </p:txBody>
        </p:sp>
        <p:sp>
          <p:nvSpPr>
            <p:cNvPr id="302" name="Rectangle 4"/>
            <p:cNvSpPr/>
            <p:nvPr/>
          </p:nvSpPr>
          <p:spPr>
            <a:xfrm>
              <a:off x="8555040" y="7300440"/>
              <a:ext cx="928800" cy="129744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 anchor="t">
              <a:spAutoFit/>
            </a:bodyPr>
            <a:lstStyle/>
            <a:p>
              <a:pPr>
                <a:lnSpc>
                  <a:spcPct val="100000"/>
                </a:lnSpc>
              </a:pPr>
              <a:endParaRPr lang="fr-FR" sz="1600" b="0" strike="noStrike" spc="-1">
                <a:solidFill>
                  <a:srgbClr val="130F0B"/>
                </a:solidFill>
                <a:latin typeface="Arial"/>
                <a:ea typeface="MS PGothic"/>
              </a:endParaRPr>
            </a:p>
          </p:txBody>
        </p:sp>
        <p:sp>
          <p:nvSpPr>
            <p:cNvPr id="303" name="Rectangle 4"/>
            <p:cNvSpPr/>
            <p:nvPr/>
          </p:nvSpPr>
          <p:spPr>
            <a:xfrm>
              <a:off x="12030840" y="7300440"/>
              <a:ext cx="928800" cy="129744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 anchor="t">
              <a:spAutoFit/>
            </a:bodyPr>
            <a:lstStyle/>
            <a:p>
              <a:pPr>
                <a:lnSpc>
                  <a:spcPct val="100000"/>
                </a:lnSpc>
              </a:pPr>
              <a:endParaRPr lang="fr-FR" sz="1600" b="0" strike="noStrike" spc="-1">
                <a:solidFill>
                  <a:srgbClr val="130F0B"/>
                </a:solidFill>
                <a:latin typeface="Arial"/>
                <a:ea typeface="MS PGothic"/>
              </a:endParaRPr>
            </a:p>
          </p:txBody>
        </p:sp>
        <p:sp>
          <p:nvSpPr>
            <p:cNvPr id="304" name="ZoneTexte 42"/>
            <p:cNvSpPr/>
            <p:nvPr/>
          </p:nvSpPr>
          <p:spPr>
            <a:xfrm>
              <a:off x="5127480" y="8673840"/>
              <a:ext cx="166536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200" b="1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view/login.php</a:t>
              </a:r>
              <a:endParaRPr lang="fr-FR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5" name="ZoneTexte 43"/>
            <p:cNvSpPr/>
            <p:nvPr/>
          </p:nvSpPr>
          <p:spPr>
            <a:xfrm>
              <a:off x="8175600" y="8637120"/>
              <a:ext cx="210960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200" b="1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view/annonces.php</a:t>
              </a:r>
              <a:endParaRPr lang="fr-FR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6" name="ZoneTexte 44"/>
            <p:cNvSpPr/>
            <p:nvPr/>
          </p:nvSpPr>
          <p:spPr>
            <a:xfrm>
              <a:off x="11774520" y="8637120"/>
              <a:ext cx="166536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200" b="1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view/post.php</a:t>
              </a:r>
              <a:endParaRPr lang="fr-FR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307" name="Connecteur droit avec flèche 46"/>
            <p:cNvCxnSpPr>
              <a:stCxn id="292" idx="2"/>
              <a:endCxn id="301" idx="0"/>
            </p:cNvCxnSpPr>
            <p:nvPr/>
          </p:nvCxnSpPr>
          <p:spPr>
            <a:xfrm>
              <a:off x="5865840" y="6621840"/>
              <a:ext cx="14400" cy="752040"/>
            </a:xfrm>
            <a:prstGeom prst="straightConnector1">
              <a:avLst/>
            </a:prstGeom>
            <a:ln w="28575">
              <a:solidFill>
                <a:srgbClr val="000000"/>
              </a:solidFill>
              <a:round/>
              <a:tailEnd type="arrow" w="med" len="med"/>
            </a:ln>
          </p:spPr>
        </p:cxnSp>
        <p:cxnSp>
          <p:nvCxnSpPr>
            <p:cNvPr id="308" name="Connecteur droit avec flèche 48"/>
            <p:cNvCxnSpPr>
              <a:stCxn id="293" idx="2"/>
              <a:endCxn id="302" idx="0"/>
            </p:cNvCxnSpPr>
            <p:nvPr/>
          </p:nvCxnSpPr>
          <p:spPr>
            <a:xfrm flipH="1">
              <a:off x="9019440" y="6603480"/>
              <a:ext cx="8280" cy="697320"/>
            </a:xfrm>
            <a:prstGeom prst="straightConnector1">
              <a:avLst/>
            </a:prstGeom>
            <a:ln w="28575">
              <a:solidFill>
                <a:srgbClr val="000000"/>
              </a:solidFill>
              <a:round/>
              <a:tailEnd type="arrow" w="med" len="med"/>
            </a:ln>
          </p:spPr>
        </p:cxnSp>
        <p:cxnSp>
          <p:nvCxnSpPr>
            <p:cNvPr id="309" name="Connecteur droit avec flèche 50"/>
            <p:cNvCxnSpPr>
              <a:stCxn id="295" idx="2"/>
              <a:endCxn id="303" idx="0"/>
            </p:cNvCxnSpPr>
            <p:nvPr/>
          </p:nvCxnSpPr>
          <p:spPr>
            <a:xfrm flipH="1">
              <a:off x="12494880" y="6637680"/>
              <a:ext cx="2520" cy="663120"/>
            </a:xfrm>
            <a:prstGeom prst="straightConnector1">
              <a:avLst/>
            </a:prstGeom>
            <a:ln w="28575">
              <a:solidFill>
                <a:srgbClr val="000000"/>
              </a:solidFill>
              <a:round/>
              <a:tailEnd type="arrow" w="med" len="med"/>
            </a:ln>
          </p:spPr>
        </p:cxnSp>
        <p:sp>
          <p:nvSpPr>
            <p:cNvPr id="310" name="ZoneTexte 52"/>
            <p:cNvSpPr/>
            <p:nvPr/>
          </p:nvSpPr>
          <p:spPr>
            <a:xfrm>
              <a:off x="5031720" y="6715440"/>
              <a:ext cx="73584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400" b="0" i="1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require</a:t>
              </a:r>
              <a:endParaRPr lang="fr-FR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1" name="ZoneTexte 53"/>
            <p:cNvSpPr/>
            <p:nvPr/>
          </p:nvSpPr>
          <p:spPr>
            <a:xfrm>
              <a:off x="8187120" y="6697440"/>
              <a:ext cx="73584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400" b="0" i="1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require</a:t>
              </a:r>
              <a:endParaRPr lang="fr-FR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2" name="ZoneTexte 54"/>
            <p:cNvSpPr/>
            <p:nvPr/>
          </p:nvSpPr>
          <p:spPr>
            <a:xfrm>
              <a:off x="11678760" y="6733800"/>
              <a:ext cx="73584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400" b="0" i="1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require</a:t>
              </a:r>
              <a:endParaRPr lang="fr-FR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3" name="ZoneTexte 29"/>
            <p:cNvSpPr/>
            <p:nvPr/>
          </p:nvSpPr>
          <p:spPr>
            <a:xfrm>
              <a:off x="1683720" y="4211280"/>
              <a:ext cx="4740840" cy="942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400" b="0" strike="noStrike" spc="-1">
                  <a:solidFill>
                    <a:srgbClr val="008000"/>
                  </a:solidFill>
                  <a:latin typeface="Arial"/>
                  <a:ea typeface="MS PGothic"/>
                </a:rPr>
                <a:t>Fichiers chargés de la logique applicative</a:t>
              </a:r>
              <a:endParaRPr lang="fr-FR" sz="14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400" b="0" strike="noStrike" spc="-1">
                  <a:solidFill>
                    <a:srgbClr val="008000"/>
                  </a:solidFill>
                  <a:latin typeface="Arial"/>
                  <a:ea typeface="MS PGothic"/>
                </a:rPr>
                <a:t>(appelée aussi </a:t>
              </a:r>
              <a:r>
                <a:rPr lang="fr-FR" sz="1400" b="1" strike="noStrike" spc="-1">
                  <a:solidFill>
                    <a:srgbClr val="008000"/>
                  </a:solidFill>
                  <a:latin typeface="Arial"/>
                  <a:ea typeface="MS PGothic"/>
                </a:rPr>
                <a:t>contrôleurs</a:t>
              </a:r>
              <a:r>
                <a:rPr lang="fr-FR" sz="1400" b="0" strike="noStrike" spc="-1">
                  <a:solidFill>
                    <a:srgbClr val="008000"/>
                  </a:solidFill>
                  <a:latin typeface="Arial"/>
                  <a:ea typeface="MS PGothic"/>
                </a:rPr>
                <a:t>)</a:t>
              </a:r>
              <a:endParaRPr lang="fr-FR" sz="1400" b="0" strike="noStrike" spc="-1">
                <a:solidFill>
                  <a:srgbClr val="000000"/>
                </a:solidFill>
                <a:latin typeface="Arial"/>
              </a:endParaRPr>
            </a:p>
            <a:p>
              <a:pPr indent="-216000">
                <a:lnSpc>
                  <a:spcPct val="100000"/>
                </a:lnSpc>
                <a:buSzPct val="100000"/>
                <a:buBlip>
                  <a:blip r:embed="rId2"/>
                </a:buBlip>
              </a:pPr>
              <a:r>
                <a:rPr lang="fr-FR" sz="1400" b="0" strike="noStrike" spc="-1">
                  <a:solidFill>
                    <a:srgbClr val="008000"/>
                  </a:solidFill>
                  <a:latin typeface="Arial"/>
                  <a:ea typeface="MS PGothic"/>
                </a:rPr>
                <a:t> traite les entrées utilisateurs</a:t>
              </a:r>
              <a:endParaRPr lang="fr-FR" sz="1400" b="0" strike="noStrike" spc="-1">
                <a:solidFill>
                  <a:srgbClr val="000000"/>
                </a:solidFill>
                <a:latin typeface="Arial"/>
              </a:endParaRPr>
            </a:p>
            <a:p>
              <a:pPr indent="-216000">
                <a:lnSpc>
                  <a:spcPct val="100000"/>
                </a:lnSpc>
                <a:buSzPct val="100000"/>
                <a:buBlip>
                  <a:blip r:embed="rId2"/>
                </a:buBlip>
              </a:pPr>
              <a:r>
                <a:rPr lang="fr-FR" sz="1400" b="0" strike="noStrike" spc="-1">
                  <a:solidFill>
                    <a:srgbClr val="008000"/>
                  </a:solidFill>
                  <a:latin typeface="Arial"/>
                  <a:ea typeface="MS PGothic"/>
                </a:rPr>
                <a:t> prépare une réponse</a:t>
              </a:r>
              <a:endParaRPr lang="fr-FR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4" name="ZoneTexte 30"/>
            <p:cNvSpPr/>
            <p:nvPr/>
          </p:nvSpPr>
          <p:spPr>
            <a:xfrm>
              <a:off x="1683720" y="7410240"/>
              <a:ext cx="368352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400" b="0" strike="noStrike" spc="-1">
                  <a:solidFill>
                    <a:srgbClr val="008000"/>
                  </a:solidFill>
                  <a:latin typeface="Arial"/>
                  <a:ea typeface="MS PGothic"/>
                </a:rPr>
                <a:t>Fichiers chargés de la présentation HTML</a:t>
              </a:r>
              <a:endParaRPr lang="fr-FR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185D275-4951-4814-BFD3-70B5A3631669}" type="slidenum"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1039320" y="569160"/>
            <a:ext cx="13039920" cy="1110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fr-FR" sz="4800" b="0" strike="noStrike" spc="-1">
                <a:solidFill>
                  <a:srgbClr val="000000"/>
                </a:solidFill>
                <a:latin typeface="Calibri"/>
              </a:rPr>
              <a:t>Focus sur le patron MVC pour une application Web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6" name="ZoneTexte 15"/>
          <p:cNvSpPr/>
          <p:nvPr/>
        </p:nvSpPr>
        <p:spPr>
          <a:xfrm>
            <a:off x="1988280" y="3006000"/>
            <a:ext cx="3172680" cy="300996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0000"/>
                </a:solidFill>
                <a:latin typeface="Arial"/>
                <a:ea typeface="MS PGothic"/>
              </a:rPr>
              <a:t>&lt;?php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0000"/>
                </a:solidFill>
                <a:latin typeface="Arial"/>
                <a:ea typeface="MS PGothic"/>
              </a:rPr>
              <a:t>  </a:t>
            </a:r>
            <a:r>
              <a:rPr lang="fr-FR" sz="1600" b="1" strike="noStrike" spc="-1">
                <a:solidFill>
                  <a:srgbClr val="000000"/>
                </a:solidFill>
                <a:latin typeface="Arial"/>
                <a:ea typeface="MS PGothic"/>
              </a:rPr>
              <a:t>  require 'view/login.php';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0000"/>
                </a:solidFill>
                <a:latin typeface="Arial"/>
                <a:ea typeface="MS PGothic"/>
              </a:rPr>
              <a:t>?&gt;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ZoneTexte 29"/>
          <p:cNvSpPr/>
          <p:nvPr/>
        </p:nvSpPr>
        <p:spPr>
          <a:xfrm>
            <a:off x="2925000" y="6217200"/>
            <a:ext cx="150084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  <a:ea typeface="MS PGothic"/>
              </a:rPr>
              <a:t>index.php</a:t>
            </a:r>
            <a:endParaRPr lang="fr-F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ZoneTexte 15"/>
          <p:cNvSpPr/>
          <p:nvPr/>
        </p:nvSpPr>
        <p:spPr>
          <a:xfrm>
            <a:off x="5542560" y="2993400"/>
            <a:ext cx="8768160" cy="568692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0000"/>
                </a:solidFill>
                <a:latin typeface="Arial"/>
                <a:ea typeface="MS PGothic"/>
              </a:rPr>
              <a:t>&lt;!DOCTYPE html&gt;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0000"/>
                </a:solidFill>
                <a:latin typeface="Arial"/>
                <a:ea typeface="MS PGothic"/>
              </a:rPr>
              <a:t>&lt;html lang="fr"&gt;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0000"/>
                </a:solidFill>
                <a:latin typeface="Arial"/>
                <a:ea typeface="MS PGothic"/>
              </a:rPr>
              <a:t> &lt;head&gt;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0000"/>
                </a:solidFill>
                <a:latin typeface="Arial"/>
                <a:ea typeface="MS PGothic"/>
              </a:rPr>
              <a:t>   &lt;title&gt;Exemple Annonces Basic PHP&lt;/title&gt;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0000"/>
                </a:solidFill>
                <a:latin typeface="Arial"/>
                <a:ea typeface="MS PGothic"/>
              </a:rPr>
              <a:t>   &lt;meta http-equiv="Content-Type" content="text/html;charset=utf-8" /&gt;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0000"/>
                </a:solidFill>
                <a:latin typeface="Arial"/>
                <a:ea typeface="MS PGothic"/>
              </a:rPr>
              <a:t> &lt;/head&gt;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0000"/>
                </a:solidFill>
                <a:latin typeface="Arial"/>
                <a:ea typeface="MS PGothic"/>
              </a:rPr>
              <a:t> &lt;body&gt;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0000"/>
                </a:solidFill>
                <a:latin typeface="Arial"/>
                <a:ea typeface="MS PGothic"/>
              </a:rPr>
              <a:t>   &lt;form method="post" action="annonces.php"&gt;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0000"/>
                </a:solidFill>
                <a:latin typeface="Arial"/>
                <a:ea typeface="MS PGothic"/>
              </a:rPr>
              <a:t>     &lt;label for="login"&gt; Votre identifiant &lt;/label&gt; :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0000"/>
                </a:solidFill>
                <a:latin typeface="Arial"/>
                <a:ea typeface="MS PGothic"/>
              </a:rPr>
              <a:t>     &lt;input type="text" name="login" id="login" placeholder="defaut" maxlength="12" required /&gt;    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0000"/>
                </a:solidFill>
                <a:latin typeface="Arial"/>
                <a:ea typeface="MS PGothic"/>
              </a:rPr>
              <a:t>     &lt;br /&gt;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0000"/>
                </a:solidFill>
                <a:latin typeface="Arial"/>
                <a:ea typeface="MS PGothic"/>
              </a:rPr>
              <a:t>     &lt;label for="password"&gt; Votre mot de passe &lt;/label&gt; :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0000"/>
                </a:solidFill>
                <a:latin typeface="Arial"/>
                <a:ea typeface="MS PGothic"/>
              </a:rPr>
              <a:t>     &lt;input type="password" name="password" id="password" maxlength="12" required /&gt;   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0000"/>
                </a:solidFill>
                <a:latin typeface="Arial"/>
                <a:ea typeface="MS PGothic"/>
              </a:rPr>
              <a:t>    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0000"/>
                </a:solidFill>
                <a:latin typeface="Arial"/>
                <a:ea typeface="MS PGothic"/>
              </a:rPr>
              <a:t>     &lt;input type="submit" value="Envoyer"&gt;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0000"/>
                </a:solidFill>
                <a:latin typeface="Arial"/>
                <a:ea typeface="MS PGothic"/>
              </a:rPr>
              <a:t>  &lt;/form&gt;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0000"/>
                </a:solidFill>
                <a:latin typeface="Arial"/>
                <a:ea typeface="MS PGothic"/>
              </a:rPr>
              <a:t> &lt;/body&gt;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0000"/>
                </a:solidFill>
                <a:latin typeface="Arial"/>
                <a:ea typeface="MS PGothic"/>
              </a:rPr>
              <a:t>&lt;/html&gt;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ZoneTexte 31"/>
          <p:cNvSpPr/>
          <p:nvPr/>
        </p:nvSpPr>
        <p:spPr>
          <a:xfrm>
            <a:off x="8872200" y="8654040"/>
            <a:ext cx="210888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  <a:ea typeface="MS PGothic"/>
              </a:rPr>
              <a:t>view/login.php</a:t>
            </a:r>
            <a:endParaRPr lang="fr-F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ZoneTexte 8"/>
          <p:cNvSpPr/>
          <p:nvPr/>
        </p:nvSpPr>
        <p:spPr>
          <a:xfrm>
            <a:off x="3675600" y="1964880"/>
            <a:ext cx="256500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i="1" strike="noStrike" spc="-1">
                <a:solidFill>
                  <a:srgbClr val="000000"/>
                </a:solidFill>
                <a:latin typeface="Arial"/>
                <a:ea typeface="MS PGothic"/>
              </a:rPr>
              <a:t>inclut le fichier chargé de l'affichage du login</a:t>
            </a: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21" name="Forme 10"/>
          <p:cNvCxnSpPr>
            <a:stCxn id="320" idx="1"/>
          </p:cNvCxnSpPr>
          <p:nvPr/>
        </p:nvCxnSpPr>
        <p:spPr>
          <a:xfrm rot="10800000" flipV="1">
            <a:off x="3383280" y="2287800"/>
            <a:ext cx="292320" cy="985320"/>
          </a:xfrm>
          <a:prstGeom prst="curvedConnector2">
            <a:avLst/>
          </a:prstGeom>
          <a:ln w="28575">
            <a:solidFill>
              <a:srgbClr val="000080"/>
            </a:solidFill>
            <a:round/>
            <a:tailEnd type="arrow" w="med" len="med"/>
          </a:ln>
        </p:spPr>
      </p:cxn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BCF35FBC-31E0-4734-BD1B-B383F7F26A6C}" type="slidenum"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039320" y="569160"/>
            <a:ext cx="13039920" cy="1110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fr-FR" sz="4800" b="0" strike="noStrike" spc="-1">
                <a:solidFill>
                  <a:srgbClr val="000000"/>
                </a:solidFill>
                <a:latin typeface="Calibri"/>
              </a:rPr>
              <a:t>Références bibliographiques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1039320" y="1964880"/>
            <a:ext cx="13039920" cy="7665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56400" indent="-356400">
              <a:lnSpc>
                <a:spcPct val="90000"/>
              </a:lnSpc>
              <a:spcBef>
                <a:spcPts val="1559"/>
              </a:spcBef>
              <a:buClr>
                <a:srgbClr val="000000"/>
              </a:buClr>
              <a:buFont typeface="Arial"/>
              <a:buChar char="•"/>
            </a:pPr>
            <a:r>
              <a:rPr lang="fr-FR" sz="3200" b="1" strike="noStrike" spc="-1">
                <a:solidFill>
                  <a:srgbClr val="000000"/>
                </a:solidFill>
                <a:latin typeface="Calibri"/>
              </a:rPr>
              <a:t>« Architecture logicielle propre »</a:t>
            </a:r>
            <a:r>
              <a:rPr lang="fr-FR" sz="3200" b="0" strike="noStrike" spc="-1">
                <a:solidFill>
                  <a:srgbClr val="000000"/>
                </a:solidFill>
                <a:latin typeface="Calibri"/>
              </a:rPr>
              <a:t>, R. C. Martin, édition Pearson, 2020.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1069200" lvl="1" indent="-356400">
              <a:lnSpc>
                <a:spcPct val="90000"/>
              </a:lnSpc>
              <a:spcBef>
                <a:spcPts val="780"/>
              </a:spcBef>
              <a:buClr>
                <a:srgbClr val="70AD47"/>
              </a:buClr>
              <a:buFont typeface="Arial"/>
              <a:buChar char="•"/>
            </a:pPr>
            <a:r>
              <a:rPr lang="fr-FR" sz="2800" b="0" strike="noStrike" spc="-1">
                <a:solidFill>
                  <a:schemeClr val="accent6"/>
                </a:solidFill>
                <a:latin typeface="Calibri"/>
              </a:rPr>
              <a:t>Disponible à la bibliothèque </a:t>
            </a: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: salle lecture de l’IUT, 005.1 MAR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356400" indent="-356400">
              <a:lnSpc>
                <a:spcPct val="90000"/>
              </a:lnSpc>
              <a:spcBef>
                <a:spcPts val="1559"/>
              </a:spcBef>
              <a:buClr>
                <a:srgbClr val="000000"/>
              </a:buClr>
              <a:buFont typeface="Arial"/>
              <a:buChar char="•"/>
            </a:pPr>
            <a:r>
              <a:rPr lang="fr-FR" sz="3200" b="1" strike="noStrike" spc="-1">
                <a:solidFill>
                  <a:srgbClr val="000000"/>
                </a:solidFill>
                <a:latin typeface="Calibri"/>
              </a:rPr>
              <a:t>« Architecture logicielle et conception avancée »</a:t>
            </a:r>
            <a:r>
              <a:rPr lang="fr-FR" sz="3200" b="0" strike="noStrike" spc="-1">
                <a:solidFill>
                  <a:srgbClr val="000000"/>
                </a:solidFill>
                <a:latin typeface="Calibri"/>
              </a:rPr>
              <a:t>, Y.-G. Guéhéneuc et J. Vachon, École Polytechnique de Montréal, 2012.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559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356400" indent="-356400">
              <a:lnSpc>
                <a:spcPct val="90000"/>
              </a:lnSpc>
              <a:spcBef>
                <a:spcPts val="1559"/>
              </a:spcBef>
              <a:buClr>
                <a:srgbClr val="000000"/>
              </a:buClr>
              <a:buFont typeface="Arial"/>
              <a:buChar char="•"/>
            </a:pPr>
            <a:r>
              <a:rPr lang="fr-FR" sz="3200" b="1" strike="noStrike" spc="-1">
                <a:solidFill>
                  <a:srgbClr val="000000"/>
                </a:solidFill>
                <a:latin typeface="Calibri"/>
              </a:rPr>
              <a:t>« 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UML diagrams for system architecture</a:t>
            </a:r>
            <a:r>
              <a:rPr lang="fr-FR" sz="3200" b="1" strike="noStrike" spc="-1">
                <a:solidFill>
                  <a:srgbClr val="000000"/>
                </a:solidFill>
                <a:latin typeface="Calibri"/>
              </a:rPr>
              <a:t> », </a:t>
            </a:r>
            <a:r>
              <a:rPr lang="fr-FR" sz="3200" b="0" strike="noStrike" spc="-1">
                <a:solidFill>
                  <a:srgbClr val="000000"/>
                </a:solidFill>
                <a:latin typeface="Calibri"/>
              </a:rPr>
              <a:t>J.-P. Gibson, Telecom SudParis, 2020.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559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356400" indent="-356400">
              <a:lnSpc>
                <a:spcPct val="90000"/>
              </a:lnSpc>
              <a:spcBef>
                <a:spcPts val="1559"/>
              </a:spcBef>
              <a:buClr>
                <a:srgbClr val="000000"/>
              </a:buClr>
              <a:buFont typeface="Arial"/>
              <a:buChar char="•"/>
            </a:pPr>
            <a:r>
              <a:rPr lang="fr-FR" sz="3200" b="0" strike="noStrike" spc="-1">
                <a:solidFill>
                  <a:srgbClr val="000000"/>
                </a:solidFill>
                <a:latin typeface="Calibri"/>
              </a:rPr>
              <a:t>« </a:t>
            </a:r>
            <a:r>
              <a:rPr lang="fr-FR" sz="3200" b="1" strike="noStrike" spc="-1">
                <a:solidFill>
                  <a:srgbClr val="000000"/>
                </a:solidFill>
                <a:latin typeface="Calibri"/>
              </a:rPr>
              <a:t>Architectural Patterns and Tactics </a:t>
            </a:r>
            <a:r>
              <a:rPr lang="fr-FR" sz="3200" b="0" strike="noStrike" spc="-1">
                <a:solidFill>
                  <a:srgbClr val="000000"/>
                </a:solidFill>
                <a:latin typeface="Calibri"/>
              </a:rPr>
              <a:t>», J. Scott Hawker et R. Kuehl, Rochester Institute of Technology, 2023. 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559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559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559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559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C90A218E-CD14-4028-89DA-412E50B20E77}" type="slidenum">
              <a:rPr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1039320" y="569160"/>
            <a:ext cx="13039920" cy="1110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fr-FR" sz="4800" b="0" strike="noStrike" spc="-1">
                <a:solidFill>
                  <a:srgbClr val="000000"/>
                </a:solidFill>
                <a:latin typeface="Calibri"/>
              </a:rPr>
              <a:t>Focus sur le patron MVC pour une application Web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323" name="Groupe 14"/>
          <p:cNvGrpSpPr/>
          <p:nvPr/>
        </p:nvGrpSpPr>
        <p:grpSpPr>
          <a:xfrm>
            <a:off x="498240" y="1797840"/>
            <a:ext cx="13971960" cy="8180640"/>
            <a:chOff x="498240" y="1797840"/>
            <a:chExt cx="13971960" cy="8180640"/>
          </a:xfrm>
        </p:grpSpPr>
        <p:sp>
          <p:nvSpPr>
            <p:cNvPr id="324" name="ZoneTexte 15"/>
            <p:cNvSpPr/>
            <p:nvPr/>
          </p:nvSpPr>
          <p:spPr>
            <a:xfrm>
              <a:off x="795960" y="2470680"/>
              <a:ext cx="6744960" cy="54435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&lt;?php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$link = mysqli_connect('localhost', 'root', '', ‘jobstage_db');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$query= 'SELECT login FROM Users WHERE login="'.$_POST['login'].'" and password="'.$_POST['password'].'"';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$resultlogin = mysqli_query($link, $query );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if( mysqli_num_rows( $resultlogin) ){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    </a:t>
              </a:r>
              <a:r>
                <a:rPr lang="fr-FR" sz="1600" b="1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$login</a:t>
              </a: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= $_POST['login'];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    mysqli_free_result( $resultlogin );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    $resultall = mysqli_query($link, 'SELECT id, title FROM Post');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    $posts = array();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    while ($row = mysqli_fetch_assoc($resultall)) {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        </a:t>
              </a:r>
              <a:r>
                <a:rPr lang="fr-FR" sz="1600" b="1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$posts[] </a:t>
              </a: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= $row;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    }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}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mysqli_close( $link );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// inclut le code de la présentation HTML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</a:t>
              </a:r>
              <a:r>
                <a:rPr lang="fr-FR" sz="1600" b="1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require 'view/annonces.php';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?&gt;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5" name="ZoneTexte 29"/>
            <p:cNvSpPr/>
            <p:nvPr/>
          </p:nvSpPr>
          <p:spPr>
            <a:xfrm>
              <a:off x="3255480" y="8145720"/>
              <a:ext cx="209376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2400" b="0" strike="noStrike" spc="-1">
                  <a:solidFill>
                    <a:srgbClr val="1D0401"/>
                  </a:solidFill>
                  <a:latin typeface="Arial"/>
                  <a:ea typeface="MS PGothic"/>
                </a:rPr>
                <a:t>annonces</a:t>
              </a:r>
              <a:r>
                <a:rPr lang="fr-FR" sz="24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.php</a:t>
              </a:r>
              <a:endParaRPr lang="fr-FR" sz="2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6" name="ZoneTexte 15"/>
            <p:cNvSpPr/>
            <p:nvPr/>
          </p:nvSpPr>
          <p:spPr>
            <a:xfrm>
              <a:off x="7929360" y="1797840"/>
              <a:ext cx="6540840" cy="76338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&lt;?php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if( !isset( </a:t>
              </a:r>
              <a:r>
                <a:rPr lang="fr-FR" sz="1600" b="1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$login</a:t>
              </a: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) ){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    header( "refresh:5;url=index.php" );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    echo 'Erreur de login et/ou de mot de passe (redirection automatique dans 5 sec.)';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    exit;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}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?&gt;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&lt;!DOCTYPE html&gt;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&lt;html lang="fr"&gt;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&lt;head&gt;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&lt;title&gt;Exemple Annonces Basic PHP&lt;/title&gt;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&lt;meta http-equiv="Content-Type" content="text/html;charset=utf-8" /&gt;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&lt;/head&gt;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&lt;body&gt;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&lt;p&gt; Hello &lt;?php echo $login; ?&gt; &lt;/p&gt;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&lt;h1&gt;List of Posts&lt;/h1&gt;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&lt;ul&gt;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    &lt;?php foreach( </a:t>
              </a:r>
              <a:r>
                <a:rPr lang="fr-FR" sz="1600" b="1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$posts </a:t>
              </a: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as $post ) : ?&gt;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     &lt;li&gt;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        &lt;a href="post.php?id=&lt;?php echo $post['id']; ?&gt;"&gt;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          &lt;?php echo $post['title']; ?&gt;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        &lt;/a&gt;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     &lt;/li&gt;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    &lt;?php endforeach ?&gt;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&lt;/ul&gt;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&lt;/body&gt;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&lt;/html&gt;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7" name="ZoneTexte 31"/>
            <p:cNvSpPr/>
            <p:nvPr/>
          </p:nvSpPr>
          <p:spPr>
            <a:xfrm>
              <a:off x="10323360" y="9523080"/>
              <a:ext cx="278712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24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view/annonces.php</a:t>
              </a:r>
              <a:endParaRPr lang="fr-FR" sz="2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8" name="Ellipse 8"/>
            <p:cNvSpPr/>
            <p:nvPr/>
          </p:nvSpPr>
          <p:spPr>
            <a:xfrm>
              <a:off x="4168440" y="4573080"/>
              <a:ext cx="267840" cy="651960"/>
            </a:xfrm>
            <a:prstGeom prst="ellipse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 anchor="t">
              <a:spAutoFit/>
            </a:bodyPr>
            <a:lstStyle/>
            <a:p>
              <a:pPr>
                <a:lnSpc>
                  <a:spcPct val="100000"/>
                </a:lnSpc>
              </a:pPr>
              <a:endParaRPr lang="fr-FR" sz="2400" b="0" strike="noStrike" spc="-1">
                <a:solidFill>
                  <a:srgbClr val="130F0B"/>
                </a:solidFill>
                <a:latin typeface="Arial"/>
                <a:ea typeface="MS PGothic"/>
              </a:endParaRPr>
            </a:p>
          </p:txBody>
        </p:sp>
        <p:sp>
          <p:nvSpPr>
            <p:cNvPr id="329" name="ZoneTexte 11"/>
            <p:cNvSpPr/>
            <p:nvPr/>
          </p:nvSpPr>
          <p:spPr>
            <a:xfrm>
              <a:off x="498240" y="9023040"/>
              <a:ext cx="4860360" cy="63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800" b="0" i="1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récupère les données et les stocke dans des variables utilisées dans la présentation</a:t>
              </a:r>
              <a:endParaRPr lang="fr-F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330" name="Connecteur droit 23"/>
            <p:cNvCxnSpPr/>
            <p:nvPr/>
          </p:nvCxnSpPr>
          <p:spPr>
            <a:xfrm flipV="1">
              <a:off x="946800" y="4590360"/>
              <a:ext cx="325800" cy="10080"/>
            </a:xfrm>
            <a:prstGeom prst="straightConnector1">
              <a:avLst/>
            </a:prstGeom>
            <a:ln w="28575">
              <a:solidFill>
                <a:srgbClr val="0000FF"/>
              </a:solidFill>
              <a:round/>
            </a:ln>
          </p:spPr>
        </p:cxnSp>
        <p:cxnSp>
          <p:nvCxnSpPr>
            <p:cNvPr id="331" name="Connecteur droit avec flèche 27"/>
            <p:cNvCxnSpPr/>
            <p:nvPr/>
          </p:nvCxnSpPr>
          <p:spPr>
            <a:xfrm flipH="1">
              <a:off x="959760" y="4607280"/>
              <a:ext cx="5040" cy="4457880"/>
            </a:xfrm>
            <a:prstGeom prst="straightConnector1">
              <a:avLst/>
            </a:prstGeom>
            <a:ln w="28575">
              <a:solidFill>
                <a:srgbClr val="0000FF"/>
              </a:solidFill>
              <a:round/>
              <a:tailEnd type="arrow" w="med" len="med"/>
            </a:ln>
          </p:spPr>
        </p:cxnSp>
        <p:cxnSp>
          <p:nvCxnSpPr>
            <p:cNvPr id="332" name="Connecteur droit 31"/>
            <p:cNvCxnSpPr/>
            <p:nvPr/>
          </p:nvCxnSpPr>
          <p:spPr>
            <a:xfrm flipV="1">
              <a:off x="948600" y="6081840"/>
              <a:ext cx="325440" cy="10080"/>
            </a:xfrm>
            <a:prstGeom prst="straightConnector1">
              <a:avLst/>
            </a:prstGeom>
            <a:ln w="28575">
              <a:solidFill>
                <a:srgbClr val="0000FF"/>
              </a:solidFill>
              <a:round/>
            </a:ln>
          </p:spPr>
        </p:cxnSp>
        <p:cxnSp>
          <p:nvCxnSpPr>
            <p:cNvPr id="333" name="Connecteur droit avec flèche 33"/>
            <p:cNvCxnSpPr>
              <a:stCxn id="329" idx="3"/>
            </p:cNvCxnSpPr>
            <p:nvPr/>
          </p:nvCxnSpPr>
          <p:spPr>
            <a:xfrm flipV="1">
              <a:off x="5358600" y="7729560"/>
              <a:ext cx="2755080" cy="1617120"/>
            </a:xfrm>
            <a:prstGeom prst="straightConnector1">
              <a:avLst/>
            </a:prstGeom>
            <a:ln w="28575">
              <a:solidFill>
                <a:srgbClr val="0000FF"/>
              </a:solidFill>
              <a:round/>
              <a:tailEnd type="arrow" w="med" len="med"/>
            </a:ln>
          </p:spPr>
        </p:cxnSp>
      </p:grp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41F1C2C6-AD95-46D9-96FB-3565E8E99758}" type="slidenum"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1039320" y="569160"/>
            <a:ext cx="13039920" cy="1110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fr-FR" sz="4800" b="0" strike="noStrike" spc="-1">
                <a:solidFill>
                  <a:srgbClr val="000000"/>
                </a:solidFill>
                <a:latin typeface="Calibri"/>
              </a:rPr>
              <a:t>Focus sur le patron MVC pour une application Web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335" name="Groupe 8"/>
          <p:cNvGrpSpPr/>
          <p:nvPr/>
        </p:nvGrpSpPr>
        <p:grpSpPr>
          <a:xfrm>
            <a:off x="1039320" y="1975680"/>
            <a:ext cx="13169880" cy="7196760"/>
            <a:chOff x="1039320" y="1975680"/>
            <a:chExt cx="13169880" cy="7196760"/>
          </a:xfrm>
        </p:grpSpPr>
        <p:sp>
          <p:nvSpPr>
            <p:cNvPr id="336" name="ZoneTexte 15"/>
            <p:cNvSpPr/>
            <p:nvPr/>
          </p:nvSpPr>
          <p:spPr>
            <a:xfrm>
              <a:off x="1039320" y="1975680"/>
              <a:ext cx="7890480" cy="25232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&lt;?php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$link = mysqli_connect('localhost', 'root', '', ‘jobstage_db');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$result = mysqli_query($link, 'SELECT * FROM Post WHERE id='.$_GET['id'] );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</a:t>
              </a:r>
              <a:r>
                <a:rPr lang="fr-FR" sz="1600" b="1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$post </a:t>
              </a: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= mysqli_fetch_assoc($result);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mysqli_close($link);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 // inclut le code de la présentation HTML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1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require 'view/post.php';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?&gt;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7" name="ZoneTexte 29"/>
            <p:cNvSpPr/>
            <p:nvPr/>
          </p:nvSpPr>
          <p:spPr>
            <a:xfrm>
              <a:off x="4309920" y="4609800"/>
              <a:ext cx="135000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24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post.php</a:t>
              </a:r>
              <a:endParaRPr lang="fr-FR" sz="2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8" name="ZoneTexte 15"/>
            <p:cNvSpPr/>
            <p:nvPr/>
          </p:nvSpPr>
          <p:spPr>
            <a:xfrm>
              <a:off x="7504200" y="5133600"/>
              <a:ext cx="6705000" cy="349668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&lt;!DOCTYPE html&gt;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&lt;html lang="fr"&gt;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&lt;head&gt;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&lt;title&gt;Exemple Annonces Basic PHP&lt;/title&gt;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&lt;meta http-equiv="Content-Type" content="text/html;charset=utf-8" /&gt;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&lt;/head&gt;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&lt;body&gt;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&lt;h1&gt;&lt;?php echo </a:t>
              </a:r>
              <a:r>
                <a:rPr lang="fr-FR" sz="1600" b="1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$post['title']</a:t>
              </a: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; ?&gt;&lt;/h1&gt;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&lt;div class="date"&gt; &lt;?php echo </a:t>
              </a:r>
              <a:r>
                <a:rPr lang="fr-FR" sz="1600" b="1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$post['date']</a:t>
              </a: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; ?&gt; &lt;/div&gt;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&lt;div class="body"&gt; &lt;?php echo </a:t>
              </a:r>
              <a:r>
                <a:rPr lang="fr-FR" sz="1600" b="1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$post['body']</a:t>
              </a: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; ?&gt; &lt;/div&gt;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&lt;/body&gt;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&lt;/html&gt;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9" name="ZoneTexte 31"/>
            <p:cNvSpPr/>
            <p:nvPr/>
          </p:nvSpPr>
          <p:spPr>
            <a:xfrm>
              <a:off x="9834840" y="8717040"/>
              <a:ext cx="204336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24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view/post.php</a:t>
              </a:r>
              <a:endParaRPr lang="fr-FR" sz="2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B77B8B81-260A-47B9-A08C-71819DE00E45}" type="slidenum"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1039320" y="569160"/>
            <a:ext cx="13039920" cy="1110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fr-FR" sz="4800" b="0" strike="noStrike" spc="-1">
                <a:solidFill>
                  <a:srgbClr val="000000"/>
                </a:solidFill>
                <a:latin typeface="Calibri"/>
              </a:rPr>
              <a:t>Focus sur le patron MVC pour une application Web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/>
          </p:nvPr>
        </p:nvSpPr>
        <p:spPr>
          <a:xfrm>
            <a:off x="1039320" y="1964880"/>
            <a:ext cx="13039920" cy="7665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56400" indent="-356400">
              <a:lnSpc>
                <a:spcPct val="90000"/>
              </a:lnSpc>
              <a:spcBef>
                <a:spcPts val="1559"/>
              </a:spcBef>
              <a:buClr>
                <a:srgbClr val="000000"/>
              </a:buClr>
              <a:buFont typeface="Arial"/>
              <a:buChar char="•"/>
            </a:pPr>
            <a:r>
              <a:rPr lang="fr-FR" sz="3200" b="0" strike="noStrike" spc="-1">
                <a:solidFill>
                  <a:srgbClr val="000000"/>
                </a:solidFill>
                <a:latin typeface="Calibri"/>
              </a:rPr>
              <a:t>Etape 2 : Isoler l'accès aux données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559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342" name="Groupe 35"/>
          <p:cNvGrpSpPr/>
          <p:nvPr/>
        </p:nvGrpSpPr>
        <p:grpSpPr>
          <a:xfrm>
            <a:off x="1477080" y="3110760"/>
            <a:ext cx="11498400" cy="5794560"/>
            <a:chOff x="1477080" y="3110760"/>
            <a:chExt cx="11498400" cy="5794560"/>
          </a:xfrm>
        </p:grpSpPr>
        <p:sp>
          <p:nvSpPr>
            <p:cNvPr id="343" name="ZoneTexte 15"/>
            <p:cNvSpPr/>
            <p:nvPr/>
          </p:nvSpPr>
          <p:spPr>
            <a:xfrm>
              <a:off x="5146560" y="6760800"/>
              <a:ext cx="106092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2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index.php</a:t>
              </a:r>
              <a:endParaRPr lang="fr-FR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4" name="ZoneTexte 16"/>
            <p:cNvSpPr/>
            <p:nvPr/>
          </p:nvSpPr>
          <p:spPr>
            <a:xfrm>
              <a:off x="8222040" y="6726600"/>
              <a:ext cx="114408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2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annonces.php</a:t>
              </a:r>
              <a:endParaRPr lang="fr-FR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5" name="Disque magnétique 17"/>
            <p:cNvSpPr/>
            <p:nvPr/>
          </p:nvSpPr>
          <p:spPr>
            <a:xfrm>
              <a:off x="8354160" y="3110760"/>
              <a:ext cx="822240" cy="365400"/>
            </a:xfrm>
            <a:prstGeom prst="flowChartMagneticDisk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fr-FR" sz="1200" b="0" strike="noStrike" spc="-1">
                  <a:solidFill>
                    <a:srgbClr val="130F0B"/>
                  </a:solidFill>
                  <a:latin typeface="Arial"/>
                  <a:ea typeface="MS PGothic"/>
                </a:rPr>
                <a:t>BD</a:t>
              </a:r>
              <a:endParaRPr lang="fr-FR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6" name="ZoneTexte 31"/>
            <p:cNvSpPr/>
            <p:nvPr/>
          </p:nvSpPr>
          <p:spPr>
            <a:xfrm>
              <a:off x="11713680" y="6791040"/>
              <a:ext cx="76932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2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post.php</a:t>
              </a:r>
              <a:endParaRPr lang="fr-FR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347" name="Connecteur en arc 32"/>
            <p:cNvCxnSpPr/>
            <p:nvPr/>
          </p:nvCxnSpPr>
          <p:spPr>
            <a:xfrm>
              <a:off x="6098400" y="6314760"/>
              <a:ext cx="2193480" cy="2160"/>
            </a:xfrm>
            <a:prstGeom prst="curvedConnector2">
              <a:avLst/>
            </a:prstGeom>
            <a:ln w="28575">
              <a:solidFill>
                <a:srgbClr val="0000FF"/>
              </a:solidFill>
              <a:prstDash val="sysDot"/>
              <a:round/>
              <a:tailEnd type="arrow" w="med" len="med"/>
            </a:ln>
          </p:spPr>
        </p:cxnSp>
        <p:cxnSp>
          <p:nvCxnSpPr>
            <p:cNvPr id="348" name="Connecteur droit avec flèche 34"/>
            <p:cNvCxnSpPr/>
            <p:nvPr/>
          </p:nvCxnSpPr>
          <p:spPr>
            <a:xfrm>
              <a:off x="9200160" y="6314760"/>
              <a:ext cx="2459880" cy="2160"/>
            </a:xfrm>
            <a:prstGeom prst="straightConnector1">
              <a:avLst/>
            </a:prstGeom>
            <a:ln w="28575">
              <a:solidFill>
                <a:srgbClr val="0000FF"/>
              </a:solidFill>
              <a:prstDash val="sysDot"/>
              <a:round/>
              <a:tailEnd type="arrow" w="med" len="med"/>
            </a:ln>
          </p:spPr>
        </p:cxnSp>
        <p:cxnSp>
          <p:nvCxnSpPr>
            <p:cNvPr id="349" name="Connecteur droit avec flèche 36"/>
            <p:cNvCxnSpPr>
              <a:stCxn id="345" idx="3"/>
              <a:endCxn id="350" idx="0"/>
            </p:cNvCxnSpPr>
            <p:nvPr/>
          </p:nvCxnSpPr>
          <p:spPr>
            <a:xfrm>
              <a:off x="8765280" y="3576600"/>
              <a:ext cx="18000" cy="486720"/>
            </a:xfrm>
            <a:prstGeom prst="straightConnector1">
              <a:avLst/>
            </a:prstGeom>
            <a:ln w="28575">
              <a:solidFill>
                <a:srgbClr val="0000FF"/>
              </a:solidFill>
              <a:prstDash val="sysDot"/>
              <a:round/>
              <a:headEnd type="arrow" w="med" len="med"/>
              <a:tailEnd type="arrow" w="med" len="med"/>
            </a:ln>
          </p:spPr>
        </p:cxnSp>
        <p:sp>
          <p:nvSpPr>
            <p:cNvPr id="351" name="ZoneTexte 42"/>
            <p:cNvSpPr/>
            <p:nvPr/>
          </p:nvSpPr>
          <p:spPr>
            <a:xfrm>
              <a:off x="4845240" y="8633160"/>
              <a:ext cx="162900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2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view/login.php</a:t>
              </a:r>
              <a:endParaRPr lang="fr-FR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2" name="ZoneTexte 43"/>
            <p:cNvSpPr/>
            <p:nvPr/>
          </p:nvSpPr>
          <p:spPr>
            <a:xfrm>
              <a:off x="8009640" y="8536320"/>
              <a:ext cx="201168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2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view/annonces.php</a:t>
              </a:r>
              <a:endParaRPr lang="fr-FR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3" name="ZoneTexte 44"/>
            <p:cNvSpPr/>
            <p:nvPr/>
          </p:nvSpPr>
          <p:spPr>
            <a:xfrm>
              <a:off x="11346480" y="8601120"/>
              <a:ext cx="162900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2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view/post.php</a:t>
              </a:r>
              <a:endParaRPr lang="fr-FR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354" name="Connecteur droit avec flèche 46"/>
            <p:cNvCxnSpPr>
              <a:stCxn id="343" idx="2"/>
              <a:endCxn id="355" idx="0"/>
            </p:cNvCxnSpPr>
            <p:nvPr/>
          </p:nvCxnSpPr>
          <p:spPr>
            <a:xfrm>
              <a:off x="5677200" y="7111800"/>
              <a:ext cx="6120" cy="567360"/>
            </a:xfrm>
            <a:prstGeom prst="straightConnector1">
              <a:avLst/>
            </a:prstGeom>
            <a:ln w="28575">
              <a:solidFill>
                <a:srgbClr val="000000"/>
              </a:solidFill>
              <a:round/>
              <a:tailEnd type="arrow" w="med" len="med"/>
            </a:ln>
          </p:spPr>
        </p:cxnSp>
        <p:sp>
          <p:nvSpPr>
            <p:cNvPr id="356" name="ZoneTexte 52"/>
            <p:cNvSpPr/>
            <p:nvPr/>
          </p:nvSpPr>
          <p:spPr>
            <a:xfrm>
              <a:off x="4852800" y="7194600"/>
              <a:ext cx="73584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400" b="0" i="1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require</a:t>
              </a:r>
              <a:endParaRPr lang="fr-FR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7" name="Rectangle 4"/>
            <p:cNvSpPr/>
            <p:nvPr/>
          </p:nvSpPr>
          <p:spPr>
            <a:xfrm>
              <a:off x="8417160" y="4402080"/>
              <a:ext cx="673200" cy="9036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 anchor="t">
              <a:spAutoFit/>
            </a:bodyPr>
            <a:lstStyle/>
            <a:p>
              <a:pPr>
                <a:lnSpc>
                  <a:spcPct val="100000"/>
                </a:lnSpc>
              </a:pPr>
              <a:endParaRPr lang="fr-FR" sz="1600" b="0" strike="noStrike" spc="-1">
                <a:solidFill>
                  <a:srgbClr val="130F0B"/>
                </a:solidFill>
                <a:latin typeface="Arial"/>
                <a:ea typeface="MS PGothic"/>
              </a:endParaRPr>
            </a:p>
          </p:txBody>
        </p:sp>
        <p:sp>
          <p:nvSpPr>
            <p:cNvPr id="358" name="Rectangle 4"/>
            <p:cNvSpPr/>
            <p:nvPr/>
          </p:nvSpPr>
          <p:spPr>
            <a:xfrm>
              <a:off x="8417160" y="5838840"/>
              <a:ext cx="673200" cy="9036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 anchor="t">
              <a:spAutoFit/>
            </a:bodyPr>
            <a:lstStyle/>
            <a:p>
              <a:pPr>
                <a:lnSpc>
                  <a:spcPct val="100000"/>
                </a:lnSpc>
              </a:pPr>
              <a:endParaRPr lang="fr-FR" sz="1600" b="0" strike="noStrike" spc="-1">
                <a:solidFill>
                  <a:srgbClr val="130F0B"/>
                </a:solidFill>
                <a:latin typeface="Arial"/>
                <a:ea typeface="MS PGothic"/>
              </a:endParaRPr>
            </a:p>
          </p:txBody>
        </p:sp>
        <p:sp>
          <p:nvSpPr>
            <p:cNvPr id="359" name="Rectangle 4"/>
            <p:cNvSpPr/>
            <p:nvPr/>
          </p:nvSpPr>
          <p:spPr>
            <a:xfrm>
              <a:off x="5346360" y="5870880"/>
              <a:ext cx="673200" cy="9036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 anchor="t">
              <a:spAutoFit/>
            </a:bodyPr>
            <a:lstStyle/>
            <a:p>
              <a:pPr>
                <a:lnSpc>
                  <a:spcPct val="100000"/>
                </a:lnSpc>
              </a:pPr>
              <a:endParaRPr lang="fr-FR" sz="1600" b="0" strike="noStrike" spc="-1">
                <a:solidFill>
                  <a:srgbClr val="130F0B"/>
                </a:solidFill>
                <a:latin typeface="Arial"/>
                <a:ea typeface="MS PGothic"/>
              </a:endParaRPr>
            </a:p>
          </p:txBody>
        </p:sp>
        <p:sp>
          <p:nvSpPr>
            <p:cNvPr id="360" name="Rectangle 4"/>
            <p:cNvSpPr/>
            <p:nvPr/>
          </p:nvSpPr>
          <p:spPr>
            <a:xfrm>
              <a:off x="11722320" y="5887080"/>
              <a:ext cx="673200" cy="9036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 anchor="t">
              <a:spAutoFit/>
            </a:bodyPr>
            <a:lstStyle/>
            <a:p>
              <a:pPr>
                <a:lnSpc>
                  <a:spcPct val="100000"/>
                </a:lnSpc>
              </a:pPr>
              <a:endParaRPr lang="fr-FR" sz="1600" b="0" strike="noStrike" spc="-1">
                <a:solidFill>
                  <a:srgbClr val="130F0B"/>
                </a:solidFill>
                <a:latin typeface="Arial"/>
                <a:ea typeface="MS PGothic"/>
              </a:endParaRPr>
            </a:p>
          </p:txBody>
        </p:sp>
        <p:sp>
          <p:nvSpPr>
            <p:cNvPr id="355" name="Rectangle 4"/>
            <p:cNvSpPr/>
            <p:nvPr/>
          </p:nvSpPr>
          <p:spPr>
            <a:xfrm>
              <a:off x="5346360" y="7678800"/>
              <a:ext cx="673200" cy="9036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 anchor="t">
              <a:spAutoFit/>
            </a:bodyPr>
            <a:lstStyle/>
            <a:p>
              <a:pPr>
                <a:lnSpc>
                  <a:spcPct val="100000"/>
                </a:lnSpc>
              </a:pPr>
              <a:endParaRPr lang="fr-FR" sz="1600" b="0" strike="noStrike" spc="-1">
                <a:solidFill>
                  <a:srgbClr val="130F0B"/>
                </a:solidFill>
                <a:latin typeface="Arial"/>
                <a:ea typeface="MS PGothic"/>
              </a:endParaRPr>
            </a:p>
          </p:txBody>
        </p:sp>
        <p:cxnSp>
          <p:nvCxnSpPr>
            <p:cNvPr id="361" name="Connecteur droit avec flèche 58"/>
            <p:cNvCxnSpPr>
              <a:endCxn id="362" idx="0"/>
            </p:cNvCxnSpPr>
            <p:nvPr/>
          </p:nvCxnSpPr>
          <p:spPr>
            <a:xfrm>
              <a:off x="8778960" y="7063200"/>
              <a:ext cx="6480" cy="567360"/>
            </a:xfrm>
            <a:prstGeom prst="straightConnector1">
              <a:avLst/>
            </a:prstGeom>
            <a:ln w="28575">
              <a:solidFill>
                <a:srgbClr val="000000"/>
              </a:solidFill>
              <a:round/>
              <a:tailEnd type="arrow" w="med" len="med"/>
            </a:ln>
          </p:spPr>
        </p:cxnSp>
        <p:sp>
          <p:nvSpPr>
            <p:cNvPr id="363" name="ZoneTexte 59"/>
            <p:cNvSpPr/>
            <p:nvPr/>
          </p:nvSpPr>
          <p:spPr>
            <a:xfrm>
              <a:off x="7954560" y="7146360"/>
              <a:ext cx="73584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400" b="0" i="1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require</a:t>
              </a:r>
              <a:endParaRPr lang="fr-FR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2" name="Rectangle 4"/>
            <p:cNvSpPr/>
            <p:nvPr/>
          </p:nvSpPr>
          <p:spPr>
            <a:xfrm>
              <a:off x="8448480" y="7630560"/>
              <a:ext cx="673200" cy="9036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 anchor="t">
              <a:spAutoFit/>
            </a:bodyPr>
            <a:lstStyle/>
            <a:p>
              <a:pPr>
                <a:lnSpc>
                  <a:spcPct val="100000"/>
                </a:lnSpc>
              </a:pPr>
              <a:endParaRPr lang="fr-FR" sz="1600" b="0" strike="noStrike" spc="-1">
                <a:solidFill>
                  <a:srgbClr val="130F0B"/>
                </a:solidFill>
                <a:latin typeface="Arial"/>
                <a:ea typeface="MS PGothic"/>
              </a:endParaRPr>
            </a:p>
          </p:txBody>
        </p:sp>
        <p:cxnSp>
          <p:nvCxnSpPr>
            <p:cNvPr id="364" name="Connecteur droit avec flèche 61"/>
            <p:cNvCxnSpPr>
              <a:endCxn id="365" idx="0"/>
            </p:cNvCxnSpPr>
            <p:nvPr/>
          </p:nvCxnSpPr>
          <p:spPr>
            <a:xfrm>
              <a:off x="12084480" y="7111800"/>
              <a:ext cx="6480" cy="567360"/>
            </a:xfrm>
            <a:prstGeom prst="straightConnector1">
              <a:avLst/>
            </a:prstGeom>
            <a:ln w="28575">
              <a:solidFill>
                <a:srgbClr val="000000"/>
              </a:solidFill>
              <a:round/>
              <a:tailEnd type="arrow" w="med" len="med"/>
            </a:ln>
          </p:spPr>
        </p:cxnSp>
        <p:sp>
          <p:nvSpPr>
            <p:cNvPr id="366" name="ZoneTexte 62"/>
            <p:cNvSpPr/>
            <p:nvPr/>
          </p:nvSpPr>
          <p:spPr>
            <a:xfrm>
              <a:off x="11260080" y="7194600"/>
              <a:ext cx="73584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400" b="0" i="1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require</a:t>
              </a:r>
              <a:endParaRPr lang="fr-FR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5" name="Rectangle 4"/>
            <p:cNvSpPr/>
            <p:nvPr/>
          </p:nvSpPr>
          <p:spPr>
            <a:xfrm>
              <a:off x="11754000" y="7678800"/>
              <a:ext cx="673200" cy="9036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 anchor="t">
              <a:spAutoFit/>
            </a:bodyPr>
            <a:lstStyle/>
            <a:p>
              <a:pPr>
                <a:lnSpc>
                  <a:spcPct val="100000"/>
                </a:lnSpc>
              </a:pPr>
              <a:endParaRPr lang="fr-FR" sz="1600" b="0" strike="noStrike" spc="-1">
                <a:solidFill>
                  <a:srgbClr val="130F0B"/>
                </a:solidFill>
                <a:latin typeface="Arial"/>
                <a:ea typeface="MS PGothic"/>
              </a:endParaRPr>
            </a:p>
          </p:txBody>
        </p:sp>
        <p:sp>
          <p:nvSpPr>
            <p:cNvPr id="367" name="ZoneTexte 64"/>
            <p:cNvSpPr/>
            <p:nvPr/>
          </p:nvSpPr>
          <p:spPr>
            <a:xfrm>
              <a:off x="7751160" y="5370480"/>
              <a:ext cx="73584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400" b="0" i="1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require</a:t>
              </a:r>
              <a:endParaRPr lang="fr-FR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368" name="Connecteur droit avec flèche 66"/>
            <p:cNvCxnSpPr>
              <a:stCxn id="358" idx="0"/>
              <a:endCxn id="357" idx="2"/>
            </p:cNvCxnSpPr>
            <p:nvPr/>
          </p:nvCxnSpPr>
          <p:spPr>
            <a:xfrm flipV="1">
              <a:off x="8751600" y="5307840"/>
              <a:ext cx="4320" cy="533160"/>
            </a:xfrm>
            <a:prstGeom prst="straightConnector1">
              <a:avLst/>
            </a:prstGeom>
            <a:ln w="28575">
              <a:solidFill>
                <a:srgbClr val="000000"/>
              </a:solidFill>
              <a:round/>
              <a:tailEnd type="arrow" w="med" len="med"/>
            </a:ln>
          </p:spPr>
        </p:cxnSp>
        <p:cxnSp>
          <p:nvCxnSpPr>
            <p:cNvPr id="369" name="Connecteur droit avec flèche 71"/>
            <p:cNvCxnSpPr>
              <a:stCxn id="360" idx="0"/>
              <a:endCxn id="357" idx="3"/>
            </p:cNvCxnSpPr>
            <p:nvPr/>
          </p:nvCxnSpPr>
          <p:spPr>
            <a:xfrm flipH="1" flipV="1">
              <a:off x="9090360" y="4853880"/>
              <a:ext cx="2969280" cy="1033560"/>
            </a:xfrm>
            <a:prstGeom prst="straightConnector1">
              <a:avLst/>
            </a:prstGeom>
            <a:ln w="28575">
              <a:solidFill>
                <a:srgbClr val="000000"/>
              </a:solidFill>
              <a:round/>
              <a:tailEnd type="arrow" w="med" len="med"/>
            </a:ln>
          </p:spPr>
        </p:cxnSp>
        <p:sp>
          <p:nvSpPr>
            <p:cNvPr id="370" name="ZoneTexte 72"/>
            <p:cNvSpPr/>
            <p:nvPr/>
          </p:nvSpPr>
          <p:spPr>
            <a:xfrm>
              <a:off x="10429920" y="5031720"/>
              <a:ext cx="73584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400" b="0" i="1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require</a:t>
              </a:r>
              <a:endParaRPr lang="fr-FR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0" name="ZoneTexte 73"/>
            <p:cNvSpPr/>
            <p:nvPr/>
          </p:nvSpPr>
          <p:spPr>
            <a:xfrm>
              <a:off x="8307000" y="4062960"/>
              <a:ext cx="95220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200" b="1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model.php</a:t>
              </a:r>
              <a:endParaRPr lang="fr-FR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1" name="ZoneTexte 33"/>
            <p:cNvSpPr/>
            <p:nvPr/>
          </p:nvSpPr>
          <p:spPr>
            <a:xfrm>
              <a:off x="4101840" y="4414320"/>
              <a:ext cx="3753360" cy="819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8000"/>
                  </a:solidFill>
                  <a:latin typeface="Arial"/>
                  <a:ea typeface="MS PGothic"/>
                </a:rPr>
                <a:t>Fichiers chargés de l'accès aux données (couche "</a:t>
              </a:r>
              <a:r>
                <a:rPr lang="fr-FR" sz="1600" b="1" strike="noStrike" spc="-1">
                  <a:solidFill>
                    <a:srgbClr val="008000"/>
                  </a:solidFill>
                  <a:latin typeface="Arial"/>
                  <a:ea typeface="MS PGothic"/>
                </a:rPr>
                <a:t>modèle</a:t>
              </a:r>
              <a:r>
                <a:rPr lang="fr-FR" sz="1600" b="0" strike="noStrike" spc="-1">
                  <a:solidFill>
                    <a:srgbClr val="008000"/>
                  </a:solidFill>
                  <a:latin typeface="Arial"/>
                  <a:ea typeface="MS PGothic"/>
                </a:rPr>
                <a:t>")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 indent="-216000">
                <a:lnSpc>
                  <a:spcPct val="100000"/>
                </a:lnSpc>
                <a:buSzPct val="100000"/>
                <a:buBlip>
                  <a:blip r:embed="rId2"/>
                </a:buBlip>
              </a:pPr>
              <a:r>
                <a:rPr lang="fr-FR" sz="1600" b="0" strike="noStrike" spc="-1">
                  <a:solidFill>
                    <a:srgbClr val="008000"/>
                  </a:solidFill>
                  <a:latin typeface="Arial"/>
                  <a:ea typeface="MS PGothic"/>
                </a:rPr>
                <a:t> contient aussi la logique métier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2" name="ZoneTexte 34"/>
            <p:cNvSpPr/>
            <p:nvPr/>
          </p:nvSpPr>
          <p:spPr>
            <a:xfrm>
              <a:off x="1477080" y="5816160"/>
              <a:ext cx="2944800" cy="1306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8000"/>
                  </a:solidFill>
                  <a:latin typeface="Arial"/>
                  <a:ea typeface="MS PGothic"/>
                </a:rPr>
                <a:t>Rôle des </a:t>
              </a:r>
              <a:r>
                <a:rPr lang="fr-FR" sz="1600" b="1" strike="noStrike" spc="-1">
                  <a:solidFill>
                    <a:srgbClr val="008000"/>
                  </a:solidFill>
                  <a:latin typeface="Arial"/>
                  <a:ea typeface="MS PGothic"/>
                </a:rPr>
                <a:t>contrôleurs </a:t>
              </a:r>
              <a:r>
                <a:rPr lang="fr-FR" sz="1600" b="0" strike="noStrike" spc="-1">
                  <a:solidFill>
                    <a:srgbClr val="008000"/>
                  </a:solidFill>
                  <a:latin typeface="Arial"/>
                  <a:ea typeface="MS PGothic"/>
                </a:rPr>
                <a:t>: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 indent="-216000">
                <a:lnSpc>
                  <a:spcPct val="100000"/>
                </a:lnSpc>
                <a:buSzPct val="100000"/>
                <a:buBlip>
                  <a:blip r:embed="rId2"/>
                </a:buBlip>
              </a:pPr>
              <a:r>
                <a:rPr lang="fr-FR" sz="1600" b="0" strike="noStrike" spc="-1">
                  <a:solidFill>
                    <a:srgbClr val="008000"/>
                  </a:solidFill>
                  <a:latin typeface="Arial"/>
                  <a:ea typeface="MS PGothic"/>
                </a:rPr>
                <a:t> récupérer les données de  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8000"/>
                  </a:solidFill>
                  <a:latin typeface="Arial"/>
                  <a:ea typeface="MS PGothic"/>
                </a:rPr>
                <a:t>  la couche modèle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 indent="-216000">
                <a:lnSpc>
                  <a:spcPct val="100000"/>
                </a:lnSpc>
                <a:buSzPct val="100000"/>
                <a:buBlip>
                  <a:blip r:embed="rId2"/>
                </a:buBlip>
              </a:pPr>
              <a:r>
                <a:rPr lang="fr-FR" sz="1600" b="0" strike="noStrike" spc="-1">
                  <a:solidFill>
                    <a:srgbClr val="008000"/>
                  </a:solidFill>
                  <a:latin typeface="Arial"/>
                  <a:ea typeface="MS PGothic"/>
                </a:rPr>
                <a:t> appeler la vue permettant 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8000"/>
                  </a:solidFill>
                  <a:latin typeface="Arial"/>
                  <a:ea typeface="MS PGothic"/>
                </a:rPr>
                <a:t>  d'afficher les données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A6B8C0D9-8BE7-4390-AF13-45D55C00A05D}" type="slidenum"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1039320" y="569160"/>
            <a:ext cx="13039920" cy="1110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fr-FR" sz="4800" b="0" strike="noStrike" spc="-1">
                <a:solidFill>
                  <a:srgbClr val="000000"/>
                </a:solidFill>
                <a:latin typeface="Calibri"/>
              </a:rPr>
              <a:t>Focus sur le patron MVC pour une application Web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374" name="Groupe 7"/>
          <p:cNvGrpSpPr/>
          <p:nvPr/>
        </p:nvGrpSpPr>
        <p:grpSpPr>
          <a:xfrm>
            <a:off x="993600" y="1680480"/>
            <a:ext cx="13273560" cy="7855560"/>
            <a:chOff x="993600" y="1680480"/>
            <a:chExt cx="13273560" cy="7855560"/>
          </a:xfrm>
        </p:grpSpPr>
        <p:sp>
          <p:nvSpPr>
            <p:cNvPr id="375" name="ZoneTexte 15"/>
            <p:cNvSpPr/>
            <p:nvPr/>
          </p:nvSpPr>
          <p:spPr>
            <a:xfrm>
              <a:off x="993600" y="1680480"/>
              <a:ext cx="6130080" cy="72234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600" b="1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&lt;?php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</a:t>
              </a:r>
              <a:r>
                <a:rPr lang="fr-FR" sz="1600" b="1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function openConnection()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{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    $link = mysqli_connect('localhost', 'root', '', ‘jobstage_db');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    return $link;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}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fr-FR" sz="105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</a:t>
              </a:r>
              <a:r>
                <a:rPr lang="fr-FR" sz="1600" b="1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function closeConnection($link) 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{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    mysqli_close($link);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}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05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</a:t>
              </a:r>
              <a:endParaRPr lang="fr-FR" sz="105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</a:t>
              </a:r>
              <a:r>
                <a:rPr lang="fr-FR" sz="1600" b="1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function isUser( $login, $password )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{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    $isuser = False ;   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    $link = openConnection();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    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    $query= 'SELECT login FROM Users WHERE login="'.$login.'" and password="'.$password.'"';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    $result = mysqli_query($link, $query );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    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    if( mysqli_num_rows( $result) )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        $isuser = True;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    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    mysqli_free_result( $result );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    closeConnection($link);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     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   return $isuser;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}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6" name="ZoneTexte 31"/>
            <p:cNvSpPr/>
            <p:nvPr/>
          </p:nvSpPr>
          <p:spPr>
            <a:xfrm>
              <a:off x="6306120" y="9080640"/>
              <a:ext cx="160308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24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model.php</a:t>
              </a:r>
              <a:endParaRPr lang="fr-FR" sz="2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7" name="ZoneTexte 15"/>
            <p:cNvSpPr/>
            <p:nvPr/>
          </p:nvSpPr>
          <p:spPr>
            <a:xfrm>
              <a:off x="7582680" y="1680480"/>
              <a:ext cx="6684480" cy="713268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600" b="1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function getAllAnnonces()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{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    $link = openConnection();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05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    </a:t>
              </a:r>
              <a:endParaRPr lang="fr-FR" sz="105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    $resultall = mysqli_query($link,'SELECT id, title FROM Post');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    $posts = array();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fr-FR" sz="105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    while ($row = mysqli_fetch_assoc($resultall)) {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        $posts[] = $row;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    }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05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    </a:t>
              </a:r>
              <a:endParaRPr lang="fr-FR" sz="105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    mysqli_free_result( $resultall);          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    closeConnection($link);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    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    return $posts;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}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05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</a:t>
              </a:r>
              <a:endParaRPr lang="fr-FR" sz="105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</a:t>
              </a:r>
              <a:r>
                <a:rPr lang="fr-FR" sz="1600" b="1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function getPost( $id )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{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    $link = openConnection(); 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05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</a:t>
              </a:r>
              <a:endParaRPr lang="fr-FR" sz="105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    $id = </a:t>
              </a:r>
              <a:r>
                <a:rPr lang="fr-FR" sz="1600" b="1" strike="noStrike" spc="-1">
                  <a:solidFill>
                    <a:srgbClr val="FF0000"/>
                  </a:solidFill>
                  <a:latin typeface="Arial"/>
                  <a:ea typeface="MS PGothic"/>
                </a:rPr>
                <a:t>intval</a:t>
              </a: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($id);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    $result = mysqli_query($link, 'SELECT * FROM Post WHERE id='.$id );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    $post = mysqli_fetch_assoc($result);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05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    </a:t>
              </a:r>
              <a:endParaRPr lang="fr-FR" sz="105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    mysqli_free_result( $result);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    closeConnection($link);        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    return $post;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}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1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?&gt;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7C0346E7-6690-4B92-87DC-F57B35C996C9}" type="slidenum"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1039320" y="569160"/>
            <a:ext cx="13039920" cy="1110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fr-FR" sz="4800" b="0" strike="noStrike" spc="-1">
                <a:solidFill>
                  <a:srgbClr val="000000"/>
                </a:solidFill>
                <a:latin typeface="Calibri"/>
              </a:rPr>
              <a:t>Focus sur le patron MVC pour une application Web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379" name="Groupe 17"/>
          <p:cNvGrpSpPr/>
          <p:nvPr/>
        </p:nvGrpSpPr>
        <p:grpSpPr>
          <a:xfrm>
            <a:off x="1039320" y="2577240"/>
            <a:ext cx="12836160" cy="4922640"/>
            <a:chOff x="1039320" y="2577240"/>
            <a:chExt cx="12836160" cy="4922640"/>
          </a:xfrm>
        </p:grpSpPr>
        <p:sp>
          <p:nvSpPr>
            <p:cNvPr id="380" name="ZoneTexte 15"/>
            <p:cNvSpPr/>
            <p:nvPr/>
          </p:nvSpPr>
          <p:spPr>
            <a:xfrm>
              <a:off x="1039320" y="4178880"/>
              <a:ext cx="5423760" cy="27666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&lt;?php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1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   require_once 'model.php';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   if( </a:t>
              </a:r>
              <a:r>
                <a:rPr lang="fr-FR" sz="1600" b="1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isUser</a:t>
              </a: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( $_POST['login'], $_POST['password'] ) ) {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	$login = $_POST['login'];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  	$posts = </a:t>
              </a:r>
              <a:r>
                <a:rPr lang="fr-FR" sz="1600" b="1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getAllAnnonces()</a:t>
              </a: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   }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   // inclut le code de la présentation HTML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   require 'view/annonces.php';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?&gt;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1" name="ZoneTexte 29"/>
            <p:cNvSpPr/>
            <p:nvPr/>
          </p:nvSpPr>
          <p:spPr>
            <a:xfrm>
              <a:off x="2610360" y="7044480"/>
              <a:ext cx="209376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24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annonces.php</a:t>
              </a:r>
              <a:endParaRPr lang="fr-FR" sz="2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2" name="ZoneTexte 15"/>
            <p:cNvSpPr/>
            <p:nvPr/>
          </p:nvSpPr>
          <p:spPr>
            <a:xfrm>
              <a:off x="9361800" y="4336920"/>
              <a:ext cx="4513680" cy="20365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&lt;?php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1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    require_once 'model.php';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    $post = </a:t>
              </a:r>
              <a:r>
                <a:rPr lang="fr-FR" sz="1600" b="1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getPost( $_GET['id'] )</a:t>
              </a: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    // inclut le code de la présentation HTML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   require 'view/post.php';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?&gt;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3" name="ZoneTexte 31"/>
            <p:cNvSpPr/>
            <p:nvPr/>
          </p:nvSpPr>
          <p:spPr>
            <a:xfrm>
              <a:off x="10943640" y="6399000"/>
              <a:ext cx="135000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24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post.php</a:t>
              </a:r>
              <a:endParaRPr lang="fr-FR" sz="2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4" name="ZoneTexte 8"/>
            <p:cNvSpPr/>
            <p:nvPr/>
          </p:nvSpPr>
          <p:spPr>
            <a:xfrm>
              <a:off x="4996080" y="2577240"/>
              <a:ext cx="559116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800" b="0" i="1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Inclure les fonctions permettant l'accès aux données</a:t>
              </a:r>
              <a:endParaRPr lang="fr-F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5" name="ZoneTexte 9"/>
            <p:cNvSpPr/>
            <p:nvPr/>
          </p:nvSpPr>
          <p:spPr>
            <a:xfrm>
              <a:off x="6686640" y="5139000"/>
              <a:ext cx="247032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800" b="0" i="1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récupère les données</a:t>
              </a:r>
              <a:endParaRPr lang="fr-F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386" name="Connecteur droit avec flèche 11"/>
            <p:cNvCxnSpPr>
              <a:stCxn id="385" idx="3"/>
            </p:cNvCxnSpPr>
            <p:nvPr/>
          </p:nvCxnSpPr>
          <p:spPr>
            <a:xfrm>
              <a:off x="9156960" y="5323320"/>
              <a:ext cx="669240" cy="360"/>
            </a:xfrm>
            <a:prstGeom prst="straightConnector1">
              <a:avLst/>
            </a:prstGeom>
            <a:ln w="28575">
              <a:solidFill>
                <a:srgbClr val="0000FF"/>
              </a:solidFill>
              <a:round/>
              <a:tailEnd type="arrow" w="med" len="med"/>
            </a:ln>
          </p:spPr>
        </p:cxnSp>
        <p:cxnSp>
          <p:nvCxnSpPr>
            <p:cNvPr id="387" name="Connecteur droit avec flèche 13"/>
            <p:cNvCxnSpPr>
              <a:stCxn id="385" idx="1"/>
            </p:cNvCxnSpPr>
            <p:nvPr/>
          </p:nvCxnSpPr>
          <p:spPr>
            <a:xfrm flipH="1">
              <a:off x="4060440" y="5323320"/>
              <a:ext cx="2626200" cy="255960"/>
            </a:xfrm>
            <a:prstGeom prst="straightConnector1">
              <a:avLst/>
            </a:prstGeom>
            <a:ln w="28575">
              <a:solidFill>
                <a:srgbClr val="0000FF"/>
              </a:solidFill>
              <a:round/>
              <a:tailEnd type="arrow" w="med" len="med"/>
            </a:ln>
          </p:spPr>
        </p:cxnSp>
        <p:sp>
          <p:nvSpPr>
            <p:cNvPr id="388" name="ZoneTexte 17"/>
            <p:cNvSpPr/>
            <p:nvPr/>
          </p:nvSpPr>
          <p:spPr>
            <a:xfrm>
              <a:off x="6891120" y="6098760"/>
              <a:ext cx="224748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800" b="0" i="1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affiche les données</a:t>
              </a:r>
              <a:endParaRPr lang="fr-F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389" name="Connecteur droit avec flèche 19"/>
            <p:cNvCxnSpPr>
              <a:stCxn id="384" idx="2"/>
            </p:cNvCxnSpPr>
            <p:nvPr/>
          </p:nvCxnSpPr>
          <p:spPr>
            <a:xfrm>
              <a:off x="7791840" y="2946600"/>
              <a:ext cx="3278880" cy="1593360"/>
            </a:xfrm>
            <a:prstGeom prst="straightConnector1">
              <a:avLst/>
            </a:prstGeom>
            <a:ln w="28575">
              <a:solidFill>
                <a:srgbClr val="0000FF"/>
              </a:solidFill>
              <a:round/>
              <a:tailEnd type="arrow" w="med" len="med"/>
            </a:ln>
          </p:spPr>
        </p:cxnSp>
        <p:cxnSp>
          <p:nvCxnSpPr>
            <p:cNvPr id="390" name="Connecteur droit avec flèche 21"/>
            <p:cNvCxnSpPr>
              <a:stCxn id="384" idx="2"/>
            </p:cNvCxnSpPr>
            <p:nvPr/>
          </p:nvCxnSpPr>
          <p:spPr>
            <a:xfrm flipH="1">
              <a:off x="3657240" y="2946600"/>
              <a:ext cx="4134960" cy="1488240"/>
            </a:xfrm>
            <a:prstGeom prst="straightConnector1">
              <a:avLst/>
            </a:prstGeom>
            <a:ln w="28575">
              <a:solidFill>
                <a:srgbClr val="0000FF"/>
              </a:solidFill>
              <a:round/>
              <a:tailEnd type="arrow" w="med" len="med"/>
            </a:ln>
          </p:spPr>
        </p:cxnSp>
        <p:cxnSp>
          <p:nvCxnSpPr>
            <p:cNvPr id="391" name="Connecteur droit avec flèche 27"/>
            <p:cNvCxnSpPr>
              <a:stCxn id="388" idx="3"/>
            </p:cNvCxnSpPr>
            <p:nvPr/>
          </p:nvCxnSpPr>
          <p:spPr>
            <a:xfrm flipV="1">
              <a:off x="9138600" y="5929920"/>
              <a:ext cx="687600" cy="353520"/>
            </a:xfrm>
            <a:prstGeom prst="straightConnector1">
              <a:avLst/>
            </a:prstGeom>
            <a:ln w="28575">
              <a:solidFill>
                <a:srgbClr val="0000FF"/>
              </a:solidFill>
              <a:round/>
              <a:tailEnd type="arrow" w="med" len="med"/>
            </a:ln>
          </p:spPr>
        </p:cxnSp>
        <p:cxnSp>
          <p:nvCxnSpPr>
            <p:cNvPr id="392" name="Connecteur droit avec flèche 29"/>
            <p:cNvCxnSpPr>
              <a:stCxn id="388" idx="1"/>
            </p:cNvCxnSpPr>
            <p:nvPr/>
          </p:nvCxnSpPr>
          <p:spPr>
            <a:xfrm flipH="1">
              <a:off x="4329000" y="6283080"/>
              <a:ext cx="2562120" cy="185040"/>
            </a:xfrm>
            <a:prstGeom prst="straightConnector1">
              <a:avLst/>
            </a:prstGeom>
            <a:ln w="28575">
              <a:solidFill>
                <a:srgbClr val="0000FF"/>
              </a:solidFill>
              <a:round/>
              <a:tailEnd type="arrow" w="med" len="med"/>
            </a:ln>
          </p:spPr>
        </p:cxnSp>
      </p:grp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C1A237A4-DB1C-4D2D-A40E-E7616DD43765}" type="slidenum"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1039320" y="569160"/>
            <a:ext cx="13039920" cy="1110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fr-FR" sz="4800" b="0" strike="noStrike" spc="-1">
                <a:solidFill>
                  <a:srgbClr val="000000"/>
                </a:solidFill>
                <a:latin typeface="Calibri"/>
              </a:rPr>
              <a:t>Focus sur le patron MVC pour une application Web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/>
          </p:nvPr>
        </p:nvSpPr>
        <p:spPr>
          <a:xfrm>
            <a:off x="1039320" y="1964880"/>
            <a:ext cx="13039920" cy="7665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56400" indent="-356400">
              <a:lnSpc>
                <a:spcPct val="90000"/>
              </a:lnSpc>
              <a:spcBef>
                <a:spcPts val="1559"/>
              </a:spcBef>
              <a:buClr>
                <a:srgbClr val="000000"/>
              </a:buClr>
              <a:buFont typeface="Arial"/>
              <a:buChar char="•"/>
            </a:pPr>
            <a:r>
              <a:rPr lang="fr-FR" sz="3200" b="0" strike="noStrike" spc="-1">
                <a:solidFill>
                  <a:srgbClr val="000000"/>
                </a:solidFill>
                <a:latin typeface="Calibri"/>
              </a:rPr>
              <a:t>Etape 3 : Isoler la mise en page de base de la page (le </a:t>
            </a:r>
            <a:r>
              <a:rPr lang="fr-FR" sz="3200" b="0" i="1" strike="noStrike" spc="-1">
                <a:solidFill>
                  <a:srgbClr val="000000"/>
                </a:solidFill>
                <a:latin typeface="Calibri"/>
              </a:rPr>
              <a:t>layout</a:t>
            </a:r>
            <a:r>
              <a:rPr lang="fr-FR" sz="3200" b="0" strike="noStrike" spc="-1">
                <a:solidFill>
                  <a:srgbClr val="000000"/>
                </a:solidFill>
                <a:latin typeface="Calibri"/>
              </a:rPr>
              <a:t>)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559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395" name="Groupe 41"/>
          <p:cNvGrpSpPr/>
          <p:nvPr/>
        </p:nvGrpSpPr>
        <p:grpSpPr>
          <a:xfrm>
            <a:off x="1157760" y="2855880"/>
            <a:ext cx="12427560" cy="6485760"/>
            <a:chOff x="1157760" y="2855880"/>
            <a:chExt cx="12427560" cy="6485760"/>
          </a:xfrm>
        </p:grpSpPr>
        <p:sp>
          <p:nvSpPr>
            <p:cNvPr id="396" name="ZoneTexte 15"/>
            <p:cNvSpPr/>
            <p:nvPr/>
          </p:nvSpPr>
          <p:spPr>
            <a:xfrm>
              <a:off x="4879440" y="6167160"/>
              <a:ext cx="130968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2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index.php</a:t>
              </a:r>
              <a:endParaRPr lang="fr-FR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7" name="ZoneTexte 16"/>
            <p:cNvSpPr/>
            <p:nvPr/>
          </p:nvSpPr>
          <p:spPr>
            <a:xfrm>
              <a:off x="8143200" y="6129360"/>
              <a:ext cx="156636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2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annonces.php</a:t>
              </a:r>
              <a:endParaRPr lang="fr-FR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8" name="Disque magnétique 17"/>
            <p:cNvSpPr/>
            <p:nvPr/>
          </p:nvSpPr>
          <p:spPr>
            <a:xfrm>
              <a:off x="8586000" y="2855880"/>
              <a:ext cx="674280" cy="365760"/>
            </a:xfrm>
            <a:prstGeom prst="flowChartMagneticDisk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fr-FR" sz="1200" b="0" strike="noStrike" spc="-1">
                  <a:solidFill>
                    <a:srgbClr val="130F0B"/>
                  </a:solidFill>
                  <a:latin typeface="Arial"/>
                  <a:ea typeface="MS PGothic"/>
                </a:rPr>
                <a:t>BD</a:t>
              </a:r>
              <a:endParaRPr lang="fr-FR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9" name="ZoneTexte 31"/>
            <p:cNvSpPr/>
            <p:nvPr/>
          </p:nvSpPr>
          <p:spPr>
            <a:xfrm>
              <a:off x="11982240" y="6162840"/>
              <a:ext cx="120636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2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post.php</a:t>
              </a:r>
              <a:endParaRPr lang="fr-FR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400" name="Connecteur en arc 32"/>
            <p:cNvCxnSpPr>
              <a:stCxn id="401" idx="3"/>
              <a:endCxn id="402" idx="1"/>
            </p:cNvCxnSpPr>
            <p:nvPr/>
          </p:nvCxnSpPr>
          <p:spPr>
            <a:xfrm flipV="1">
              <a:off x="5810040" y="5804280"/>
              <a:ext cx="2827800" cy="16920"/>
            </a:xfrm>
            <a:prstGeom prst="curvedConnector2">
              <a:avLst/>
            </a:prstGeom>
            <a:ln w="28575">
              <a:solidFill>
                <a:srgbClr val="0000FF"/>
              </a:solidFill>
              <a:prstDash val="sysDot"/>
              <a:round/>
              <a:tailEnd type="arrow" w="med" len="med"/>
            </a:ln>
          </p:spPr>
        </p:cxnSp>
        <p:cxnSp>
          <p:nvCxnSpPr>
            <p:cNvPr id="403" name="Connecteur droit avec flèche 34"/>
            <p:cNvCxnSpPr>
              <a:stCxn id="402" idx="3"/>
              <a:endCxn id="404" idx="1"/>
            </p:cNvCxnSpPr>
            <p:nvPr/>
          </p:nvCxnSpPr>
          <p:spPr>
            <a:xfrm>
              <a:off x="9189000" y="5804280"/>
              <a:ext cx="3086280" cy="50400"/>
            </a:xfrm>
            <a:prstGeom prst="straightConnector1">
              <a:avLst/>
            </a:prstGeom>
            <a:ln w="28575">
              <a:solidFill>
                <a:srgbClr val="0000FF"/>
              </a:solidFill>
              <a:prstDash val="sysDot"/>
              <a:round/>
              <a:tailEnd type="arrow" w="med" len="med"/>
            </a:ln>
          </p:spPr>
        </p:cxnSp>
        <p:cxnSp>
          <p:nvCxnSpPr>
            <p:cNvPr id="405" name="Connecteur droit avec flèche 36"/>
            <p:cNvCxnSpPr>
              <a:stCxn id="398" idx="3"/>
              <a:endCxn id="406" idx="0"/>
            </p:cNvCxnSpPr>
            <p:nvPr/>
          </p:nvCxnSpPr>
          <p:spPr>
            <a:xfrm>
              <a:off x="8921880" y="3340080"/>
              <a:ext cx="360" cy="543600"/>
            </a:xfrm>
            <a:prstGeom prst="straightConnector1">
              <a:avLst/>
            </a:prstGeom>
            <a:ln w="28575">
              <a:solidFill>
                <a:srgbClr val="0000FF"/>
              </a:solidFill>
              <a:prstDash val="sysDot"/>
              <a:round/>
              <a:headEnd type="arrow" w="med" len="med"/>
              <a:tailEnd type="arrow" w="med" len="med"/>
            </a:ln>
          </p:spPr>
        </p:cxnSp>
        <p:sp>
          <p:nvSpPr>
            <p:cNvPr id="407" name="ZoneTexte 42"/>
            <p:cNvSpPr/>
            <p:nvPr/>
          </p:nvSpPr>
          <p:spPr>
            <a:xfrm>
              <a:off x="4707000" y="7727400"/>
              <a:ext cx="163728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2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view/login.php</a:t>
              </a:r>
              <a:endParaRPr lang="fr-FR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8" name="ZoneTexte 43"/>
            <p:cNvSpPr/>
            <p:nvPr/>
          </p:nvSpPr>
          <p:spPr>
            <a:xfrm>
              <a:off x="7931880" y="7660080"/>
              <a:ext cx="206532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2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view/annonces.php</a:t>
              </a:r>
              <a:endParaRPr lang="fr-FR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9" name="ZoneTexte 44"/>
            <p:cNvSpPr/>
            <p:nvPr/>
          </p:nvSpPr>
          <p:spPr>
            <a:xfrm>
              <a:off x="11844360" y="7710480"/>
              <a:ext cx="174096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2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view/post.php</a:t>
              </a:r>
              <a:endParaRPr lang="fr-FR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410" name="Connecteur droit avec flèche 46"/>
            <p:cNvCxnSpPr>
              <a:stCxn id="396" idx="2"/>
              <a:endCxn id="411" idx="0"/>
            </p:cNvCxnSpPr>
            <p:nvPr/>
          </p:nvCxnSpPr>
          <p:spPr>
            <a:xfrm flipH="1">
              <a:off x="5532120" y="6531840"/>
              <a:ext cx="4680" cy="482760"/>
            </a:xfrm>
            <a:prstGeom prst="straightConnector1">
              <a:avLst/>
            </a:prstGeom>
            <a:ln w="28575">
              <a:solidFill>
                <a:srgbClr val="000000"/>
              </a:solidFill>
              <a:round/>
              <a:tailEnd type="arrow" w="med" len="med"/>
            </a:ln>
          </p:spPr>
        </p:cxnSp>
        <p:sp>
          <p:nvSpPr>
            <p:cNvPr id="412" name="ZoneTexte 52"/>
            <p:cNvSpPr/>
            <p:nvPr/>
          </p:nvSpPr>
          <p:spPr>
            <a:xfrm>
              <a:off x="4707000" y="6525720"/>
              <a:ext cx="84420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400" b="0" i="1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require</a:t>
              </a:r>
              <a:endParaRPr lang="fr-FR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3" name="Rectangle 4"/>
            <p:cNvSpPr/>
            <p:nvPr/>
          </p:nvSpPr>
          <p:spPr>
            <a:xfrm>
              <a:off x="8637480" y="4210560"/>
              <a:ext cx="551160" cy="70416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 anchor="t">
              <a:spAutoFit/>
            </a:bodyPr>
            <a:lstStyle/>
            <a:p>
              <a:pPr>
                <a:lnSpc>
                  <a:spcPct val="100000"/>
                </a:lnSpc>
              </a:pPr>
              <a:endParaRPr lang="fr-FR" sz="1600" b="0" strike="noStrike" spc="-1">
                <a:solidFill>
                  <a:srgbClr val="130F0B"/>
                </a:solidFill>
                <a:latin typeface="Arial"/>
                <a:ea typeface="MS PGothic"/>
              </a:endParaRPr>
            </a:p>
          </p:txBody>
        </p:sp>
        <p:sp>
          <p:nvSpPr>
            <p:cNvPr id="402" name="Rectangle 4"/>
            <p:cNvSpPr/>
            <p:nvPr/>
          </p:nvSpPr>
          <p:spPr>
            <a:xfrm>
              <a:off x="8637480" y="5452200"/>
              <a:ext cx="551160" cy="70416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 anchor="t">
              <a:spAutoFit/>
            </a:bodyPr>
            <a:lstStyle/>
            <a:p>
              <a:pPr>
                <a:lnSpc>
                  <a:spcPct val="100000"/>
                </a:lnSpc>
              </a:pPr>
              <a:endParaRPr lang="fr-FR" sz="1600" b="0" strike="noStrike" spc="-1">
                <a:solidFill>
                  <a:srgbClr val="130F0B"/>
                </a:solidFill>
                <a:latin typeface="Arial"/>
                <a:ea typeface="MS PGothic"/>
              </a:endParaRPr>
            </a:p>
          </p:txBody>
        </p:sp>
        <p:sp>
          <p:nvSpPr>
            <p:cNvPr id="401" name="Rectangle 4"/>
            <p:cNvSpPr/>
            <p:nvPr/>
          </p:nvSpPr>
          <p:spPr>
            <a:xfrm>
              <a:off x="5258520" y="5468760"/>
              <a:ext cx="551160" cy="70416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 anchor="t">
              <a:spAutoFit/>
            </a:bodyPr>
            <a:lstStyle/>
            <a:p>
              <a:pPr>
                <a:lnSpc>
                  <a:spcPct val="100000"/>
                </a:lnSpc>
              </a:pPr>
              <a:endParaRPr lang="fr-FR" sz="1600" b="0" strike="noStrike" spc="-1">
                <a:solidFill>
                  <a:srgbClr val="130F0B"/>
                </a:solidFill>
                <a:latin typeface="Arial"/>
                <a:ea typeface="MS PGothic"/>
              </a:endParaRPr>
            </a:p>
          </p:txBody>
        </p:sp>
        <p:sp>
          <p:nvSpPr>
            <p:cNvPr id="404" name="Rectangle 4"/>
            <p:cNvSpPr/>
            <p:nvPr/>
          </p:nvSpPr>
          <p:spPr>
            <a:xfrm>
              <a:off x="12275280" y="5502240"/>
              <a:ext cx="551160" cy="70416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 anchor="t">
              <a:spAutoFit/>
            </a:bodyPr>
            <a:lstStyle/>
            <a:p>
              <a:pPr>
                <a:lnSpc>
                  <a:spcPct val="100000"/>
                </a:lnSpc>
              </a:pPr>
              <a:endParaRPr lang="fr-FR" sz="1600" b="0" strike="noStrike" spc="-1">
                <a:solidFill>
                  <a:srgbClr val="130F0B"/>
                </a:solidFill>
                <a:latin typeface="Arial"/>
                <a:ea typeface="MS PGothic"/>
              </a:endParaRPr>
            </a:p>
          </p:txBody>
        </p:sp>
        <p:sp>
          <p:nvSpPr>
            <p:cNvPr id="411" name="Rectangle 4"/>
            <p:cNvSpPr/>
            <p:nvPr/>
          </p:nvSpPr>
          <p:spPr>
            <a:xfrm>
              <a:off x="5258520" y="7012080"/>
              <a:ext cx="551160" cy="70416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 anchor="t">
              <a:spAutoFit/>
            </a:bodyPr>
            <a:lstStyle/>
            <a:p>
              <a:pPr>
                <a:lnSpc>
                  <a:spcPct val="100000"/>
                </a:lnSpc>
              </a:pPr>
              <a:endParaRPr lang="fr-FR" sz="1600" b="0" strike="noStrike" spc="-1">
                <a:solidFill>
                  <a:srgbClr val="130F0B"/>
                </a:solidFill>
                <a:latin typeface="Arial"/>
                <a:ea typeface="MS PGothic"/>
              </a:endParaRPr>
            </a:p>
          </p:txBody>
        </p:sp>
        <p:cxnSp>
          <p:nvCxnSpPr>
            <p:cNvPr id="414" name="Connecteur droit avec flèche 58"/>
            <p:cNvCxnSpPr>
              <a:stCxn id="397" idx="2"/>
              <a:endCxn id="415" idx="0"/>
            </p:cNvCxnSpPr>
            <p:nvPr/>
          </p:nvCxnSpPr>
          <p:spPr>
            <a:xfrm>
              <a:off x="8926560" y="6495120"/>
              <a:ext cx="4320" cy="466920"/>
            </a:xfrm>
            <a:prstGeom prst="straightConnector1">
              <a:avLst/>
            </a:prstGeom>
            <a:ln w="28575">
              <a:solidFill>
                <a:srgbClr val="000000"/>
              </a:solidFill>
              <a:round/>
              <a:tailEnd type="arrow" w="med" len="med"/>
            </a:ln>
          </p:spPr>
        </p:cxnSp>
        <p:sp>
          <p:nvSpPr>
            <p:cNvPr id="416" name="ZoneTexte 59"/>
            <p:cNvSpPr/>
            <p:nvPr/>
          </p:nvSpPr>
          <p:spPr>
            <a:xfrm>
              <a:off x="8191440" y="6492240"/>
              <a:ext cx="73872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400" b="0" i="1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require</a:t>
              </a:r>
              <a:endParaRPr lang="fr-FR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5" name="Rectangle 4"/>
            <p:cNvSpPr/>
            <p:nvPr/>
          </p:nvSpPr>
          <p:spPr>
            <a:xfrm>
              <a:off x="8654760" y="6962040"/>
              <a:ext cx="551160" cy="70416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 anchor="t">
              <a:spAutoFit/>
            </a:bodyPr>
            <a:lstStyle/>
            <a:p>
              <a:pPr>
                <a:lnSpc>
                  <a:spcPct val="100000"/>
                </a:lnSpc>
              </a:pPr>
              <a:endParaRPr lang="fr-FR" sz="1600" b="0" strike="noStrike" spc="-1">
                <a:solidFill>
                  <a:srgbClr val="130F0B"/>
                </a:solidFill>
                <a:latin typeface="Arial"/>
                <a:ea typeface="MS PGothic"/>
              </a:endParaRPr>
            </a:p>
          </p:txBody>
        </p:sp>
        <p:cxnSp>
          <p:nvCxnSpPr>
            <p:cNvPr id="417" name="Connecteur droit avec flèche 61"/>
            <p:cNvCxnSpPr>
              <a:stCxn id="399" idx="2"/>
              <a:endCxn id="418" idx="0"/>
            </p:cNvCxnSpPr>
            <p:nvPr/>
          </p:nvCxnSpPr>
          <p:spPr>
            <a:xfrm flipH="1">
              <a:off x="12585240" y="6529680"/>
              <a:ext cx="2520" cy="482760"/>
            </a:xfrm>
            <a:prstGeom prst="straightConnector1">
              <a:avLst/>
            </a:prstGeom>
            <a:ln w="28575">
              <a:solidFill>
                <a:srgbClr val="000000"/>
              </a:solidFill>
              <a:round/>
              <a:tailEnd type="arrow" w="med" len="med"/>
            </a:ln>
          </p:spPr>
        </p:cxnSp>
        <p:sp>
          <p:nvSpPr>
            <p:cNvPr id="419" name="ZoneTexte 62"/>
            <p:cNvSpPr/>
            <p:nvPr/>
          </p:nvSpPr>
          <p:spPr>
            <a:xfrm>
              <a:off x="11671920" y="6559200"/>
              <a:ext cx="86148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400" b="0" i="1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require</a:t>
              </a:r>
              <a:endParaRPr lang="fr-FR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8" name="Rectangle 4"/>
            <p:cNvSpPr/>
            <p:nvPr/>
          </p:nvSpPr>
          <p:spPr>
            <a:xfrm>
              <a:off x="12309480" y="7012080"/>
              <a:ext cx="551160" cy="70416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 anchor="t">
              <a:spAutoFit/>
            </a:bodyPr>
            <a:lstStyle/>
            <a:p>
              <a:pPr>
                <a:lnSpc>
                  <a:spcPct val="100000"/>
                </a:lnSpc>
              </a:pPr>
              <a:endParaRPr lang="fr-FR" sz="1600" b="0" strike="noStrike" spc="-1">
                <a:solidFill>
                  <a:srgbClr val="130F0B"/>
                </a:solidFill>
                <a:latin typeface="Arial"/>
                <a:ea typeface="MS PGothic"/>
              </a:endParaRPr>
            </a:p>
          </p:txBody>
        </p:sp>
        <p:sp>
          <p:nvSpPr>
            <p:cNvPr id="420" name="ZoneTexte 64"/>
            <p:cNvSpPr/>
            <p:nvPr/>
          </p:nvSpPr>
          <p:spPr>
            <a:xfrm>
              <a:off x="8191440" y="5015880"/>
              <a:ext cx="75600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400" b="0" i="1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require</a:t>
              </a:r>
              <a:endParaRPr lang="fr-FR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421" name="Connecteur droit avec flèche 66"/>
            <p:cNvCxnSpPr>
              <a:stCxn id="402" idx="0"/>
              <a:endCxn id="413" idx="2"/>
            </p:cNvCxnSpPr>
            <p:nvPr/>
          </p:nvCxnSpPr>
          <p:spPr>
            <a:xfrm flipV="1">
              <a:off x="8911080" y="4917240"/>
              <a:ext cx="4680" cy="537120"/>
            </a:xfrm>
            <a:prstGeom prst="straightConnector1">
              <a:avLst/>
            </a:prstGeom>
            <a:ln w="28575">
              <a:solidFill>
                <a:srgbClr val="000000"/>
              </a:solidFill>
              <a:round/>
              <a:tailEnd type="arrow" w="med" len="med"/>
            </a:ln>
          </p:spPr>
        </p:cxnSp>
        <p:cxnSp>
          <p:nvCxnSpPr>
            <p:cNvPr id="422" name="Connecteur droit avec flèche 71"/>
            <p:cNvCxnSpPr>
              <a:stCxn id="404" idx="0"/>
              <a:endCxn id="413" idx="3"/>
            </p:cNvCxnSpPr>
            <p:nvPr/>
          </p:nvCxnSpPr>
          <p:spPr>
            <a:xfrm flipH="1" flipV="1">
              <a:off x="9189000" y="4562640"/>
              <a:ext cx="3362040" cy="939960"/>
            </a:xfrm>
            <a:prstGeom prst="straightConnector1">
              <a:avLst/>
            </a:prstGeom>
            <a:ln w="28575">
              <a:solidFill>
                <a:srgbClr val="000000"/>
              </a:solidFill>
              <a:round/>
              <a:tailEnd type="arrow" w="med" len="med"/>
            </a:ln>
          </p:spPr>
        </p:cxnSp>
        <p:sp>
          <p:nvSpPr>
            <p:cNvPr id="423" name="ZoneTexte 72"/>
            <p:cNvSpPr/>
            <p:nvPr/>
          </p:nvSpPr>
          <p:spPr>
            <a:xfrm>
              <a:off x="10723680" y="4730760"/>
              <a:ext cx="115452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400" b="0" i="1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require</a:t>
              </a:r>
              <a:endParaRPr lang="fr-FR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4" name="Rectangle 4"/>
            <p:cNvSpPr/>
            <p:nvPr/>
          </p:nvSpPr>
          <p:spPr>
            <a:xfrm>
              <a:off x="8689320" y="8404560"/>
              <a:ext cx="551160" cy="70416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 anchor="t">
              <a:spAutoFit/>
            </a:bodyPr>
            <a:lstStyle/>
            <a:p>
              <a:pPr>
                <a:lnSpc>
                  <a:spcPct val="100000"/>
                </a:lnSpc>
              </a:pPr>
              <a:endParaRPr lang="fr-FR" sz="1600" b="0" strike="noStrike" spc="-1">
                <a:solidFill>
                  <a:srgbClr val="130F0B"/>
                </a:solidFill>
                <a:latin typeface="Arial"/>
                <a:ea typeface="MS PGothic"/>
              </a:endParaRPr>
            </a:p>
          </p:txBody>
        </p:sp>
        <p:sp>
          <p:nvSpPr>
            <p:cNvPr id="425" name="ZoneTexte 69"/>
            <p:cNvSpPr/>
            <p:nvPr/>
          </p:nvSpPr>
          <p:spPr>
            <a:xfrm>
              <a:off x="7913520" y="9069480"/>
              <a:ext cx="199944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200" b="1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view/layout.php</a:t>
              </a:r>
              <a:endParaRPr lang="fr-FR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6" name="ZoneTexte 73"/>
            <p:cNvSpPr/>
            <p:nvPr/>
          </p:nvSpPr>
          <p:spPr>
            <a:xfrm>
              <a:off x="8258400" y="3883320"/>
              <a:ext cx="132696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2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model.php</a:t>
              </a:r>
              <a:endParaRPr lang="fr-FR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426" name="Connecteur droit avec flèche 78"/>
            <p:cNvCxnSpPr>
              <a:stCxn id="407" idx="2"/>
              <a:endCxn id="424" idx="1"/>
            </p:cNvCxnSpPr>
            <p:nvPr/>
          </p:nvCxnSpPr>
          <p:spPr>
            <a:xfrm>
              <a:off x="5525640" y="8092080"/>
              <a:ext cx="3164040" cy="664920"/>
            </a:xfrm>
            <a:prstGeom prst="straightConnector1">
              <a:avLst/>
            </a:prstGeom>
            <a:ln w="28575">
              <a:solidFill>
                <a:srgbClr val="000000"/>
              </a:solidFill>
              <a:round/>
              <a:tailEnd type="arrow" w="med" len="med"/>
            </a:ln>
          </p:spPr>
        </p:cxnSp>
        <p:cxnSp>
          <p:nvCxnSpPr>
            <p:cNvPr id="427" name="Connecteur droit avec flèche 80"/>
            <p:cNvCxnSpPr>
              <a:stCxn id="408" idx="2"/>
              <a:endCxn id="424" idx="0"/>
            </p:cNvCxnSpPr>
            <p:nvPr/>
          </p:nvCxnSpPr>
          <p:spPr>
            <a:xfrm>
              <a:off x="8964360" y="8025840"/>
              <a:ext cx="1080" cy="379080"/>
            </a:xfrm>
            <a:prstGeom prst="straightConnector1">
              <a:avLst/>
            </a:prstGeom>
            <a:ln w="28575">
              <a:solidFill>
                <a:srgbClr val="000000"/>
              </a:solidFill>
              <a:round/>
              <a:tailEnd type="arrow" w="med" len="med"/>
            </a:ln>
          </p:spPr>
        </p:cxnSp>
        <p:cxnSp>
          <p:nvCxnSpPr>
            <p:cNvPr id="428" name="Connecteur droit avec flèche 82"/>
            <p:cNvCxnSpPr>
              <a:stCxn id="409" idx="2"/>
              <a:endCxn id="424" idx="3"/>
            </p:cNvCxnSpPr>
            <p:nvPr/>
          </p:nvCxnSpPr>
          <p:spPr>
            <a:xfrm flipH="1">
              <a:off x="9240840" y="8075160"/>
              <a:ext cx="3474000" cy="681840"/>
            </a:xfrm>
            <a:prstGeom prst="straightConnector1">
              <a:avLst/>
            </a:prstGeom>
            <a:ln w="28575">
              <a:solidFill>
                <a:srgbClr val="000000"/>
              </a:solidFill>
              <a:round/>
              <a:tailEnd type="arrow" w="med" len="med"/>
            </a:ln>
          </p:spPr>
        </p:cxnSp>
        <p:sp>
          <p:nvSpPr>
            <p:cNvPr id="429" name="ZoneTexte 85"/>
            <p:cNvSpPr/>
            <p:nvPr/>
          </p:nvSpPr>
          <p:spPr>
            <a:xfrm>
              <a:off x="6490800" y="8007480"/>
              <a:ext cx="105120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400" b="0" i="1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require</a:t>
              </a:r>
              <a:endParaRPr lang="fr-FR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30" name="ZoneTexte 86"/>
            <p:cNvSpPr/>
            <p:nvPr/>
          </p:nvSpPr>
          <p:spPr>
            <a:xfrm>
              <a:off x="8191440" y="8018640"/>
              <a:ext cx="80784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400" b="0" i="1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require</a:t>
              </a:r>
              <a:endParaRPr lang="fr-FR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31" name="ZoneTexte 87"/>
            <p:cNvSpPr/>
            <p:nvPr/>
          </p:nvSpPr>
          <p:spPr>
            <a:xfrm>
              <a:off x="10689120" y="8075520"/>
              <a:ext cx="105120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400" b="0" i="1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require</a:t>
              </a:r>
              <a:endParaRPr lang="fr-FR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32" name="ZoneTexte 41"/>
            <p:cNvSpPr/>
            <p:nvPr/>
          </p:nvSpPr>
          <p:spPr>
            <a:xfrm>
              <a:off x="1157760" y="8751240"/>
              <a:ext cx="663696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8000"/>
                  </a:solidFill>
                  <a:latin typeface="Arial"/>
                  <a:ea typeface="MS PGothic"/>
                </a:rPr>
                <a:t>Fichier factorisant le </a:t>
              </a:r>
              <a:r>
                <a:rPr lang="fr-FR" sz="1600" b="1" i="1" strike="noStrike" spc="-1">
                  <a:solidFill>
                    <a:srgbClr val="008000"/>
                  </a:solidFill>
                  <a:latin typeface="Arial"/>
                  <a:ea typeface="MS PGothic"/>
                </a:rPr>
                <a:t>layout</a:t>
              </a:r>
              <a:r>
                <a:rPr lang="fr-FR" sz="1600" b="0" strike="noStrike" spc="-1">
                  <a:solidFill>
                    <a:srgbClr val="008000"/>
                  </a:solidFill>
                  <a:latin typeface="Arial"/>
                  <a:ea typeface="MS PGothic"/>
                </a:rPr>
                <a:t> (ie le squelette) de la page 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AF9754D1-5E4B-48BE-AAF3-D1FC72D30FDB}" type="slidenum"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1039320" y="569160"/>
            <a:ext cx="13039920" cy="1110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fr-FR" sz="4800" b="0" strike="noStrike" spc="-1">
                <a:solidFill>
                  <a:srgbClr val="000000"/>
                </a:solidFill>
                <a:latin typeface="Calibri"/>
              </a:rPr>
              <a:t>Focus sur le patron MVC pour une application Web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434" name="Groupe 15"/>
          <p:cNvGrpSpPr/>
          <p:nvPr/>
        </p:nvGrpSpPr>
        <p:grpSpPr>
          <a:xfrm>
            <a:off x="725760" y="2064600"/>
            <a:ext cx="12931920" cy="7708320"/>
            <a:chOff x="725760" y="2064600"/>
            <a:chExt cx="12931920" cy="7708320"/>
          </a:xfrm>
        </p:grpSpPr>
        <p:sp>
          <p:nvSpPr>
            <p:cNvPr id="435" name="ZoneTexte 15"/>
            <p:cNvSpPr/>
            <p:nvPr/>
          </p:nvSpPr>
          <p:spPr>
            <a:xfrm>
              <a:off x="3672000" y="2064600"/>
              <a:ext cx="6599160" cy="25232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&lt;!DOCTYPE html&gt;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&lt;html lang="fr"&gt;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&lt;head&gt;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&lt;title&gt;</a:t>
              </a:r>
              <a:r>
                <a:rPr lang="fr-FR" sz="1600" b="1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&lt;?php echo $title; ?&gt;</a:t>
              </a: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&lt;/title&gt;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&lt;meta http-equiv="Content-Type" content="text/html;charset=utf-8" /&gt;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&lt;/head&gt;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&lt;body&gt;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</a:t>
              </a:r>
              <a:r>
                <a:rPr lang="fr-FR" sz="1600" b="1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&lt;?php echo $content; ?&gt;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&lt;/body&gt;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&lt;/html&gt;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36" name="ZoneTexte 43"/>
            <p:cNvSpPr/>
            <p:nvPr/>
          </p:nvSpPr>
          <p:spPr>
            <a:xfrm>
              <a:off x="5801400" y="4593960"/>
              <a:ext cx="227952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24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view/layout.php</a:t>
              </a:r>
              <a:endParaRPr lang="fr-FR" sz="2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37" name="ZoneTexte 15"/>
            <p:cNvSpPr/>
            <p:nvPr/>
          </p:nvSpPr>
          <p:spPr>
            <a:xfrm>
              <a:off x="725760" y="5486760"/>
              <a:ext cx="9139320" cy="37400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&lt;?php </a:t>
              </a:r>
              <a:r>
                <a:rPr lang="fr-FR" sz="1600" b="1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$title</a:t>
              </a: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= 'Exemple Annonces Basic PHP: Connexion'; ?&gt;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1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&lt;?php ob_start(); ?&gt;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&lt;form method="post" action="annonces.php"&gt;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    &lt;label for="login"&gt; Votre identifiant &lt;/label&gt; :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    &lt;input type="text" name="login" id="login" placeholder="defaut" maxlength="12" required /&gt;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    &lt;br /&gt;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    &lt;label for="password"&gt; Votre mot de passe &lt;/label&gt; :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    &lt;input type="password" name="password" id="password" maxlength="12" required /&gt;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    &lt;input type="submit" value="Envoyer"&gt;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&lt;/form&gt;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1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&lt;?php $content = ob_get_clean(); ?&gt;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1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&lt;?php require 'layout.php'; ?&gt;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38" name="ZoneTexte 45"/>
            <p:cNvSpPr/>
            <p:nvPr/>
          </p:nvSpPr>
          <p:spPr>
            <a:xfrm>
              <a:off x="4732560" y="9317520"/>
              <a:ext cx="210888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24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view/login.php</a:t>
              </a:r>
              <a:endParaRPr lang="fr-FR" sz="2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39" name="ZoneTexte 8"/>
            <p:cNvSpPr/>
            <p:nvPr/>
          </p:nvSpPr>
          <p:spPr>
            <a:xfrm>
              <a:off x="11016720" y="2831400"/>
              <a:ext cx="2640960" cy="91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800" b="0" i="1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Squelette de la page :</a:t>
              </a:r>
              <a:endParaRPr lang="fr-FR" sz="1800" b="0" strike="noStrike" spc="-1">
                <a:solidFill>
                  <a:srgbClr val="000000"/>
                </a:solidFill>
                <a:latin typeface="Arial"/>
              </a:endParaRPr>
            </a:p>
            <a:p>
              <a:pPr indent="-216000">
                <a:lnSpc>
                  <a:spcPct val="100000"/>
                </a:lnSpc>
                <a:buSzPct val="100000"/>
                <a:buBlip>
                  <a:blip r:embed="rId2"/>
                </a:buBlip>
              </a:pPr>
              <a:r>
                <a:rPr lang="fr-FR" sz="1800" b="0" i="1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un titre</a:t>
              </a:r>
              <a:endParaRPr lang="fr-FR" sz="1800" b="0" strike="noStrike" spc="-1">
                <a:solidFill>
                  <a:srgbClr val="000000"/>
                </a:solidFill>
                <a:latin typeface="Arial"/>
              </a:endParaRPr>
            </a:p>
            <a:p>
              <a:pPr indent="-216000">
                <a:lnSpc>
                  <a:spcPct val="100000"/>
                </a:lnSpc>
                <a:buSzPct val="100000"/>
                <a:buBlip>
                  <a:blip r:embed="rId2"/>
                </a:buBlip>
              </a:pPr>
              <a:r>
                <a:rPr lang="fr-FR" sz="1800" b="0" i="1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un contenu</a:t>
              </a:r>
              <a:endParaRPr lang="fr-F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0" name="ZoneTexte 9"/>
            <p:cNvSpPr/>
            <p:nvPr/>
          </p:nvSpPr>
          <p:spPr>
            <a:xfrm>
              <a:off x="10644120" y="5329440"/>
              <a:ext cx="3013560" cy="63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800" b="0" i="1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Initialisation du titre utilisé dans le squelette</a:t>
              </a:r>
              <a:endParaRPr lang="fr-F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1" name="ZoneTexte 10"/>
            <p:cNvSpPr/>
            <p:nvPr/>
          </p:nvSpPr>
          <p:spPr>
            <a:xfrm>
              <a:off x="10847160" y="8927280"/>
              <a:ext cx="255636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800" b="0" i="1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Affichage de la page</a:t>
              </a:r>
              <a:endParaRPr lang="fr-F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2" name="ZoneTexte 11"/>
            <p:cNvSpPr/>
            <p:nvPr/>
          </p:nvSpPr>
          <p:spPr>
            <a:xfrm>
              <a:off x="10745640" y="7038720"/>
              <a:ext cx="2810160" cy="91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800" b="0" i="1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Initialisation du contenu (le formulaire de login) et stockage en mémoire</a:t>
              </a:r>
              <a:endParaRPr lang="fr-F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443" name="Connecteur droit avec flèche 13"/>
            <p:cNvCxnSpPr>
              <a:stCxn id="440" idx="1"/>
            </p:cNvCxnSpPr>
            <p:nvPr/>
          </p:nvCxnSpPr>
          <p:spPr>
            <a:xfrm flipH="1">
              <a:off x="6633000" y="5652360"/>
              <a:ext cx="4011120" cy="360"/>
            </a:xfrm>
            <a:prstGeom prst="straightConnector1">
              <a:avLst/>
            </a:prstGeom>
            <a:ln w="28575">
              <a:solidFill>
                <a:srgbClr val="0000FF"/>
              </a:solidFill>
              <a:round/>
              <a:tailEnd type="arrow" w="med" len="med"/>
            </a:ln>
          </p:spPr>
        </p:cxnSp>
        <p:cxnSp>
          <p:nvCxnSpPr>
            <p:cNvPr id="444" name="Connecteur droit avec flèche 15"/>
            <p:cNvCxnSpPr>
              <a:stCxn id="441" idx="1"/>
            </p:cNvCxnSpPr>
            <p:nvPr/>
          </p:nvCxnSpPr>
          <p:spPr>
            <a:xfrm flipH="1">
              <a:off x="4565520" y="9111600"/>
              <a:ext cx="6282000" cy="21600"/>
            </a:xfrm>
            <a:prstGeom prst="straightConnector1">
              <a:avLst/>
            </a:prstGeom>
            <a:ln w="28575">
              <a:solidFill>
                <a:srgbClr val="0000FF"/>
              </a:solidFill>
              <a:round/>
              <a:tailEnd type="arrow" w="med" len="med"/>
            </a:ln>
          </p:spPr>
        </p:cxnSp>
        <p:sp>
          <p:nvSpPr>
            <p:cNvPr id="445" name="Accolade fermante 18"/>
            <p:cNvSpPr/>
            <p:nvPr/>
          </p:nvSpPr>
          <p:spPr>
            <a:xfrm>
              <a:off x="9622800" y="6271920"/>
              <a:ext cx="902160" cy="2318760"/>
            </a:xfrm>
            <a:prstGeom prst="rightBrace">
              <a:avLst>
                <a:gd name="adj1" fmla="val 8331"/>
                <a:gd name="adj2" fmla="val 50875"/>
              </a:avLst>
            </a:prstGeom>
            <a:noFill/>
            <a:ln w="28575">
              <a:solidFill>
                <a:srgbClr val="0000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 anchor="t">
              <a:spAutoFit/>
            </a:bodyPr>
            <a:lstStyle/>
            <a:p>
              <a:pPr>
                <a:lnSpc>
                  <a:spcPct val="100000"/>
                </a:lnSpc>
              </a:pPr>
              <a:endParaRPr lang="fr-FR" sz="2400" b="0" strike="noStrike" spc="-1">
                <a:solidFill>
                  <a:srgbClr val="130F0B"/>
                </a:solidFill>
                <a:latin typeface="Arial"/>
                <a:ea typeface="MS PGothic"/>
              </a:endParaRPr>
            </a:p>
          </p:txBody>
        </p:sp>
      </p:grp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2C93C17A-05DC-40B3-868F-96E749E1B2C0}" type="slidenum"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1039320" y="569160"/>
            <a:ext cx="13039920" cy="1110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fr-FR" sz="4800" b="0" strike="noStrike" spc="-1">
                <a:solidFill>
                  <a:srgbClr val="000000"/>
                </a:solidFill>
                <a:latin typeface="Calibri"/>
              </a:rPr>
              <a:t>Focus sur le patron MVC pour une application Web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447" name="Groupe 9"/>
          <p:cNvGrpSpPr/>
          <p:nvPr/>
        </p:nvGrpSpPr>
        <p:grpSpPr>
          <a:xfrm>
            <a:off x="1039320" y="2614320"/>
            <a:ext cx="13242600" cy="6949440"/>
            <a:chOff x="1039320" y="2614320"/>
            <a:chExt cx="13242600" cy="6949440"/>
          </a:xfrm>
        </p:grpSpPr>
        <p:sp>
          <p:nvSpPr>
            <p:cNvPr id="448" name="ZoneTexte 15"/>
            <p:cNvSpPr/>
            <p:nvPr/>
          </p:nvSpPr>
          <p:spPr>
            <a:xfrm>
              <a:off x="1039320" y="2614320"/>
              <a:ext cx="6494040" cy="64170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&lt;?php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if( !isset( $login) ){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    header( "refresh:5;url=index.php" );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    echo 'Erreur de login et/ou de mot de passe (redirection automatique dans 5 sec.)';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    exit;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}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?&gt;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&lt;?php </a:t>
              </a:r>
              <a:r>
                <a:rPr lang="fr-FR" sz="1600" b="1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$title</a:t>
              </a: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= 'Exemple Annonces Basic PHP: Annonces'; ?&gt;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1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&lt;?php ob_start(); ?&gt;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&lt;p&gt; Hello &lt;?php echo $login; ?&gt; &lt;/p&gt;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&lt;h1&gt;List of Posts&lt;/h1&gt;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&lt;ul&gt;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    &lt;?php foreach( $annonces as $post ) : ?&gt;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      &lt;li&gt;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        &lt;a href="post.php?id=&lt;?php echo $post['id']; ?&gt;"&gt;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          &lt;?php echo $post['title']; ?&gt;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        &lt;/a&gt;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     &lt;/li&gt;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    &lt;?php endforeach ?&gt;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&lt;/ul&gt;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1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&lt;?php $content = ob_get_clean(); ?&gt;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1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&lt;?php include 'layout.php'; ?&gt;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9" name="ZoneTexte 43"/>
            <p:cNvSpPr/>
            <p:nvPr/>
          </p:nvSpPr>
          <p:spPr>
            <a:xfrm>
              <a:off x="2899080" y="9108360"/>
              <a:ext cx="278712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24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view/annonces.php</a:t>
              </a:r>
              <a:endParaRPr lang="fr-FR" sz="2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50" name="ZoneTexte 15"/>
            <p:cNvSpPr/>
            <p:nvPr/>
          </p:nvSpPr>
          <p:spPr>
            <a:xfrm>
              <a:off x="8197200" y="4516560"/>
              <a:ext cx="6084720" cy="227988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&lt;?php </a:t>
              </a:r>
              <a:r>
                <a:rPr lang="fr-FR" sz="1600" b="1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$title</a:t>
              </a: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= 'Exemple Annonces Basic PHP: Post'; ?&gt;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1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&lt;?php ob_start(); ?&gt;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&lt;h1&gt;&lt;?php echo $post['title']; ?&gt;&lt;/h1&gt;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&lt;div class="date"&gt; &lt;?php echo $post['date']; ?&gt; &lt;/div&gt;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   &lt;div class="body"&gt; &lt;?php echo $post['body']; ?&gt; &lt;/div&gt;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1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&lt;?php $content = ob_get_clean(); ?&gt;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fr-FR" sz="1600" b="1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&lt;?php include 'layout.php'; ?&gt;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51" name="ZoneTexte 45"/>
            <p:cNvSpPr/>
            <p:nvPr/>
          </p:nvSpPr>
          <p:spPr>
            <a:xfrm>
              <a:off x="10217880" y="6857280"/>
              <a:ext cx="204336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24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view/post.php</a:t>
              </a:r>
              <a:endParaRPr lang="fr-FR" sz="2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52" name="ZoneTexte 8"/>
            <p:cNvSpPr/>
            <p:nvPr/>
          </p:nvSpPr>
          <p:spPr>
            <a:xfrm>
              <a:off x="9464760" y="2955240"/>
              <a:ext cx="3666240" cy="91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marL="228600" indent="-228600">
                <a:lnSpc>
                  <a:spcPct val="100000"/>
                </a:lnSpc>
                <a:buSzPct val="100000"/>
                <a:buBlip>
                  <a:blip r:embed="rId2"/>
                </a:buBlip>
              </a:pPr>
              <a:r>
                <a:rPr lang="fr-FR" sz="1800" b="0" i="1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Initialisation du titre </a:t>
              </a:r>
              <a:endParaRPr lang="fr-FR" sz="1800" b="0" strike="noStrike" spc="-1">
                <a:solidFill>
                  <a:srgbClr val="000000"/>
                </a:solidFill>
                <a:latin typeface="Arial"/>
              </a:endParaRPr>
            </a:p>
            <a:p>
              <a:pPr marL="228600" indent="-228600">
                <a:lnSpc>
                  <a:spcPct val="100000"/>
                </a:lnSpc>
                <a:buSzPct val="100000"/>
                <a:buBlip>
                  <a:blip r:embed="rId2"/>
                </a:buBlip>
              </a:pPr>
              <a:r>
                <a:rPr lang="fr-FR" sz="1800" b="0" i="1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Initialisation du contenu</a:t>
              </a:r>
              <a:endParaRPr lang="fr-FR" sz="1800" b="0" strike="noStrike" spc="-1">
                <a:solidFill>
                  <a:srgbClr val="000000"/>
                </a:solidFill>
                <a:latin typeface="Arial"/>
              </a:endParaRPr>
            </a:p>
            <a:p>
              <a:pPr marL="228600" indent="-228600">
                <a:lnSpc>
                  <a:spcPct val="100000"/>
                </a:lnSpc>
                <a:buSzPct val="100000"/>
                <a:buBlip>
                  <a:blip r:embed="rId2"/>
                </a:buBlip>
              </a:pPr>
              <a:r>
                <a:rPr lang="fr-FR" sz="1800" b="0" i="1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 Affichage de la page</a:t>
              </a:r>
              <a:endParaRPr lang="fr-F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51DA089D-CB42-4EF8-B88F-A8C9ECAAF661}" type="slidenum"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1039320" y="569160"/>
            <a:ext cx="13039920" cy="1110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fr-FR" sz="4800" b="0" strike="noStrike" spc="-1">
                <a:solidFill>
                  <a:srgbClr val="000000"/>
                </a:solidFill>
                <a:latin typeface="Calibri"/>
              </a:rPr>
              <a:t>Focus sur le patron MVC pour une application Web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/>
          </p:nvPr>
        </p:nvSpPr>
        <p:spPr>
          <a:xfrm>
            <a:off x="1039320" y="1964880"/>
            <a:ext cx="13039920" cy="7665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56400" indent="-356400">
              <a:lnSpc>
                <a:spcPct val="90000"/>
              </a:lnSpc>
              <a:spcBef>
                <a:spcPts val="1559"/>
              </a:spcBef>
              <a:buClr>
                <a:srgbClr val="000000"/>
              </a:buClr>
              <a:buFont typeface="Arial"/>
              <a:buChar char="•"/>
            </a:pPr>
            <a:r>
              <a:rPr lang="fr-FR" sz="3200" b="0" strike="noStrike" spc="-1">
                <a:solidFill>
                  <a:srgbClr val="000000"/>
                </a:solidFill>
                <a:latin typeface="Calibri"/>
              </a:rPr>
              <a:t>Etape 4 : Isoler le contrôleur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1069200" lvl="1" indent="-356400">
              <a:lnSpc>
                <a:spcPct val="90000"/>
              </a:lnSpc>
              <a:spcBef>
                <a:spcPts val="780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Permet de centraliser les appels aux contrôleurs et les vérifications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559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5" name="Rectangle 40"/>
          <p:cNvSpPr/>
          <p:nvPr/>
        </p:nvSpPr>
        <p:spPr>
          <a:xfrm>
            <a:off x="5742000" y="9561600"/>
            <a:ext cx="3722040" cy="103932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chemeClr val="lt1"/>
              </a:solidFill>
              <a:latin typeface="Calibri"/>
            </a:endParaRPr>
          </a:p>
        </p:txBody>
      </p:sp>
      <p:grpSp>
        <p:nvGrpSpPr>
          <p:cNvPr id="456" name="Groupe 39"/>
          <p:cNvGrpSpPr/>
          <p:nvPr/>
        </p:nvGrpSpPr>
        <p:grpSpPr>
          <a:xfrm>
            <a:off x="1241640" y="3294720"/>
            <a:ext cx="12474000" cy="6766560"/>
            <a:chOff x="1241640" y="3294720"/>
            <a:chExt cx="12474000" cy="6766560"/>
          </a:xfrm>
        </p:grpSpPr>
        <p:sp>
          <p:nvSpPr>
            <p:cNvPr id="457" name="ZoneTexte 15"/>
            <p:cNvSpPr/>
            <p:nvPr/>
          </p:nvSpPr>
          <p:spPr>
            <a:xfrm>
              <a:off x="8460720" y="4647600"/>
              <a:ext cx="121356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200" b="1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index.php</a:t>
              </a:r>
              <a:endParaRPr lang="fr-FR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58" name="ZoneTexte 16"/>
            <p:cNvSpPr/>
            <p:nvPr/>
          </p:nvSpPr>
          <p:spPr>
            <a:xfrm>
              <a:off x="8173440" y="6959520"/>
              <a:ext cx="174060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200" b="1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controllers.php</a:t>
              </a:r>
              <a:endParaRPr lang="fr-FR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59" name="Disque magnétique 17"/>
            <p:cNvSpPr/>
            <p:nvPr/>
          </p:nvSpPr>
          <p:spPr>
            <a:xfrm>
              <a:off x="11032560" y="3294720"/>
              <a:ext cx="624600" cy="365760"/>
            </a:xfrm>
            <a:prstGeom prst="flowChartMagneticDisk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fr-FR" sz="1200" b="0" strike="noStrike" spc="-1">
                  <a:solidFill>
                    <a:srgbClr val="130F0B"/>
                  </a:solidFill>
                  <a:latin typeface="Arial"/>
                  <a:ea typeface="MS PGothic"/>
                </a:rPr>
                <a:t>BD</a:t>
              </a:r>
              <a:endParaRPr lang="fr-FR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460" name="Connecteur droit avec flèche 36"/>
            <p:cNvCxnSpPr>
              <a:stCxn id="459" idx="3"/>
              <a:endCxn id="461" idx="0"/>
            </p:cNvCxnSpPr>
            <p:nvPr/>
          </p:nvCxnSpPr>
          <p:spPr>
            <a:xfrm>
              <a:off x="11343960" y="3768840"/>
              <a:ext cx="8280" cy="704520"/>
            </a:xfrm>
            <a:prstGeom prst="straightConnector1">
              <a:avLst/>
            </a:prstGeom>
            <a:ln w="28575">
              <a:solidFill>
                <a:srgbClr val="0000FF"/>
              </a:solidFill>
              <a:prstDash val="sysDot"/>
              <a:round/>
              <a:headEnd type="arrow" w="med" len="med"/>
              <a:tailEnd type="arrow" w="med" len="med"/>
            </a:ln>
          </p:spPr>
        </p:cxnSp>
        <p:sp>
          <p:nvSpPr>
            <p:cNvPr id="462" name="ZoneTexte 42"/>
            <p:cNvSpPr/>
            <p:nvPr/>
          </p:nvSpPr>
          <p:spPr>
            <a:xfrm>
              <a:off x="5138280" y="8475120"/>
              <a:ext cx="151704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2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view/login.php</a:t>
              </a:r>
              <a:endParaRPr lang="fr-FR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3" name="ZoneTexte 43"/>
            <p:cNvSpPr/>
            <p:nvPr/>
          </p:nvSpPr>
          <p:spPr>
            <a:xfrm>
              <a:off x="8043120" y="8409240"/>
              <a:ext cx="209772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2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view/annonces.php</a:t>
              </a:r>
              <a:endParaRPr lang="fr-FR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4" name="ZoneTexte 44"/>
            <p:cNvSpPr/>
            <p:nvPr/>
          </p:nvSpPr>
          <p:spPr>
            <a:xfrm>
              <a:off x="11751480" y="8458560"/>
              <a:ext cx="161280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2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view/post.php</a:t>
              </a:r>
              <a:endParaRPr lang="fr-FR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465" name="Connecteur droit avec flèche 46"/>
            <p:cNvCxnSpPr>
              <a:stCxn id="458" idx="1"/>
              <a:endCxn id="466" idx="0"/>
            </p:cNvCxnSpPr>
            <p:nvPr/>
          </p:nvCxnSpPr>
          <p:spPr>
            <a:xfrm flipH="1">
              <a:off x="5905080" y="7140240"/>
              <a:ext cx="2268360" cy="634680"/>
            </a:xfrm>
            <a:prstGeom prst="straightConnector1">
              <a:avLst/>
            </a:prstGeom>
            <a:ln w="28575">
              <a:solidFill>
                <a:srgbClr val="000000"/>
              </a:solidFill>
              <a:round/>
              <a:tailEnd type="arrow" w="med" len="med"/>
            </a:ln>
          </p:spPr>
        </p:cxnSp>
        <p:sp>
          <p:nvSpPr>
            <p:cNvPr id="467" name="ZoneTexte 52"/>
            <p:cNvSpPr/>
            <p:nvPr/>
          </p:nvSpPr>
          <p:spPr>
            <a:xfrm>
              <a:off x="6144840" y="7117920"/>
              <a:ext cx="97416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400" b="0" i="1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require</a:t>
              </a:r>
              <a:endParaRPr lang="fr-FR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8" name="Rectangle 4"/>
            <p:cNvSpPr/>
            <p:nvPr/>
          </p:nvSpPr>
          <p:spPr>
            <a:xfrm>
              <a:off x="8780400" y="5031720"/>
              <a:ext cx="510840" cy="6894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 anchor="t">
              <a:spAutoFit/>
            </a:bodyPr>
            <a:lstStyle/>
            <a:p>
              <a:pPr>
                <a:lnSpc>
                  <a:spcPct val="100000"/>
                </a:lnSpc>
              </a:pPr>
              <a:endParaRPr lang="fr-FR" sz="1600" b="0" strike="noStrike" spc="-1">
                <a:solidFill>
                  <a:srgbClr val="130F0B"/>
                </a:solidFill>
                <a:latin typeface="Arial"/>
                <a:ea typeface="MS PGothic"/>
              </a:endParaRPr>
            </a:p>
          </p:txBody>
        </p:sp>
        <p:sp>
          <p:nvSpPr>
            <p:cNvPr id="469" name="Rectangle 4"/>
            <p:cNvSpPr/>
            <p:nvPr/>
          </p:nvSpPr>
          <p:spPr>
            <a:xfrm>
              <a:off x="8780400" y="6312960"/>
              <a:ext cx="510840" cy="6894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 anchor="t">
              <a:spAutoFit/>
            </a:bodyPr>
            <a:lstStyle/>
            <a:p>
              <a:pPr>
                <a:lnSpc>
                  <a:spcPct val="100000"/>
                </a:lnSpc>
              </a:pPr>
              <a:endParaRPr lang="fr-FR" sz="1600" b="0" strike="noStrike" spc="-1">
                <a:solidFill>
                  <a:srgbClr val="130F0B"/>
                </a:solidFill>
                <a:latin typeface="Arial"/>
                <a:ea typeface="MS PGothic"/>
              </a:endParaRPr>
            </a:p>
          </p:txBody>
        </p:sp>
        <p:sp>
          <p:nvSpPr>
            <p:cNvPr id="461" name="Rectangle 4"/>
            <p:cNvSpPr/>
            <p:nvPr/>
          </p:nvSpPr>
          <p:spPr>
            <a:xfrm>
              <a:off x="11096280" y="4473000"/>
              <a:ext cx="510840" cy="6894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 anchor="t">
              <a:spAutoFit/>
            </a:bodyPr>
            <a:lstStyle/>
            <a:p>
              <a:pPr>
                <a:lnSpc>
                  <a:spcPct val="100000"/>
                </a:lnSpc>
              </a:pPr>
              <a:endParaRPr lang="fr-FR" sz="1600" b="0" strike="noStrike" spc="-1">
                <a:solidFill>
                  <a:srgbClr val="130F0B"/>
                </a:solidFill>
                <a:latin typeface="Arial"/>
                <a:ea typeface="MS PGothic"/>
              </a:endParaRPr>
            </a:p>
          </p:txBody>
        </p:sp>
        <p:sp>
          <p:nvSpPr>
            <p:cNvPr id="466" name="Rectangle 4"/>
            <p:cNvSpPr/>
            <p:nvPr/>
          </p:nvSpPr>
          <p:spPr>
            <a:xfrm>
              <a:off x="5649480" y="7774920"/>
              <a:ext cx="510840" cy="6894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 anchor="t">
              <a:spAutoFit/>
            </a:bodyPr>
            <a:lstStyle/>
            <a:p>
              <a:pPr>
                <a:lnSpc>
                  <a:spcPct val="100000"/>
                </a:lnSpc>
              </a:pPr>
              <a:endParaRPr lang="fr-FR" sz="1600" b="0" strike="noStrike" spc="-1">
                <a:solidFill>
                  <a:srgbClr val="130F0B"/>
                </a:solidFill>
                <a:latin typeface="Arial"/>
                <a:ea typeface="MS PGothic"/>
              </a:endParaRPr>
            </a:p>
          </p:txBody>
        </p:sp>
        <p:cxnSp>
          <p:nvCxnSpPr>
            <p:cNvPr id="470" name="Connecteur droit avec flèche 58"/>
            <p:cNvCxnSpPr>
              <a:stCxn id="458" idx="2"/>
              <a:endCxn id="471" idx="0"/>
            </p:cNvCxnSpPr>
            <p:nvPr/>
          </p:nvCxnSpPr>
          <p:spPr>
            <a:xfrm>
              <a:off x="9043560" y="7318800"/>
              <a:ext cx="8280" cy="406800"/>
            </a:xfrm>
            <a:prstGeom prst="straightConnector1">
              <a:avLst/>
            </a:prstGeom>
            <a:ln w="28575">
              <a:solidFill>
                <a:srgbClr val="000000"/>
              </a:solidFill>
              <a:round/>
              <a:tailEnd type="arrow" w="med" len="med"/>
            </a:ln>
          </p:spPr>
        </p:cxnSp>
        <p:sp>
          <p:nvSpPr>
            <p:cNvPr id="472" name="ZoneTexte 59"/>
            <p:cNvSpPr/>
            <p:nvPr/>
          </p:nvSpPr>
          <p:spPr>
            <a:xfrm>
              <a:off x="8013600" y="7265520"/>
              <a:ext cx="103788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400" b="0" i="1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require</a:t>
              </a:r>
              <a:endParaRPr lang="fr-FR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1" name="Rectangle 4"/>
            <p:cNvSpPr/>
            <p:nvPr/>
          </p:nvSpPr>
          <p:spPr>
            <a:xfrm>
              <a:off x="8796240" y="7725600"/>
              <a:ext cx="510840" cy="6894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 anchor="t">
              <a:spAutoFit/>
            </a:bodyPr>
            <a:lstStyle/>
            <a:p>
              <a:pPr>
                <a:lnSpc>
                  <a:spcPct val="100000"/>
                </a:lnSpc>
              </a:pPr>
              <a:endParaRPr lang="fr-FR" sz="1600" b="0" strike="noStrike" spc="-1">
                <a:solidFill>
                  <a:srgbClr val="130F0B"/>
                </a:solidFill>
                <a:latin typeface="Arial"/>
                <a:ea typeface="MS PGothic"/>
              </a:endParaRPr>
            </a:p>
          </p:txBody>
        </p:sp>
        <p:cxnSp>
          <p:nvCxnSpPr>
            <p:cNvPr id="473" name="Connecteur droit avec flèche 61"/>
            <p:cNvCxnSpPr>
              <a:stCxn id="458" idx="3"/>
              <a:endCxn id="474" idx="0"/>
            </p:cNvCxnSpPr>
            <p:nvPr/>
          </p:nvCxnSpPr>
          <p:spPr>
            <a:xfrm>
              <a:off x="9914040" y="7140240"/>
              <a:ext cx="2524320" cy="634680"/>
            </a:xfrm>
            <a:prstGeom prst="straightConnector1">
              <a:avLst/>
            </a:prstGeom>
            <a:ln w="28575">
              <a:solidFill>
                <a:srgbClr val="000000"/>
              </a:solidFill>
              <a:round/>
              <a:tailEnd type="arrow" w="med" len="med"/>
            </a:ln>
          </p:spPr>
        </p:cxnSp>
        <p:sp>
          <p:nvSpPr>
            <p:cNvPr id="475" name="ZoneTexte 62"/>
            <p:cNvSpPr/>
            <p:nvPr/>
          </p:nvSpPr>
          <p:spPr>
            <a:xfrm>
              <a:off x="10856880" y="7052040"/>
              <a:ext cx="95796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400" b="0" i="1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require</a:t>
              </a:r>
              <a:endParaRPr lang="fr-FR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4" name="Rectangle 4"/>
            <p:cNvSpPr/>
            <p:nvPr/>
          </p:nvSpPr>
          <p:spPr>
            <a:xfrm>
              <a:off x="12182400" y="7774920"/>
              <a:ext cx="510840" cy="6894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 anchor="t">
              <a:spAutoFit/>
            </a:bodyPr>
            <a:lstStyle/>
            <a:p>
              <a:pPr>
                <a:lnSpc>
                  <a:spcPct val="100000"/>
                </a:lnSpc>
              </a:pPr>
              <a:endParaRPr lang="fr-FR" sz="1600" b="0" strike="noStrike" spc="-1">
                <a:solidFill>
                  <a:srgbClr val="130F0B"/>
                </a:solidFill>
                <a:latin typeface="Arial"/>
                <a:ea typeface="MS PGothic"/>
              </a:endParaRPr>
            </a:p>
          </p:txBody>
        </p:sp>
        <p:sp>
          <p:nvSpPr>
            <p:cNvPr id="476" name="ZoneTexte 64"/>
            <p:cNvSpPr/>
            <p:nvPr/>
          </p:nvSpPr>
          <p:spPr>
            <a:xfrm>
              <a:off x="7981560" y="5770800"/>
              <a:ext cx="108576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400" b="0" i="1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require</a:t>
              </a:r>
              <a:endParaRPr lang="fr-FR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477" name="Connecteur droit avec flèche 66"/>
            <p:cNvCxnSpPr>
              <a:stCxn id="469" idx="0"/>
              <a:endCxn id="468" idx="2"/>
            </p:cNvCxnSpPr>
            <p:nvPr/>
          </p:nvCxnSpPr>
          <p:spPr>
            <a:xfrm flipV="1">
              <a:off x="9033840" y="5723280"/>
              <a:ext cx="4320" cy="591840"/>
            </a:xfrm>
            <a:prstGeom prst="straightConnector1">
              <a:avLst/>
            </a:prstGeom>
            <a:ln w="28575">
              <a:solidFill>
                <a:srgbClr val="000000"/>
              </a:solidFill>
              <a:round/>
              <a:headEnd type="arrow" w="med" len="med"/>
            </a:ln>
          </p:spPr>
        </p:cxnSp>
        <p:sp>
          <p:nvSpPr>
            <p:cNvPr id="478" name="Rectangle 4"/>
            <p:cNvSpPr/>
            <p:nvPr/>
          </p:nvSpPr>
          <p:spPr>
            <a:xfrm>
              <a:off x="8828280" y="9138240"/>
              <a:ext cx="510840" cy="6894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 anchor="t">
              <a:spAutoFit/>
            </a:bodyPr>
            <a:lstStyle/>
            <a:p>
              <a:pPr>
                <a:lnSpc>
                  <a:spcPct val="100000"/>
                </a:lnSpc>
              </a:pPr>
              <a:endParaRPr lang="fr-FR" sz="1600" b="0" strike="noStrike" spc="-1">
                <a:solidFill>
                  <a:srgbClr val="130F0B"/>
                </a:solidFill>
                <a:latin typeface="Arial"/>
                <a:ea typeface="MS PGothic"/>
              </a:endParaRPr>
            </a:p>
          </p:txBody>
        </p:sp>
        <p:sp>
          <p:nvSpPr>
            <p:cNvPr id="479" name="ZoneTexte 69"/>
            <p:cNvSpPr/>
            <p:nvPr/>
          </p:nvSpPr>
          <p:spPr>
            <a:xfrm>
              <a:off x="8269200" y="9789120"/>
              <a:ext cx="185256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2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view/layout.php</a:t>
              </a:r>
              <a:endParaRPr lang="fr-FR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0" name="ZoneTexte 73"/>
            <p:cNvSpPr/>
            <p:nvPr/>
          </p:nvSpPr>
          <p:spPr>
            <a:xfrm>
              <a:off x="10729080" y="5154840"/>
              <a:ext cx="122940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200" b="0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model.php</a:t>
              </a:r>
              <a:endParaRPr lang="fr-FR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481" name="Connecteur droit avec flèche 78"/>
            <p:cNvCxnSpPr>
              <a:stCxn id="462" idx="2"/>
              <a:endCxn id="478" idx="1"/>
            </p:cNvCxnSpPr>
            <p:nvPr/>
          </p:nvCxnSpPr>
          <p:spPr>
            <a:xfrm>
              <a:off x="5896800" y="8832240"/>
              <a:ext cx="2931480" cy="651240"/>
            </a:xfrm>
            <a:prstGeom prst="straightConnector1">
              <a:avLst/>
            </a:prstGeom>
            <a:ln w="28575">
              <a:solidFill>
                <a:srgbClr val="000000"/>
              </a:solidFill>
              <a:round/>
              <a:tailEnd type="arrow" w="med" len="med"/>
            </a:ln>
          </p:spPr>
        </p:cxnSp>
        <p:cxnSp>
          <p:nvCxnSpPr>
            <p:cNvPr id="482" name="Connecteur droit avec flèche 80"/>
            <p:cNvCxnSpPr>
              <a:stCxn id="463" idx="2"/>
              <a:endCxn id="478" idx="0"/>
            </p:cNvCxnSpPr>
            <p:nvPr/>
          </p:nvCxnSpPr>
          <p:spPr>
            <a:xfrm flipH="1">
              <a:off x="9083520" y="8767440"/>
              <a:ext cx="9000" cy="370800"/>
            </a:xfrm>
            <a:prstGeom prst="straightConnector1">
              <a:avLst/>
            </a:prstGeom>
            <a:ln w="28575">
              <a:solidFill>
                <a:srgbClr val="000000"/>
              </a:solidFill>
              <a:round/>
              <a:tailEnd type="arrow" w="med" len="med"/>
            </a:ln>
          </p:spPr>
        </p:cxnSp>
        <p:cxnSp>
          <p:nvCxnSpPr>
            <p:cNvPr id="483" name="Connecteur droit avec flèche 82"/>
            <p:cNvCxnSpPr>
              <a:stCxn id="464" idx="2"/>
              <a:endCxn id="478" idx="3"/>
            </p:cNvCxnSpPr>
            <p:nvPr/>
          </p:nvCxnSpPr>
          <p:spPr>
            <a:xfrm flipH="1">
              <a:off x="9339120" y="8815680"/>
              <a:ext cx="3219120" cy="667800"/>
            </a:xfrm>
            <a:prstGeom prst="straightConnector1">
              <a:avLst/>
            </a:prstGeom>
            <a:ln w="28575">
              <a:solidFill>
                <a:srgbClr val="000000"/>
              </a:solidFill>
              <a:round/>
              <a:tailEnd type="arrow" w="med" len="med"/>
            </a:ln>
          </p:spPr>
        </p:cxnSp>
        <p:sp>
          <p:nvSpPr>
            <p:cNvPr id="484" name="ZoneTexte 85"/>
            <p:cNvSpPr/>
            <p:nvPr/>
          </p:nvSpPr>
          <p:spPr>
            <a:xfrm>
              <a:off x="6576120" y="9171000"/>
              <a:ext cx="97416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400" b="0" i="1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require</a:t>
              </a:r>
              <a:endParaRPr lang="fr-FR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5" name="ZoneTexte 86"/>
            <p:cNvSpPr/>
            <p:nvPr/>
          </p:nvSpPr>
          <p:spPr>
            <a:xfrm>
              <a:off x="8141400" y="8760240"/>
              <a:ext cx="97416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400" b="0" i="1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require</a:t>
              </a:r>
              <a:endParaRPr lang="fr-FR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6" name="ZoneTexte 87"/>
            <p:cNvSpPr/>
            <p:nvPr/>
          </p:nvSpPr>
          <p:spPr>
            <a:xfrm>
              <a:off x="10617120" y="9105480"/>
              <a:ext cx="97416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400" b="0" i="1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require</a:t>
              </a:r>
              <a:endParaRPr lang="fr-FR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487" name="Connecteur droit avec flèche 84"/>
            <p:cNvCxnSpPr>
              <a:stCxn id="457" idx="3"/>
              <a:endCxn id="461" idx="1"/>
            </p:cNvCxnSpPr>
            <p:nvPr/>
          </p:nvCxnSpPr>
          <p:spPr>
            <a:xfrm flipV="1">
              <a:off x="9674640" y="4817880"/>
              <a:ext cx="1422000" cy="8640"/>
            </a:xfrm>
            <a:prstGeom prst="straightConnector1">
              <a:avLst/>
            </a:prstGeom>
            <a:ln w="28575">
              <a:solidFill>
                <a:srgbClr val="000000"/>
              </a:solidFill>
              <a:round/>
              <a:tailEnd type="arrow" w="med" len="med"/>
            </a:ln>
          </p:spPr>
        </p:cxnSp>
        <p:sp>
          <p:nvSpPr>
            <p:cNvPr id="488" name="ZoneTexte 88"/>
            <p:cNvSpPr/>
            <p:nvPr/>
          </p:nvSpPr>
          <p:spPr>
            <a:xfrm>
              <a:off x="9802440" y="4341600"/>
              <a:ext cx="108576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400" b="0" i="1" strike="noStrike" spc="-1">
                  <a:solidFill>
                    <a:srgbClr val="000000"/>
                  </a:solidFill>
                  <a:latin typeface="Arial"/>
                  <a:ea typeface="MS PGothic"/>
                </a:rPr>
                <a:t>require</a:t>
              </a:r>
              <a:endParaRPr lang="fr-FR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9" name="ZoneTexte 37"/>
            <p:cNvSpPr/>
            <p:nvPr/>
          </p:nvSpPr>
          <p:spPr>
            <a:xfrm>
              <a:off x="10265760" y="6247080"/>
              <a:ext cx="3449880" cy="63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800" b="0" strike="noStrike" spc="-1">
                  <a:solidFill>
                    <a:srgbClr val="008000"/>
                  </a:solidFill>
                  <a:latin typeface="Arial"/>
                  <a:ea typeface="MS PGothic"/>
                </a:rPr>
                <a:t>Fichier regroupant tous les contrôleurs dans des fonctions</a:t>
              </a:r>
              <a:endParaRPr lang="fr-F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90" name="ZoneTexte 38"/>
            <p:cNvSpPr/>
            <p:nvPr/>
          </p:nvSpPr>
          <p:spPr>
            <a:xfrm>
              <a:off x="1241640" y="4159080"/>
              <a:ext cx="6889320" cy="1917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fr-FR" sz="1800" b="0" strike="noStrike" spc="-1">
                  <a:solidFill>
                    <a:srgbClr val="008000"/>
                  </a:solidFill>
                  <a:latin typeface="Arial"/>
                  <a:ea typeface="MS PGothic"/>
                </a:rPr>
                <a:t>Fichier index traite chaque requête et invoque le bon contrôleur (appelé aussi </a:t>
              </a:r>
              <a:r>
                <a:rPr lang="fr-FR" sz="1800" b="0" i="1" strike="noStrike" spc="-1">
                  <a:solidFill>
                    <a:srgbClr val="008000"/>
                  </a:solidFill>
                  <a:latin typeface="Arial"/>
                  <a:ea typeface="MS PGothic"/>
                </a:rPr>
                <a:t>contrôleur frontal</a:t>
              </a:r>
              <a:r>
                <a:rPr lang="fr-FR" sz="1800" b="0" strike="noStrike" spc="-1">
                  <a:solidFill>
                    <a:srgbClr val="008000"/>
                  </a:solidFill>
                  <a:latin typeface="Arial"/>
                  <a:ea typeface="MS PGothic"/>
                </a:rPr>
                <a:t>)</a:t>
              </a:r>
              <a:endParaRPr lang="fr-FR" sz="18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fr-FR" sz="1800" b="0" strike="noStrike" spc="-1">
                <a:solidFill>
                  <a:srgbClr val="000000"/>
                </a:solidFill>
                <a:latin typeface="Arial"/>
              </a:endParaRPr>
            </a:p>
            <a:p>
              <a:pPr marL="285840" indent="-285840">
                <a:lnSpc>
                  <a:spcPct val="100000"/>
                </a:lnSpc>
                <a:buSzPct val="100000"/>
                <a:buBlip>
                  <a:blip r:embed="rId2"/>
                </a:buBlip>
              </a:pPr>
              <a:r>
                <a:rPr lang="fr-FR" sz="1800" b="0" strike="noStrike" spc="-1">
                  <a:solidFill>
                    <a:srgbClr val="008000"/>
                  </a:solidFill>
                  <a:latin typeface="Arial"/>
                  <a:ea typeface="MS PGothic"/>
                </a:rPr>
                <a:t>Routage des requêtes en fonction de l'url</a:t>
              </a:r>
              <a:endParaRPr lang="fr-FR" sz="1800" b="0" strike="noStrike" spc="-1">
                <a:solidFill>
                  <a:srgbClr val="000000"/>
                </a:solidFill>
                <a:latin typeface="Arial"/>
              </a:endParaRPr>
            </a:p>
            <a:p>
              <a:pPr marL="457200"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8000"/>
                  </a:solidFill>
                  <a:latin typeface="Arial"/>
                  <a:ea typeface="MS PGothic"/>
                </a:rPr>
                <a:t>/index.php -&gt; page de login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 marL="457200"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8000"/>
                  </a:solidFill>
                  <a:latin typeface="Arial"/>
                  <a:ea typeface="MS PGothic"/>
                </a:rPr>
                <a:t>/index.php/annonces -&gt; page avec la liste des annonces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 marL="457200">
                <a:lnSpc>
                  <a:spcPct val="100000"/>
                </a:lnSpc>
              </a:pPr>
              <a:r>
                <a:rPr lang="fr-FR" sz="1600" b="0" strike="noStrike" spc="-1">
                  <a:solidFill>
                    <a:srgbClr val="008000"/>
                  </a:solidFill>
                  <a:latin typeface="Arial"/>
                  <a:ea typeface="MS PGothic"/>
                </a:rPr>
                <a:t>/index.php/post -&gt; page affichant un post </a:t>
              </a:r>
              <a:endParaRPr lang="fr-FR" sz="16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CC874EBE-DC2A-4D29-AA68-0F7AD2F8B5AA}" type="slidenum"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PlaceHolder 1"/>
          <p:cNvSpPr>
            <a:spLocks noGrp="1"/>
          </p:cNvSpPr>
          <p:nvPr>
            <p:ph type="title"/>
          </p:nvPr>
        </p:nvSpPr>
        <p:spPr>
          <a:xfrm>
            <a:off x="1039320" y="569160"/>
            <a:ext cx="13039920" cy="1110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fr-FR" sz="4800" b="0" strike="noStrike" spc="-1">
                <a:solidFill>
                  <a:srgbClr val="000000"/>
                </a:solidFill>
                <a:latin typeface="Calibri"/>
              </a:rPr>
              <a:t>Focus sur le patron MVC pour une application Web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2" name="ZoneTexte 15"/>
          <p:cNvSpPr/>
          <p:nvPr/>
        </p:nvSpPr>
        <p:spPr>
          <a:xfrm>
            <a:off x="605160" y="2269440"/>
            <a:ext cx="4053600" cy="617364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0000"/>
                </a:solidFill>
                <a:latin typeface="Arial"/>
                <a:ea typeface="MS PGothic"/>
              </a:rPr>
              <a:t>&lt;?php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0000"/>
                </a:solidFill>
                <a:latin typeface="Arial"/>
                <a:ea typeface="MS PGothic"/>
              </a:rPr>
              <a:t>  </a:t>
            </a:r>
            <a:r>
              <a:rPr lang="fr-FR" sz="1600" b="1" strike="noStrike" spc="-1">
                <a:solidFill>
                  <a:srgbClr val="000000"/>
                </a:solidFill>
                <a:latin typeface="Arial"/>
                <a:ea typeface="MS PGothic"/>
              </a:rPr>
              <a:t>function login_action()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0000"/>
                </a:solidFill>
                <a:latin typeface="Arial"/>
                <a:ea typeface="MS PGothic"/>
              </a:rPr>
              <a:t>  {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0000"/>
                </a:solidFill>
                <a:latin typeface="Arial"/>
                <a:ea typeface="MS PGothic"/>
              </a:rPr>
              <a:t>        require 'view/login.php';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0000"/>
                </a:solidFill>
                <a:latin typeface="Arial"/>
                <a:ea typeface="MS PGothic"/>
              </a:rPr>
              <a:t>  }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0000"/>
                </a:solidFill>
                <a:latin typeface="Arial"/>
                <a:ea typeface="MS PGothic"/>
              </a:rPr>
              <a:t>  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0000"/>
                </a:solidFill>
                <a:latin typeface="Arial"/>
                <a:ea typeface="MS PGothic"/>
              </a:rPr>
              <a:t>  </a:t>
            </a:r>
            <a:r>
              <a:rPr lang="fr-FR" sz="1600" b="1" strike="noStrike" spc="-1">
                <a:solidFill>
                  <a:srgbClr val="000000"/>
                </a:solidFill>
                <a:latin typeface="Arial"/>
                <a:ea typeface="MS PGothic"/>
              </a:rPr>
              <a:t>function annoncesAction( $login, $password)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0000"/>
                </a:solidFill>
                <a:latin typeface="Arial"/>
                <a:ea typeface="MS PGothic"/>
              </a:rPr>
              <a:t>  {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0000"/>
                </a:solidFill>
                <a:latin typeface="Arial"/>
                <a:ea typeface="MS PGothic"/>
              </a:rPr>
              <a:t>        if( isUser( $login, $password ) )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0000"/>
                </a:solidFill>
                <a:latin typeface="Arial"/>
                <a:ea typeface="MS PGothic"/>
              </a:rPr>
              <a:t>            $annonces = getAllAnnonces();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0000"/>
                </a:solidFill>
                <a:latin typeface="Arial"/>
                <a:ea typeface="MS PGothic"/>
              </a:rPr>
              <a:t>        else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0000"/>
                </a:solidFill>
                <a:latin typeface="Arial"/>
                <a:ea typeface="MS PGothic"/>
              </a:rPr>
              <a:t>            $login='';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0000"/>
                </a:solidFill>
                <a:latin typeface="Arial"/>
                <a:ea typeface="MS PGothic"/>
              </a:rPr>
              <a:t>       require 'view/annonces.php';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0000"/>
                </a:solidFill>
                <a:latin typeface="Arial"/>
                <a:ea typeface="MS PGothic"/>
              </a:rPr>
              <a:t>  }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0000"/>
                </a:solidFill>
                <a:latin typeface="Arial"/>
                <a:ea typeface="MS PGothic"/>
              </a:rPr>
              <a:t>    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0000"/>
                </a:solidFill>
                <a:latin typeface="Arial"/>
                <a:ea typeface="MS PGothic"/>
              </a:rPr>
              <a:t>  </a:t>
            </a:r>
            <a:r>
              <a:rPr lang="fr-FR" sz="1600" b="1" strike="noStrike" spc="-1">
                <a:solidFill>
                  <a:srgbClr val="000000"/>
                </a:solidFill>
                <a:latin typeface="Arial"/>
                <a:ea typeface="MS PGothic"/>
              </a:rPr>
              <a:t>function postAction($id)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0000"/>
                </a:solidFill>
                <a:latin typeface="Arial"/>
                <a:ea typeface="MS PGothic"/>
              </a:rPr>
              <a:t>  {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0000"/>
                </a:solidFill>
                <a:latin typeface="Arial"/>
                <a:ea typeface="MS PGothic"/>
              </a:rPr>
              <a:t>        $post = getPost($id);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0000"/>
                </a:solidFill>
                <a:latin typeface="Arial"/>
                <a:ea typeface="MS PGothic"/>
              </a:rPr>
              <a:t>        require 'view/post.php';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0000"/>
                </a:solidFill>
                <a:latin typeface="Arial"/>
                <a:ea typeface="MS PGothic"/>
              </a:rPr>
              <a:t>  }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0000"/>
                </a:solidFill>
                <a:latin typeface="Arial"/>
                <a:ea typeface="MS PGothic"/>
              </a:rPr>
              <a:t>?&gt;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3" name="ZoneTexte 29"/>
          <p:cNvSpPr/>
          <p:nvPr/>
        </p:nvSpPr>
        <p:spPr>
          <a:xfrm>
            <a:off x="1542240" y="8626320"/>
            <a:ext cx="217908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  <a:ea typeface="MS PGothic"/>
              </a:rPr>
              <a:t>controllers.php</a:t>
            </a:r>
            <a:endParaRPr lang="fr-F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4" name="ZoneTexte 15"/>
          <p:cNvSpPr/>
          <p:nvPr/>
        </p:nvSpPr>
        <p:spPr>
          <a:xfrm>
            <a:off x="5147640" y="1926720"/>
            <a:ext cx="6830280" cy="666036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0000"/>
                </a:solidFill>
                <a:latin typeface="Arial"/>
                <a:ea typeface="MS PGothic"/>
              </a:rPr>
              <a:t>&lt;?php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0000"/>
                </a:solidFill>
                <a:latin typeface="Arial"/>
                <a:ea typeface="MS PGothic"/>
              </a:rPr>
              <a:t>        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0000"/>
                </a:solidFill>
                <a:latin typeface="Arial"/>
                <a:ea typeface="MS PGothic"/>
              </a:rPr>
              <a:t>    // charge et initialise les bibliothèques globales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0000"/>
                </a:solidFill>
                <a:latin typeface="Arial"/>
                <a:ea typeface="MS PGothic"/>
              </a:rPr>
              <a:t>    require_once 'model.php';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0000"/>
                </a:solidFill>
                <a:latin typeface="Arial"/>
                <a:ea typeface="MS PGothic"/>
              </a:rPr>
              <a:t>    </a:t>
            </a:r>
            <a:r>
              <a:rPr lang="fr-FR" sz="1600" b="1" strike="noStrike" spc="-1">
                <a:solidFill>
                  <a:srgbClr val="000000"/>
                </a:solidFill>
                <a:latin typeface="Arial"/>
                <a:ea typeface="MS PGothic"/>
              </a:rPr>
              <a:t>require_once 'controllers.php';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0000"/>
                </a:solidFill>
                <a:latin typeface="Arial"/>
                <a:ea typeface="MS PGothic"/>
              </a:rPr>
              <a:t>    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0000"/>
                </a:solidFill>
                <a:latin typeface="Arial"/>
                <a:ea typeface="MS PGothic"/>
              </a:rPr>
              <a:t>    // route la requête en interne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0000"/>
                </a:solidFill>
                <a:latin typeface="Arial"/>
                <a:ea typeface="MS PGothic"/>
              </a:rPr>
              <a:t>    </a:t>
            </a:r>
            <a:r>
              <a:rPr lang="fr-FR" sz="1600" b="1" strike="noStrike" spc="-1">
                <a:solidFill>
                  <a:srgbClr val="000000"/>
                </a:solidFill>
                <a:latin typeface="Arial"/>
                <a:ea typeface="MS PGothic"/>
              </a:rPr>
              <a:t>$uri = parse_url($_SERVER['REQUEST_URI'], PHP_URL_PATH);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0000"/>
                </a:solidFill>
                <a:latin typeface="Arial"/>
                <a:ea typeface="MS PGothic"/>
              </a:rPr>
              <a:t>    </a:t>
            </a:r>
            <a:r>
              <a:rPr lang="fr-FR" sz="1600" b="1" strike="noStrike" spc="-1">
                <a:solidFill>
                  <a:srgbClr val="000000"/>
                </a:solidFill>
                <a:latin typeface="Arial"/>
                <a:ea typeface="MS PGothic"/>
              </a:rPr>
              <a:t>if (‘/index.php' == $uri) </a:t>
            </a:r>
            <a:r>
              <a:rPr lang="fr-FR" sz="1600" b="0" strike="noStrike" spc="-1">
                <a:solidFill>
                  <a:srgbClr val="000000"/>
                </a:solidFill>
                <a:latin typeface="Arial"/>
                <a:ea typeface="MS PGothic"/>
              </a:rPr>
              <a:t>{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0000"/>
                </a:solidFill>
                <a:latin typeface="Arial"/>
                <a:ea typeface="MS PGothic"/>
              </a:rPr>
              <a:t>        </a:t>
            </a:r>
            <a:r>
              <a:rPr lang="fr-FR" sz="1600" b="1" strike="noStrike" spc="-1">
                <a:solidFill>
                  <a:srgbClr val="000000"/>
                </a:solidFill>
                <a:latin typeface="Arial"/>
                <a:ea typeface="MS PGothic"/>
              </a:rPr>
              <a:t>loginAction();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0000"/>
                </a:solidFill>
                <a:latin typeface="Arial"/>
                <a:ea typeface="MS PGothic"/>
              </a:rPr>
              <a:t>    }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0000"/>
                </a:solidFill>
                <a:latin typeface="Arial"/>
                <a:ea typeface="MS PGothic"/>
              </a:rPr>
              <a:t>    </a:t>
            </a:r>
            <a:r>
              <a:rPr lang="fr-FR" sz="1600" b="1" strike="noStrike" spc="-1">
                <a:solidFill>
                  <a:srgbClr val="000000"/>
                </a:solidFill>
                <a:latin typeface="Arial"/>
                <a:ea typeface="MS PGothic"/>
              </a:rPr>
              <a:t>elseif ( ‘/index.php/annonces' == $uri 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1" strike="noStrike" spc="-1">
                <a:solidFill>
                  <a:srgbClr val="000000"/>
                </a:solidFill>
                <a:latin typeface="Arial"/>
                <a:ea typeface="MS PGothic"/>
              </a:rPr>
              <a:t>                &amp;&amp;</a:t>
            </a:r>
            <a:r>
              <a:rPr lang="fr-FR" sz="1600" b="0" strike="noStrike" spc="-1">
                <a:solidFill>
                  <a:srgbClr val="000000"/>
                </a:solidFill>
                <a:latin typeface="Arial"/>
                <a:ea typeface="MS PGothic"/>
              </a:rPr>
              <a:t> isset($_POST['login']) &amp;&amp; isset($_POST['password']) ){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0000"/>
                </a:solidFill>
                <a:latin typeface="Arial"/>
                <a:ea typeface="MS PGothic"/>
              </a:rPr>
              <a:t>        </a:t>
            </a:r>
            <a:r>
              <a:rPr lang="fr-FR" sz="1600" b="1" strike="noStrike" spc="-1">
                <a:solidFill>
                  <a:srgbClr val="000000"/>
                </a:solidFill>
                <a:latin typeface="Arial"/>
                <a:ea typeface="MS PGothic"/>
              </a:rPr>
              <a:t>annoncesAction</a:t>
            </a:r>
            <a:r>
              <a:rPr lang="fr-FR" sz="1600" b="0" strike="noStrike" spc="-1">
                <a:solidFill>
                  <a:srgbClr val="000000"/>
                </a:solidFill>
                <a:latin typeface="Arial"/>
                <a:ea typeface="MS PGothic"/>
              </a:rPr>
              <a:t>($_POST['login'], $_POST['password']);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0000"/>
                </a:solidFill>
                <a:latin typeface="Arial"/>
                <a:ea typeface="MS PGothic"/>
              </a:rPr>
              <a:t>    } 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0000"/>
                </a:solidFill>
                <a:latin typeface="Arial"/>
                <a:ea typeface="MS PGothic"/>
              </a:rPr>
              <a:t>    </a:t>
            </a:r>
            <a:r>
              <a:rPr lang="fr-FR" sz="1600" b="1" strike="noStrike" spc="-1">
                <a:solidFill>
                  <a:srgbClr val="000000"/>
                </a:solidFill>
                <a:latin typeface="Arial"/>
                <a:ea typeface="MS PGothic"/>
              </a:rPr>
              <a:t>elseif (‘/index.php/post' == $uri</a:t>
            </a:r>
            <a:r>
              <a:rPr lang="fr-FR" sz="1600" b="0" strike="noStrike" spc="-1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0000"/>
                </a:solidFill>
                <a:latin typeface="Arial"/>
                <a:ea typeface="MS PGothic"/>
              </a:rPr>
              <a:t>                &amp;&amp; isset($_GET['id'])) {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0000"/>
                </a:solidFill>
                <a:latin typeface="Arial"/>
                <a:ea typeface="MS PGothic"/>
              </a:rPr>
              <a:t>        </a:t>
            </a:r>
            <a:r>
              <a:rPr lang="fr-FR" sz="1600" b="1" strike="noStrike" spc="-1">
                <a:solidFill>
                  <a:srgbClr val="000000"/>
                </a:solidFill>
                <a:latin typeface="Arial"/>
                <a:ea typeface="MS PGothic"/>
              </a:rPr>
              <a:t>postAction</a:t>
            </a:r>
            <a:r>
              <a:rPr lang="fr-FR" sz="1600" b="0" strike="noStrike" spc="-1">
                <a:solidFill>
                  <a:srgbClr val="000000"/>
                </a:solidFill>
                <a:latin typeface="Arial"/>
                <a:ea typeface="MS PGothic"/>
              </a:rPr>
              <a:t>($_GET['id']);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0000"/>
                </a:solidFill>
                <a:latin typeface="Arial"/>
                <a:ea typeface="MS PGothic"/>
              </a:rPr>
              <a:t>    } 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0000"/>
                </a:solidFill>
                <a:latin typeface="Arial"/>
                <a:ea typeface="MS PGothic"/>
              </a:rPr>
              <a:t>   else {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0000"/>
                </a:solidFill>
                <a:latin typeface="Arial"/>
                <a:ea typeface="MS PGothic"/>
              </a:rPr>
              <a:t>       header('Status: 404 Not Found');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0000"/>
                </a:solidFill>
                <a:latin typeface="Arial"/>
                <a:ea typeface="MS PGothic"/>
              </a:rPr>
              <a:t>       echo '&lt;html&gt;&lt;body&gt;&lt;h1&gt;My Page NotFound&lt;/h1&gt;&lt;/body&gt;&lt;/html&gt;';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0000"/>
                </a:solidFill>
                <a:latin typeface="Arial"/>
                <a:ea typeface="MS PGothic"/>
              </a:rPr>
              <a:t>    }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>
                <a:solidFill>
                  <a:srgbClr val="000000"/>
                </a:solidFill>
                <a:latin typeface="Arial"/>
                <a:ea typeface="MS PGothic"/>
              </a:rPr>
              <a:t>?&gt;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5" name="ZoneTexte 31"/>
          <p:cNvSpPr/>
          <p:nvPr/>
        </p:nvSpPr>
        <p:spPr>
          <a:xfrm>
            <a:off x="7793640" y="8642520"/>
            <a:ext cx="150084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  <a:ea typeface="MS PGothic"/>
              </a:rPr>
              <a:t>index.php</a:t>
            </a:r>
            <a:endParaRPr lang="fr-F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6" name="ZoneTexte 8"/>
          <p:cNvSpPr/>
          <p:nvPr/>
        </p:nvSpPr>
        <p:spPr>
          <a:xfrm>
            <a:off x="12127680" y="2455560"/>
            <a:ext cx="228492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i="1" strike="noStrike" spc="-1">
                <a:solidFill>
                  <a:srgbClr val="000000"/>
                </a:solidFill>
                <a:latin typeface="Arial"/>
                <a:ea typeface="MS PGothic"/>
              </a:rPr>
              <a:t>Extraction du chemin de l'url</a:t>
            </a: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7" name="ZoneTexte 10"/>
          <p:cNvSpPr/>
          <p:nvPr/>
        </p:nvSpPr>
        <p:spPr>
          <a:xfrm>
            <a:off x="12123360" y="4075560"/>
            <a:ext cx="237528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i="1" strike="noStrike" spc="-1">
                <a:solidFill>
                  <a:srgbClr val="000000"/>
                </a:solidFill>
                <a:latin typeface="Arial"/>
                <a:ea typeface="MS PGothic"/>
              </a:rPr>
              <a:t>Si index.php </a:t>
            </a: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i="1" strike="noStrike" spc="-1">
                <a:solidFill>
                  <a:srgbClr val="000000"/>
                </a:solidFill>
                <a:latin typeface="Arial"/>
                <a:ea typeface="MS PGothic"/>
              </a:rPr>
              <a:t>-&gt; contrôleur login</a:t>
            </a: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98" name="Connecteur droit avec flèche 14"/>
          <p:cNvCxnSpPr>
            <a:stCxn id="496" idx="1"/>
          </p:cNvCxnSpPr>
          <p:nvPr/>
        </p:nvCxnSpPr>
        <p:spPr>
          <a:xfrm flipH="1">
            <a:off x="8219880" y="2778480"/>
            <a:ext cx="3907800" cy="831600"/>
          </a:xfrm>
          <a:prstGeom prst="straightConnector1">
            <a:avLst/>
          </a:prstGeom>
          <a:ln w="28575">
            <a:solidFill>
              <a:srgbClr val="0000FF"/>
            </a:solidFill>
            <a:round/>
            <a:tailEnd type="arrow" w="med" len="med"/>
          </a:ln>
        </p:spPr>
      </p:cxnSp>
      <p:sp>
        <p:nvSpPr>
          <p:cNvPr id="499" name="ZoneTexte 15"/>
          <p:cNvSpPr/>
          <p:nvPr/>
        </p:nvSpPr>
        <p:spPr>
          <a:xfrm>
            <a:off x="12155040" y="4881960"/>
            <a:ext cx="2881440" cy="118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i="1" strike="noStrike" spc="-1">
                <a:solidFill>
                  <a:srgbClr val="000000"/>
                </a:solidFill>
                <a:latin typeface="Arial"/>
                <a:ea typeface="MS PGothic"/>
              </a:rPr>
              <a:t>Si index.php/annonces </a:t>
            </a: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i="1" strike="noStrike" spc="-1">
                <a:solidFill>
                  <a:srgbClr val="000000"/>
                </a:solidFill>
                <a:latin typeface="Arial"/>
                <a:ea typeface="MS PGothic"/>
              </a:rPr>
              <a:t>et login+password transmis</a:t>
            </a: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i="1" strike="noStrike" spc="-1">
                <a:solidFill>
                  <a:srgbClr val="000000"/>
                </a:solidFill>
                <a:latin typeface="Arial"/>
                <a:ea typeface="MS PGothic"/>
              </a:rPr>
              <a:t>-&gt; contrôleur annonces</a:t>
            </a: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0" name="ZoneTexte 17"/>
          <p:cNvSpPr/>
          <p:nvPr/>
        </p:nvSpPr>
        <p:spPr>
          <a:xfrm>
            <a:off x="12217680" y="6333480"/>
            <a:ext cx="209664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i="1" strike="noStrike" spc="-1">
                <a:solidFill>
                  <a:srgbClr val="000000"/>
                </a:solidFill>
                <a:latin typeface="Arial"/>
                <a:ea typeface="MS PGothic"/>
              </a:rPr>
              <a:t>Si index.php/post et id post transmis</a:t>
            </a: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i="1" strike="noStrike" spc="-1">
                <a:solidFill>
                  <a:srgbClr val="000000"/>
                </a:solidFill>
                <a:latin typeface="Arial"/>
                <a:ea typeface="MS PGothic"/>
              </a:rPr>
              <a:t>-&gt; contrôleur post</a:t>
            </a: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1" name="ZoneTexte 18"/>
          <p:cNvSpPr/>
          <p:nvPr/>
        </p:nvSpPr>
        <p:spPr>
          <a:xfrm>
            <a:off x="12217680" y="7611480"/>
            <a:ext cx="224532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i="1" strike="noStrike" spc="-1">
                <a:solidFill>
                  <a:srgbClr val="000000"/>
                </a:solidFill>
                <a:latin typeface="Arial"/>
                <a:ea typeface="MS PGothic"/>
              </a:rPr>
              <a:t>Sinon affichage erreur 404</a:t>
            </a: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891C9D96-E36C-48B1-9C6A-7AAC7EC4D8EF}" type="slidenum"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60440" y="1680480"/>
            <a:ext cx="14143320" cy="4468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 algn="ctr">
              <a:lnSpc>
                <a:spcPct val="90000"/>
              </a:lnSpc>
              <a:buNone/>
            </a:pPr>
            <a:r>
              <a:rPr lang="fr-FR" sz="7200" b="0" strike="noStrike" spc="-1">
                <a:solidFill>
                  <a:srgbClr val="000000"/>
                </a:solidFill>
                <a:latin typeface="Calibri"/>
              </a:rPr>
              <a:t>Chapitre 1</a:t>
            </a:r>
            <a:br>
              <a:rPr sz="7200"/>
            </a:br>
            <a:r>
              <a:rPr lang="fr-FR" sz="7200" b="0" strike="noStrike" spc="-1">
                <a:solidFill>
                  <a:srgbClr val="000000"/>
                </a:solidFill>
                <a:latin typeface="Calibri"/>
              </a:rPr>
              <a:t>Patrons et principes de conception</a:t>
            </a:r>
            <a:br>
              <a:rPr sz="7200"/>
            </a:br>
            <a:endParaRPr lang="en-US" sz="7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ZoneTexte 2"/>
          <p:cNvSpPr/>
          <p:nvPr/>
        </p:nvSpPr>
        <p:spPr>
          <a:xfrm>
            <a:off x="460440" y="0"/>
            <a:ext cx="1414332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79132F"/>
                </a:solidFill>
                <a:latin typeface="Calibri"/>
              </a:rPr>
              <a:t>R4.01 - Architecture Logicielle</a:t>
            </a:r>
            <a:endParaRPr lang="fr-FR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039320" y="569160"/>
            <a:ext cx="13039920" cy="1110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fr-FR" sz="4800" b="0" strike="noStrike" spc="-1">
                <a:solidFill>
                  <a:srgbClr val="000000"/>
                </a:solidFill>
                <a:latin typeface="Calibri"/>
              </a:rPr>
              <a:t>Qu’est-ce que l’architecture logicielle ?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1039320" y="1964880"/>
            <a:ext cx="13039920" cy="7665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1000"/>
          </a:bodyPr>
          <a:lstStyle/>
          <a:p>
            <a:pPr marL="324000" indent="-324000">
              <a:lnSpc>
                <a:spcPct val="90000"/>
              </a:lnSpc>
              <a:spcBef>
                <a:spcPts val="1559"/>
              </a:spcBef>
              <a:buClr>
                <a:srgbClr val="000000"/>
              </a:buClr>
              <a:buFont typeface="Arial"/>
              <a:buChar char="•"/>
            </a:pPr>
            <a:r>
              <a:rPr lang="fr-FR" sz="3200" b="0" strike="noStrike" spc="-1">
                <a:solidFill>
                  <a:srgbClr val="000000"/>
                </a:solidFill>
                <a:latin typeface="Calibri"/>
              </a:rPr>
              <a:t>Architecture = Structure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972720" lvl="1" indent="-324000">
              <a:lnSpc>
                <a:spcPct val="90000"/>
              </a:lnSpc>
              <a:spcBef>
                <a:spcPts val="780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P.ex. architecture des bâtiments : structure physique du bâtiment qui doit respecter des règles (urbanisme, résistance matériaux, etc.)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648360" indent="0">
              <a:lnSpc>
                <a:spcPct val="90000"/>
              </a:lnSpc>
              <a:spcBef>
                <a:spcPts val="780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324000" indent="-324000">
              <a:lnSpc>
                <a:spcPct val="90000"/>
              </a:lnSpc>
              <a:spcBef>
                <a:spcPts val="155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fr-FR" sz="3200" b="0" strike="noStrike" spc="-1">
                <a:solidFill>
                  <a:srgbClr val="000000"/>
                </a:solidFill>
                <a:latin typeface="Calibri"/>
              </a:rPr>
              <a:t>Complexité de l’architecture logicielle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972720" lvl="1" indent="-324000">
              <a:lnSpc>
                <a:spcPct val="90000"/>
              </a:lnSpc>
              <a:spcBef>
                <a:spcPts val="78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Possibilité d’avoir plusieurs structures dans un même logiciel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972720" lvl="1" indent="-324000">
              <a:lnSpc>
                <a:spcPct val="90000"/>
              </a:lnSpc>
              <a:spcBef>
                <a:spcPts val="78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Grande variété des structures 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972720" lvl="1" indent="-324000">
              <a:lnSpc>
                <a:spcPct val="90000"/>
              </a:lnSpc>
              <a:spcBef>
                <a:spcPts val="78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Dépend beaucoup de l’expérience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324000" indent="-324000">
              <a:lnSpc>
                <a:spcPct val="90000"/>
              </a:lnSpc>
              <a:spcBef>
                <a:spcPts val="155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fr-FR" sz="3200" b="0" strike="noStrike" spc="-1">
                <a:solidFill>
                  <a:srgbClr val="000000"/>
                </a:solidFill>
                <a:latin typeface="Calibri"/>
              </a:rPr>
              <a:t>Bonne architecture : 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972720" lvl="1" indent="-324000">
              <a:lnSpc>
                <a:spcPct val="90000"/>
              </a:lnSpc>
              <a:spcBef>
                <a:spcPts val="78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Répond aux besoins du client, des utilisateurs et des développeurs </a:t>
            </a:r>
            <a:r>
              <a:rPr lang="fr-FR" sz="2800" b="1" strike="noStrike" spc="-1">
                <a:solidFill>
                  <a:srgbClr val="000000"/>
                </a:solidFill>
                <a:latin typeface="Calibri"/>
              </a:rPr>
              <a:t>pendant toute la vie du logiciel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972720" lvl="1" indent="-324000">
              <a:lnSpc>
                <a:spcPct val="90000"/>
              </a:lnSpc>
              <a:spcBef>
                <a:spcPts val="78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Faciliter le </a:t>
            </a:r>
            <a:r>
              <a:rPr lang="fr-FR" sz="2800" b="1" strike="noStrike" spc="-1">
                <a:solidFill>
                  <a:srgbClr val="000000"/>
                </a:solidFill>
                <a:latin typeface="Calibri"/>
              </a:rPr>
              <a:t>développement</a:t>
            </a: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, la </a:t>
            </a:r>
            <a:r>
              <a:rPr lang="fr-FR" sz="2800" b="1" strike="noStrike" spc="-1">
                <a:solidFill>
                  <a:srgbClr val="000000"/>
                </a:solidFill>
                <a:latin typeface="Calibri"/>
              </a:rPr>
              <a:t>mise en production</a:t>
            </a: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 et les </a:t>
            </a:r>
            <a:r>
              <a:rPr lang="fr-FR" sz="2800" b="1" strike="noStrike" spc="-1">
                <a:solidFill>
                  <a:srgbClr val="000000"/>
                </a:solidFill>
                <a:latin typeface="Calibri"/>
              </a:rPr>
              <a:t>maintenances</a:t>
            </a: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, tout en limitant les coûts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972720" lvl="1" indent="-324000">
              <a:lnSpc>
                <a:spcPct val="90000"/>
              </a:lnSpc>
              <a:spcBef>
                <a:spcPts val="780"/>
              </a:spcBef>
              <a:buClr>
                <a:srgbClr val="000000"/>
              </a:buClr>
              <a:buFont typeface="Wingdings" charset="2"/>
              <a:buChar char=""/>
              <a:tabLst>
                <a:tab pos="0" algn="l"/>
              </a:tabLst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Une architecture souple, « agile », malléable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1621440" lvl="2" indent="-324000">
              <a:lnSpc>
                <a:spcPct val="90000"/>
              </a:lnSpc>
              <a:spcBef>
                <a:spcPts val="78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Le concept de « software » -&gt; soft = mou et ware =  matière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30916C34-1078-443E-B9CD-489066277470}" type="slidenum">
              <a:rPr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039320" y="569160"/>
            <a:ext cx="13039920" cy="1110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fr-FR" sz="4800" b="0" strike="noStrike" spc="-1">
                <a:solidFill>
                  <a:srgbClr val="000000"/>
                </a:solidFill>
                <a:latin typeface="Calibri"/>
              </a:rPr>
              <a:t>Impact d’une mauvaise architecture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1039320" y="5646960"/>
            <a:ext cx="13039920" cy="3982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6000"/>
          </a:bodyPr>
          <a:lstStyle/>
          <a:p>
            <a:pPr marL="331200" indent="-331200">
              <a:lnSpc>
                <a:spcPct val="90000"/>
              </a:lnSpc>
              <a:spcBef>
                <a:spcPts val="1559"/>
              </a:spcBef>
              <a:buClr>
                <a:srgbClr val="000000"/>
              </a:buClr>
              <a:buFont typeface="Arial"/>
              <a:buChar char="•"/>
            </a:pPr>
            <a:r>
              <a:rPr lang="fr-FR" sz="3200" b="0" strike="noStrike" spc="-1">
                <a:solidFill>
                  <a:srgbClr val="000000"/>
                </a:solidFill>
                <a:latin typeface="Calibri"/>
              </a:rPr>
              <a:t>Logiciel construit dans l’urgence, sans réflexion sur la structure et peu de considération de qualité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331200" indent="-331200">
              <a:lnSpc>
                <a:spcPct val="90000"/>
              </a:lnSpc>
              <a:spcBef>
                <a:spcPts val="1559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fr-FR" sz="3200" b="0" strike="noStrike" spc="-1">
                <a:solidFill>
                  <a:srgbClr val="000000"/>
                </a:solidFill>
                <a:latin typeface="Calibri"/>
              </a:rPr>
              <a:t>De plus en plus de développeurs pour produire de moins en moins de code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993600" lvl="1" indent="-331200">
              <a:lnSpc>
                <a:spcPct val="90000"/>
              </a:lnSpc>
              <a:spcBef>
                <a:spcPts val="780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Majorité du temps passé à gérer des défauts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559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331200" indent="-331200">
              <a:lnSpc>
                <a:spcPct val="90000"/>
              </a:lnSpc>
              <a:spcBef>
                <a:spcPts val="1559"/>
              </a:spcBef>
              <a:buClr>
                <a:srgbClr val="000000"/>
              </a:buClr>
              <a:buFont typeface="Arial"/>
              <a:buChar char="•"/>
            </a:pPr>
            <a:r>
              <a:rPr lang="fr-FR" sz="3200" b="0" strike="noStrike" spc="-1">
                <a:solidFill>
                  <a:srgbClr val="000000"/>
                </a:solidFill>
                <a:latin typeface="Calibri"/>
              </a:rPr>
              <a:t>Pourquoi ? Un excès de confiance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993600" lvl="1" indent="-331200">
              <a:lnSpc>
                <a:spcPct val="90000"/>
              </a:lnSpc>
              <a:spcBef>
                <a:spcPts val="780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Produire des fonctionnalités d’abord, nettoyer ensuite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993600" lvl="1" indent="-331200">
              <a:lnSpc>
                <a:spcPct val="90000"/>
              </a:lnSpc>
              <a:spcBef>
                <a:spcPts val="780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Sauf que jamais le temps de produire du code de qualité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662400" indent="0">
              <a:lnSpc>
                <a:spcPct val="90000"/>
              </a:lnSpc>
              <a:spcBef>
                <a:spcPts val="780"/>
              </a:spcBef>
              <a:buNone/>
              <a:tabLst>
                <a:tab pos="0" algn="l"/>
              </a:tabLst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     car toujours des nouvelles fonctionnalités à implémenter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7" name="Image 4"/>
          <p:cNvPicPr/>
          <p:nvPr/>
        </p:nvPicPr>
        <p:blipFill>
          <a:blip r:embed="rId2"/>
          <a:stretch/>
        </p:blipFill>
        <p:spPr>
          <a:xfrm>
            <a:off x="75600" y="1729800"/>
            <a:ext cx="4595040" cy="3204360"/>
          </a:xfrm>
          <a:prstGeom prst="rect">
            <a:avLst/>
          </a:prstGeom>
          <a:ln w="0">
            <a:noFill/>
          </a:ln>
        </p:spPr>
      </p:pic>
      <p:pic>
        <p:nvPicPr>
          <p:cNvPr id="128" name="Image 6"/>
          <p:cNvPicPr/>
          <p:nvPr/>
        </p:nvPicPr>
        <p:blipFill>
          <a:blip r:embed="rId3"/>
          <a:stretch/>
        </p:blipFill>
        <p:spPr>
          <a:xfrm>
            <a:off x="4759920" y="1729800"/>
            <a:ext cx="5475960" cy="3209040"/>
          </a:xfrm>
          <a:prstGeom prst="rect">
            <a:avLst/>
          </a:prstGeom>
          <a:ln w="0">
            <a:noFill/>
          </a:ln>
        </p:spPr>
      </p:pic>
      <p:pic>
        <p:nvPicPr>
          <p:cNvPr id="129" name="Image 8"/>
          <p:cNvPicPr/>
          <p:nvPr/>
        </p:nvPicPr>
        <p:blipFill>
          <a:blip r:embed="rId4"/>
          <a:stretch/>
        </p:blipFill>
        <p:spPr>
          <a:xfrm>
            <a:off x="10324800" y="1729800"/>
            <a:ext cx="4694760" cy="3216600"/>
          </a:xfrm>
          <a:prstGeom prst="rect">
            <a:avLst/>
          </a:prstGeom>
          <a:ln w="0">
            <a:noFill/>
          </a:ln>
        </p:spPr>
      </p:pic>
      <p:sp>
        <p:nvSpPr>
          <p:cNvPr id="130" name="ZoneTexte 9"/>
          <p:cNvSpPr/>
          <p:nvPr/>
        </p:nvSpPr>
        <p:spPr>
          <a:xfrm>
            <a:off x="527400" y="4947120"/>
            <a:ext cx="72993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* </a:t>
            </a:r>
            <a:r>
              <a:rPr lang="fr-FR" sz="1800" b="1" strike="noStrike" spc="-1">
                <a:solidFill>
                  <a:srgbClr val="000000"/>
                </a:solidFill>
                <a:latin typeface="Calibri"/>
              </a:rPr>
              <a:t>« Architecture logicielle propre »</a:t>
            </a: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, Robert C. Martin, édition Pearson, 2020.</a:t>
            </a: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ZoneTexte 10"/>
          <p:cNvSpPr/>
          <p:nvPr/>
        </p:nvSpPr>
        <p:spPr>
          <a:xfrm>
            <a:off x="12559320" y="1335960"/>
            <a:ext cx="21272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LOC = Lines Of Codes</a:t>
            </a: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ZoneTexte 11"/>
          <p:cNvSpPr/>
          <p:nvPr/>
        </p:nvSpPr>
        <p:spPr>
          <a:xfrm>
            <a:off x="10558080" y="8252280"/>
            <a:ext cx="3771720" cy="821160"/>
          </a:xfrm>
          <a:prstGeom prst="rect">
            <a:avLst/>
          </a:prstGeom>
          <a:noFill/>
          <a:ln w="38100">
            <a:solidFill>
              <a:srgbClr val="C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b="1" strike="noStrike" spc="-1">
                <a:solidFill>
                  <a:srgbClr val="C00000"/>
                </a:solidFill>
                <a:latin typeface="Calibri"/>
              </a:rPr>
              <a:t>« le seul moyen d’aller vite, c’est d’aller correctement »*</a:t>
            </a:r>
            <a:endParaRPr lang="fr-F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B94A7A30-5B36-4067-A560-3E08D3936ACC}" type="slidenum">
              <a:rPr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1039320" y="569160"/>
            <a:ext cx="13039920" cy="1110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fr-FR" sz="4800" b="0" strike="noStrike" spc="-1">
                <a:solidFill>
                  <a:srgbClr val="000000"/>
                </a:solidFill>
                <a:latin typeface="Calibri"/>
              </a:rPr>
              <a:t>Un combat pour l’architecture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1039320" y="1964880"/>
            <a:ext cx="13303080" cy="7923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356400" indent="-356400">
              <a:lnSpc>
                <a:spcPct val="90000"/>
              </a:lnSpc>
              <a:spcBef>
                <a:spcPts val="1559"/>
              </a:spcBef>
              <a:buClr>
                <a:srgbClr val="000000"/>
              </a:buClr>
              <a:buFont typeface="Arial"/>
              <a:buChar char="•"/>
            </a:pPr>
            <a:r>
              <a:rPr lang="fr-FR" sz="3200" b="0" strike="noStrike" spc="-1">
                <a:solidFill>
                  <a:srgbClr val="000000"/>
                </a:solidFill>
                <a:latin typeface="Calibri"/>
              </a:rPr>
              <a:t>Pour le client et le responsable de l’entreprise vendant le logiciel, souvent un focus sur les fonctionnalités 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559"/>
              </a:spcBef>
              <a:buNone/>
            </a:pPr>
            <a:endParaRPr lang="en-US" sz="1100" b="0" strike="noStrike" spc="-1">
              <a:solidFill>
                <a:srgbClr val="000000"/>
              </a:solidFill>
              <a:latin typeface="Calibri"/>
            </a:endParaRPr>
          </a:p>
          <a:p>
            <a:pPr marL="356400" indent="-356400">
              <a:lnSpc>
                <a:spcPct val="90000"/>
              </a:lnSpc>
              <a:spcBef>
                <a:spcPts val="1559"/>
              </a:spcBef>
              <a:buClr>
                <a:srgbClr val="C00000"/>
              </a:buClr>
              <a:buFont typeface="Wingdings" charset="2"/>
              <a:buChar char=""/>
            </a:pPr>
            <a:r>
              <a:rPr lang="fr-FR" sz="3200" b="0" strike="noStrike" spc="-1">
                <a:solidFill>
                  <a:srgbClr val="C00000"/>
                </a:solidFill>
                <a:latin typeface="Calibri"/>
              </a:rPr>
              <a:t>Une erreur !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1069200" lvl="1" indent="-356400">
              <a:lnSpc>
                <a:spcPct val="90000"/>
              </a:lnSpc>
              <a:spcBef>
                <a:spcPts val="780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Programme qui fonctionne mais impossible à modifier -&gt; inutilisable dès que les besoins du client évoluent (ce qui arrive tout le temps en pratique)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1782000" lvl="2" indent="-356400">
              <a:lnSpc>
                <a:spcPct val="90000"/>
              </a:lnSpc>
              <a:spcBef>
                <a:spcPts val="780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Coût du changement VS Avantage apporté par ce changement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069200" lvl="1" indent="-356400">
              <a:lnSpc>
                <a:spcPct val="90000"/>
              </a:lnSpc>
              <a:spcBef>
                <a:spcPts val="780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A l’opposé, programme qui ne fonctionne pas mais facile à modifier -&gt; facile à corriger et utilisable durablement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559"/>
              </a:spcBef>
              <a:buNone/>
            </a:pP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356400" indent="-356400">
              <a:lnSpc>
                <a:spcPct val="90000"/>
              </a:lnSpc>
              <a:spcBef>
                <a:spcPts val="1559"/>
              </a:spcBef>
              <a:buClr>
                <a:srgbClr val="70AD47"/>
              </a:buClr>
              <a:buFont typeface="Wingdings" charset="2"/>
              <a:buChar char=""/>
            </a:pPr>
            <a:r>
              <a:rPr lang="fr-FR" sz="3200" b="0" strike="noStrike" spc="-1">
                <a:solidFill>
                  <a:schemeClr val="accent6"/>
                </a:solidFill>
                <a:latin typeface="Calibri"/>
              </a:rPr>
              <a:t>Mettre en avant l’importance de l’architecture : une responsabilité de l’équipe de développement 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1069200" lvl="1" indent="-356400">
              <a:lnSpc>
                <a:spcPct val="90000"/>
              </a:lnSpc>
              <a:spcBef>
                <a:spcPts val="780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Sensibiliser l’équipe de direction, le marketing, l’équipe d’exploitation, …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7F6D8677-9006-4C50-A349-C44EB016F242}" type="slidenum">
              <a:rPr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1039320" y="569160"/>
            <a:ext cx="13039920" cy="1110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fr-FR" sz="4800" b="0" strike="noStrike" spc="-1">
                <a:solidFill>
                  <a:srgbClr val="000000"/>
                </a:solidFill>
                <a:latin typeface="Calibri"/>
              </a:rPr>
              <a:t>Un métier: Architecte Logiciel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1039320" y="1964880"/>
            <a:ext cx="8104320" cy="7923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356400" indent="-356400">
              <a:lnSpc>
                <a:spcPct val="90000"/>
              </a:lnSpc>
              <a:spcBef>
                <a:spcPts val="1559"/>
              </a:spcBef>
              <a:buClr>
                <a:srgbClr val="4472C4"/>
              </a:buClr>
              <a:buFont typeface="Arial"/>
              <a:buChar char="•"/>
            </a:pPr>
            <a:r>
              <a:rPr lang="fr-FR" sz="3200" b="0" strike="noStrike" spc="-1">
                <a:solidFill>
                  <a:schemeClr val="accent1"/>
                </a:solidFill>
                <a:latin typeface="Calibri"/>
              </a:rPr>
              <a:t>Rôle</a:t>
            </a:r>
            <a:r>
              <a:rPr lang="fr-FR" sz="3200" b="0" strike="noStrike" spc="-1">
                <a:solidFill>
                  <a:srgbClr val="000000"/>
                </a:solidFill>
                <a:latin typeface="Calibri"/>
              </a:rPr>
              <a:t> : concevoir une architecture permettant de développer et modifier facilement les fonctions du logiciel 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559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356400" indent="-356400">
              <a:lnSpc>
                <a:spcPct val="90000"/>
              </a:lnSpc>
              <a:spcBef>
                <a:spcPts val="1559"/>
              </a:spcBef>
              <a:buClr>
                <a:srgbClr val="4472C4"/>
              </a:buClr>
              <a:buFont typeface="Arial"/>
              <a:buChar char="•"/>
            </a:pPr>
            <a:r>
              <a:rPr lang="fr-FR" sz="3200" b="0" strike="noStrike" spc="-1">
                <a:solidFill>
                  <a:schemeClr val="accent1"/>
                </a:solidFill>
                <a:latin typeface="Calibri"/>
              </a:rPr>
              <a:t>Profil</a:t>
            </a:r>
            <a:r>
              <a:rPr lang="fr-FR" sz="3200" b="0" strike="noStrike" spc="-1">
                <a:solidFill>
                  <a:srgbClr val="000000"/>
                </a:solidFill>
                <a:latin typeface="Calibri"/>
              </a:rPr>
              <a:t>: un (très bon) programmeur qui guide les autres vers une structure augmentant leur productivité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1069200" lvl="1" indent="-356400">
              <a:lnSpc>
                <a:spcPct val="90000"/>
              </a:lnSpc>
              <a:spcBef>
                <a:spcPts val="780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N’écrit pas autant de code qu’un programmeur classique mais doit continuer à coder pour comprendre les problèmes de l’équipe de développement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7" name="Picture 2"/>
          <p:cNvPicPr/>
          <p:nvPr/>
        </p:nvPicPr>
        <p:blipFill>
          <a:blip r:embed="rId2"/>
          <a:srcRect l="31096" r="30215" b="4198"/>
          <a:stretch/>
        </p:blipFill>
        <p:spPr>
          <a:xfrm>
            <a:off x="9429840" y="2072160"/>
            <a:ext cx="5026320" cy="5336640"/>
          </a:xfrm>
          <a:prstGeom prst="rect">
            <a:avLst/>
          </a:prstGeom>
          <a:ln w="0">
            <a:noFill/>
          </a:ln>
        </p:spPr>
      </p:pic>
      <p:sp>
        <p:nvSpPr>
          <p:cNvPr id="138" name="ZoneTexte 5"/>
          <p:cNvSpPr/>
          <p:nvPr/>
        </p:nvSpPr>
        <p:spPr>
          <a:xfrm>
            <a:off x="1172880" y="8076240"/>
            <a:ext cx="12906720" cy="1064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fr-FR" sz="3200" b="0" strike="noStrike" spc="-1">
                <a:solidFill>
                  <a:srgbClr val="000000"/>
                </a:solidFill>
                <a:latin typeface="Calibri"/>
              </a:rPr>
              <a:t> Souvent en tête des professions IT les mieux payées (7k euros brut par mois en moyenne)</a:t>
            </a: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ZoneTexte 7"/>
          <p:cNvSpPr/>
          <p:nvPr/>
        </p:nvSpPr>
        <p:spPr>
          <a:xfrm>
            <a:off x="9429840" y="7409160"/>
            <a:ext cx="502632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0" u="sng" strike="noStrike" spc="-1">
                <a:solidFill>
                  <a:srgbClr val="0563C1"/>
                </a:solidFill>
                <a:uFillTx/>
                <a:latin typeface="Calibri"/>
                <a:hlinkClick r:id="rId3"/>
              </a:rPr>
              <a:t>Les diagrammes d’architecture logicielle | Blog Lucidchart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F6BF2183-CE89-4CC9-93AA-A7BBAF00670D}" type="slidenum">
              <a:rPr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1039320" y="569160"/>
            <a:ext cx="13039920" cy="1110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fr-FR" sz="4800" b="0" strike="noStrike" spc="-1">
                <a:solidFill>
                  <a:srgbClr val="000000"/>
                </a:solidFill>
                <a:latin typeface="Calibri"/>
              </a:rPr>
              <a:t>Qu’est-ce qu’un patron d’architecture ?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1039320" y="1964880"/>
            <a:ext cx="13039920" cy="7665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1000" lnSpcReduction="10000"/>
          </a:bodyPr>
          <a:lstStyle/>
          <a:p>
            <a:pPr marL="350280" indent="-350280">
              <a:lnSpc>
                <a:spcPct val="90000"/>
              </a:lnSpc>
              <a:spcBef>
                <a:spcPts val="1559"/>
              </a:spcBef>
              <a:buClr>
                <a:srgbClr val="000000"/>
              </a:buClr>
              <a:buFont typeface="Arial"/>
              <a:buChar char="•"/>
            </a:pPr>
            <a:r>
              <a:rPr lang="fr-FR" sz="3200" b="0" strike="noStrike" spc="-1" dirty="0">
                <a:solidFill>
                  <a:srgbClr val="000000"/>
                </a:solidFill>
                <a:latin typeface="Calibri"/>
              </a:rPr>
              <a:t>« Une solution a un problème dans un contexte »</a:t>
            </a: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1051560" lvl="1" indent="-350280">
              <a:lnSpc>
                <a:spcPct val="90000"/>
              </a:lnSpc>
              <a:spcBef>
                <a:spcPts val="780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Un moyen de représenter, partager et réutiliser des solutions existantes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350280" indent="-350280">
              <a:lnSpc>
                <a:spcPct val="90000"/>
              </a:lnSpc>
              <a:spcBef>
                <a:spcPts val="1559"/>
              </a:spcBef>
              <a:buClr>
                <a:srgbClr val="000000"/>
              </a:buClr>
              <a:buFont typeface="Arial"/>
              <a:buChar char="•"/>
            </a:pPr>
            <a:r>
              <a:rPr lang="fr-FR" sz="3200" b="0" strike="noStrike" spc="-1" dirty="0">
                <a:solidFill>
                  <a:srgbClr val="000000"/>
                </a:solidFill>
                <a:latin typeface="Calibri"/>
              </a:rPr>
              <a:t>Un modèle/exemple d’organisation des composants qui permet de répondre à un problème souvent rencontré</a:t>
            </a: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1051560" lvl="1" indent="-350280">
              <a:lnSpc>
                <a:spcPct val="90000"/>
              </a:lnSpc>
              <a:spcBef>
                <a:spcPts val="780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En réalité, souvent plusieurs patrons combinés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350280" indent="-350280">
              <a:lnSpc>
                <a:spcPct val="90000"/>
              </a:lnSpc>
              <a:spcBef>
                <a:spcPts val="1559"/>
              </a:spcBef>
              <a:buClr>
                <a:srgbClr val="4472C4"/>
              </a:buClr>
              <a:buFont typeface="Wingdings" charset="2"/>
              <a:buChar char=""/>
            </a:pPr>
            <a:r>
              <a:rPr lang="fr-FR" sz="3200" b="0" strike="noStrike" spc="-1" dirty="0">
                <a:solidFill>
                  <a:schemeClr val="accent1"/>
                </a:solidFill>
                <a:latin typeface="Calibri"/>
              </a:rPr>
              <a:t>Un patron combine différentes solutions techniques pour améliorer la « qualité » d’un logiciel</a:t>
            </a: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1051560" lvl="1" indent="-350280">
              <a:lnSpc>
                <a:spcPct val="90000"/>
              </a:lnSpc>
              <a:spcBef>
                <a:spcPts val="780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Sa </a:t>
            </a:r>
            <a:r>
              <a:rPr lang="fr-FR" sz="2800" b="1" strike="noStrike" spc="-1" dirty="0">
                <a:solidFill>
                  <a:srgbClr val="000000"/>
                </a:solidFill>
                <a:latin typeface="Calibri"/>
              </a:rPr>
              <a:t>capacité à être facilement modifié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: pouvoir modifier le logiciel avec un coût maitrisé 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1051560" lvl="1" indent="-350280">
              <a:lnSpc>
                <a:spcPct val="90000"/>
              </a:lnSpc>
              <a:spcBef>
                <a:spcPts val="780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Sa </a:t>
            </a:r>
            <a:r>
              <a:rPr lang="fr-FR" sz="2800" b="1" strike="noStrike" spc="-1" dirty="0">
                <a:solidFill>
                  <a:srgbClr val="000000"/>
                </a:solidFill>
                <a:latin typeface="Calibri"/>
              </a:rPr>
              <a:t>disponibilité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: logiciel prêt à faire ses tâches dès que nécessaire, </a:t>
            </a:r>
            <a:r>
              <a:rPr lang="fr-FR" sz="2800" b="0" strike="noStrike" spc="-1" dirty="0">
                <a:solidFill>
                  <a:schemeClr val="accent2"/>
                </a:solidFill>
                <a:latin typeface="Calibri"/>
              </a:rPr>
              <a:t>même en cas de problème 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1051560" lvl="1" indent="-350280">
              <a:lnSpc>
                <a:spcPct val="90000"/>
              </a:lnSpc>
              <a:spcBef>
                <a:spcPts val="780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Sa </a:t>
            </a:r>
            <a:r>
              <a:rPr lang="fr-FR" sz="2800" b="1" strike="noStrike" spc="-1" dirty="0">
                <a:solidFill>
                  <a:srgbClr val="000000"/>
                </a:solidFill>
                <a:latin typeface="Calibri"/>
              </a:rPr>
              <a:t>capacité à être facilement intégrable 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: réduire les coûts et risques des intégrations futures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1051560" lvl="1" indent="-350280">
              <a:lnSpc>
                <a:spcPct val="90000"/>
              </a:lnSpc>
              <a:spcBef>
                <a:spcPts val="780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fr-FR" sz="2800" b="1" strike="noStrike" spc="-1" dirty="0">
                <a:solidFill>
                  <a:srgbClr val="000000"/>
                </a:solidFill>
                <a:latin typeface="Calibri"/>
              </a:rPr>
              <a:t>Sa capacité à être facilement déployable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: déployable en un temps limité avec un effort acceptable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1051560" lvl="1" indent="-350280">
              <a:lnSpc>
                <a:spcPct val="90000"/>
              </a:lnSpc>
              <a:spcBef>
                <a:spcPts val="780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Ses </a:t>
            </a:r>
            <a:r>
              <a:rPr lang="fr-FR" sz="2800" b="1" strike="noStrike" spc="-1" dirty="0">
                <a:solidFill>
                  <a:srgbClr val="000000"/>
                </a:solidFill>
                <a:latin typeface="Calibri"/>
              </a:rPr>
              <a:t>performances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: pouvoir répondre en temps acceptable aux différents usages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Thèm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Thèm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5012</Words>
  <Application>Microsoft Office PowerPoint</Application>
  <PresentationFormat>Personnalisé</PresentationFormat>
  <Paragraphs>825</Paragraphs>
  <Slides>39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39</vt:i4>
      </vt:variant>
    </vt:vector>
  </HeadingPairs>
  <TitlesOfParts>
    <vt:vector size="50" baseType="lpstr">
      <vt:lpstr>Arial</vt:lpstr>
      <vt:lpstr>Calibri</vt:lpstr>
      <vt:lpstr>Calibri Light</vt:lpstr>
      <vt:lpstr>Cambria</vt:lpstr>
      <vt:lpstr>NexusSans</vt:lpstr>
      <vt:lpstr>Symbol</vt:lpstr>
      <vt:lpstr>Times New Roman</vt:lpstr>
      <vt:lpstr>Wingdings</vt:lpstr>
      <vt:lpstr>Thème Office</vt:lpstr>
      <vt:lpstr>Thème Office</vt:lpstr>
      <vt:lpstr>Thème Office</vt:lpstr>
      <vt:lpstr>R4.01 - Architecture Logicielle </vt:lpstr>
      <vt:lpstr>Présentation de la ressource</vt:lpstr>
      <vt:lpstr>Références bibliographiques</vt:lpstr>
      <vt:lpstr>Chapitre 1 Patrons et principes de conception </vt:lpstr>
      <vt:lpstr>Qu’est-ce que l’architecture logicielle ?</vt:lpstr>
      <vt:lpstr>Impact d’une mauvaise architecture</vt:lpstr>
      <vt:lpstr>Un combat pour l’architecture</vt:lpstr>
      <vt:lpstr>Un métier: Architecte Logiciel</vt:lpstr>
      <vt:lpstr>Qu’est-ce qu’un patron d’architecture ?</vt:lpstr>
      <vt:lpstr>Exemple de solutions visant à faciliter les modifications</vt:lpstr>
      <vt:lpstr>Exemple de solutions permettant d’améliorer la disponibilité </vt:lpstr>
      <vt:lpstr>Exemple de solutions visant à facilitant l’intégration</vt:lpstr>
      <vt:lpstr>Exemple de solutions visant à facilitant le déploiement</vt:lpstr>
      <vt:lpstr>Exemple de solutions visant à améliore les performances</vt:lpstr>
      <vt:lpstr>Quelques patrons d’architecture et leur orientation principale</vt:lpstr>
      <vt:lpstr>Architecture multi-couches (Layers)</vt:lpstr>
      <vt:lpstr>Architecture MVC (Modèle-Vue-Contrôleur) </vt:lpstr>
      <vt:lpstr>Architecture Pipe and Filter</vt:lpstr>
      <vt:lpstr>Architecture Pipe and Filter</vt:lpstr>
      <vt:lpstr>Architecture orientée Services (Service Oriented Architectures)</vt:lpstr>
      <vt:lpstr>Architecture orientée Services (Service Oriented Architectures)</vt:lpstr>
      <vt:lpstr>Architecture orientée Microservices</vt:lpstr>
      <vt:lpstr>Architecture orientée Microservices</vt:lpstr>
      <vt:lpstr>Architecture MapReduce</vt:lpstr>
      <vt:lpstr>Architecture MapReduce</vt:lpstr>
      <vt:lpstr>Architecture Peer-to-Peer (P2P)</vt:lpstr>
      <vt:lpstr>Focus sur le patron MVC pour une application Web</vt:lpstr>
      <vt:lpstr>Focus sur le patron MVC pour une application Web</vt:lpstr>
      <vt:lpstr>Focus sur le patron MVC pour une application Web</vt:lpstr>
      <vt:lpstr>Focus sur le patron MVC pour une application Web</vt:lpstr>
      <vt:lpstr>Focus sur le patron MVC pour une application Web</vt:lpstr>
      <vt:lpstr>Focus sur le patron MVC pour une application Web</vt:lpstr>
      <vt:lpstr>Focus sur le patron MVC pour une application Web</vt:lpstr>
      <vt:lpstr>Focus sur le patron MVC pour une application Web</vt:lpstr>
      <vt:lpstr>Focus sur le patron MVC pour une application Web</vt:lpstr>
      <vt:lpstr>Focus sur le patron MVC pour une application Web</vt:lpstr>
      <vt:lpstr>Focus sur le patron MVC pour une application Web</vt:lpstr>
      <vt:lpstr>Focus sur le patron MVC pour une application Web</vt:lpstr>
      <vt:lpstr>Focus sur le patron MVC pour une application Web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PIAT Martial</dc:creator>
  <dc:description/>
  <cp:lastModifiedBy>FLOUVAT Frederic</cp:lastModifiedBy>
  <cp:revision>632</cp:revision>
  <dcterms:created xsi:type="dcterms:W3CDTF">2021-02-11T09:20:17Z</dcterms:created>
  <dcterms:modified xsi:type="dcterms:W3CDTF">2025-01-20T10:28:17Z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Personnalisé</vt:lpwstr>
  </property>
  <property fmtid="{D5CDD505-2E9C-101B-9397-08002B2CF9AE}" pid="3" name="Slides">
    <vt:i4>39</vt:i4>
  </property>
</Properties>
</file>