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69" r:id="rId2"/>
    <p:sldId id="274" r:id="rId3"/>
    <p:sldId id="275" r:id="rId4"/>
    <p:sldId id="320" r:id="rId5"/>
    <p:sldId id="321" r:id="rId6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B494"/>
    <a:srgbClr val="E7B3AD"/>
    <a:srgbClr val="0CDAB3"/>
    <a:srgbClr val="21C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706" autoAdjust="0"/>
  </p:normalViewPr>
  <p:slideViewPr>
    <p:cSldViewPr snapToGrid="0">
      <p:cViewPr varScale="1">
        <p:scale>
          <a:sx n="59" d="100"/>
          <a:sy n="59" d="100"/>
        </p:scale>
        <p:origin x="103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DD4C5-EF00-4DE8-BEEF-53090484C9F2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F9923-186E-4F81-BD47-8EB2CEBFB4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212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ctr"/>
          <a:lstStyle>
            <a:lvl1pPr algn="ctr">
              <a:defRPr sz="9354"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>
                <a:latin typeface="+mn-lt"/>
              </a:defRPr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6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7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0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1111277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456" y="1964724"/>
            <a:ext cx="13040439" cy="766533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A8636D-D9A9-7FFF-E79F-2A28432A3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7337" y="10146341"/>
            <a:ext cx="3402013" cy="569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FD495B-34DE-4A24-B954-24CB817164A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546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1680513"/>
            <a:ext cx="13040439" cy="4468682"/>
          </a:xfrm>
        </p:spPr>
        <p:txBody>
          <a:bodyPr anchor="ctr">
            <a:normAutofit/>
          </a:bodyPr>
          <a:lstStyle>
            <a:lvl1pPr algn="ctr">
              <a:defRPr sz="7200"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7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1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>
                <a:latin typeface="+mn-lt"/>
              </a:defRPr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>
                <a:latin typeface="+mn-lt"/>
              </a:defRPr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1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60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>
                <a:latin typeface="+mn-lt"/>
              </a:defRPr>
            </a:lvl1pPr>
            <a:lvl2pPr>
              <a:defRPr sz="4365">
                <a:latin typeface="+mn-lt"/>
              </a:defRPr>
            </a:lvl2pPr>
            <a:lvl3pPr>
              <a:defRPr sz="3742">
                <a:latin typeface="+mn-lt"/>
              </a:defRPr>
            </a:lvl3pPr>
            <a:lvl4pPr>
              <a:defRPr sz="3118">
                <a:latin typeface="+mn-lt"/>
              </a:defRPr>
            </a:lvl4pPr>
            <a:lvl5pPr>
              <a:defRPr sz="3118">
                <a:latin typeface="+mn-lt"/>
              </a:defRPr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>
                <a:latin typeface="+mn-lt"/>
              </a:defRPr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4762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>
                <a:latin typeface="+mn-lt"/>
              </a:defRPr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>
                <a:latin typeface="+mn-lt"/>
              </a:defRPr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5587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113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1977082"/>
            <a:ext cx="13040439" cy="765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B5E040-F43E-3160-FB25-2C93CC39D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7337" y="10146341"/>
            <a:ext cx="3402013" cy="569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FD495B-34DE-4A24-B954-24CB817164A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353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ederic.flouvat@univ-amu.f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150B9B4-EFCE-54CE-3614-03A44DC61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fr-FR" sz="9600" b="1" dirty="0">
                <a:solidFill>
                  <a:srgbClr val="79132F"/>
                </a:solidFill>
              </a:rPr>
              <a:t>X.0X – Titre cours</a:t>
            </a:r>
            <a:br>
              <a:rPr lang="fr-FR" sz="3200" dirty="0">
                <a:solidFill>
                  <a:srgbClr val="79132F"/>
                </a:solidFill>
              </a:rPr>
            </a:br>
            <a:endParaRPr lang="fr-FR" dirty="0"/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3EC11D36-ACAB-9EDB-40A8-DB9CBFF3D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Frédéric Flouvat</a:t>
            </a:r>
          </a:p>
          <a:p>
            <a:r>
              <a:rPr lang="fr-FR" sz="2000" dirty="0">
                <a:hlinkClick r:id="rId2"/>
              </a:rPr>
              <a:t>frederic.flouvat@univ-amu.fr</a:t>
            </a:r>
            <a:r>
              <a:rPr lang="fr-F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263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8D31F-8EFF-5FD4-A161-B593F31E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ressource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F2A63D-D580-092A-E53D-E4CBD9C2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040439" cy="7982465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chemeClr val="accent1"/>
                </a:solidFill>
              </a:rPr>
              <a:t>Objectifs :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   Chapitres :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Volume horaire : </a:t>
            </a:r>
            <a:r>
              <a:rPr lang="fr-FR" dirty="0"/>
              <a:t>h (h CM / h TD / h TP)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Evaluation : </a:t>
            </a:r>
          </a:p>
          <a:p>
            <a:pPr lvl="1"/>
            <a:r>
              <a:rPr lang="fr-FR" dirty="0">
                <a:solidFill>
                  <a:schemeClr val="accent1"/>
                </a:solidFill>
              </a:rPr>
              <a:t>CC1 - objectif (</a:t>
            </a:r>
            <a:r>
              <a:rPr lang="fr-FR" dirty="0" err="1">
                <a:solidFill>
                  <a:schemeClr val="accent1"/>
                </a:solidFill>
              </a:rPr>
              <a:t>coeff</a:t>
            </a:r>
            <a:r>
              <a:rPr lang="fr-FR" dirty="0">
                <a:solidFill>
                  <a:schemeClr val="accent1"/>
                </a:solidFill>
              </a:rPr>
              <a:t>. X)</a:t>
            </a:r>
          </a:p>
          <a:p>
            <a:pPr lvl="2"/>
            <a:r>
              <a:rPr lang="fr-FR" sz="2600" dirty="0"/>
              <a:t>Évaluation individuelle sur machine en salle TP (4h)</a:t>
            </a:r>
          </a:p>
          <a:p>
            <a:pPr lvl="2"/>
            <a:r>
              <a:rPr lang="fr-FR" sz="2600" dirty="0"/>
              <a:t>Compétence</a:t>
            </a:r>
          </a:p>
          <a:p>
            <a:pPr lvl="1"/>
            <a:r>
              <a:rPr lang="fr-FR" dirty="0">
                <a:solidFill>
                  <a:schemeClr val="accent1"/>
                </a:solidFill>
              </a:rPr>
              <a:t>CC2 – objectif (</a:t>
            </a:r>
            <a:r>
              <a:rPr lang="fr-FR" dirty="0" err="1">
                <a:solidFill>
                  <a:schemeClr val="accent1"/>
                </a:solidFill>
              </a:rPr>
              <a:t>coeff</a:t>
            </a:r>
            <a:r>
              <a:rPr lang="fr-FR" dirty="0">
                <a:solidFill>
                  <a:schemeClr val="accent1"/>
                </a:solidFill>
              </a:rPr>
              <a:t>. X)</a:t>
            </a:r>
          </a:p>
          <a:p>
            <a:pPr lvl="2"/>
            <a:r>
              <a:rPr lang="fr-FR" sz="2600" dirty="0"/>
              <a:t>Évaluation en groupe (4-5 étudiants) sur machine en salle TP et à la maison</a:t>
            </a:r>
          </a:p>
          <a:p>
            <a:pPr lvl="2"/>
            <a:r>
              <a:rPr lang="fr-FR" sz="2600" dirty="0"/>
              <a:t>Compétence</a:t>
            </a:r>
          </a:p>
          <a:p>
            <a:pPr lvl="1"/>
            <a:r>
              <a:rPr lang="fr-FR" dirty="0">
                <a:solidFill>
                  <a:schemeClr val="accent1"/>
                </a:solidFill>
              </a:rPr>
              <a:t>CC3 - objectif (</a:t>
            </a:r>
            <a:r>
              <a:rPr lang="fr-FR" dirty="0" err="1">
                <a:solidFill>
                  <a:schemeClr val="accent1"/>
                </a:solidFill>
              </a:rPr>
              <a:t>coeff</a:t>
            </a:r>
            <a:r>
              <a:rPr lang="fr-FR" dirty="0">
                <a:solidFill>
                  <a:schemeClr val="accent1"/>
                </a:solidFill>
              </a:rPr>
              <a:t>. X)</a:t>
            </a:r>
          </a:p>
          <a:p>
            <a:pPr lvl="2"/>
            <a:r>
              <a:rPr lang="fr-FR" sz="2600" dirty="0"/>
              <a:t>Évaluation individuelle sur « papier » (2h)</a:t>
            </a:r>
          </a:p>
          <a:p>
            <a:pPr lvl="2"/>
            <a:r>
              <a:rPr lang="fr-FR" sz="2600" dirty="0"/>
              <a:t>Compétence 3 – « administrer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537224-50CA-D23C-2AFD-A8BAB98AE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701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B7744-B408-2EF7-FFA1-2F9D0073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bibliographiques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B06E8E-E429-DF24-4C88-930A664F0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0A5A13-EC6C-A2E1-AEEB-E8489E41C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493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DC66ED0-5AC6-79BD-57D1-8C19FB11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66" y="1680513"/>
            <a:ext cx="14143808" cy="4468682"/>
          </a:xfrm>
        </p:spPr>
        <p:txBody>
          <a:bodyPr/>
          <a:lstStyle/>
          <a:p>
            <a:r>
              <a:rPr lang="fr-FR" dirty="0"/>
              <a:t>Chapitre 1</a:t>
            </a:r>
            <a:br>
              <a:rPr lang="fr-FR" dirty="0"/>
            </a:br>
            <a:r>
              <a:rPr lang="fr-FR" dirty="0"/>
              <a:t>Titre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AA628C3-AFFB-C21C-AE91-B4AA85399D14}"/>
              </a:ext>
            </a:extLst>
          </p:cNvPr>
          <p:cNvSpPr txBox="1"/>
          <p:nvPr/>
        </p:nvSpPr>
        <p:spPr>
          <a:xfrm>
            <a:off x="460466" y="0"/>
            <a:ext cx="14143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79132F"/>
                </a:solidFill>
              </a:rPr>
              <a:t>R4.01 - Architecture Logicielle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6565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D767D-A658-CF1D-8145-D82554CB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80F06C-2466-0456-1D85-69E0D7748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8DAAB7-ECF6-4FBB-5C19-85479B2A8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86222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122</Words>
  <Application>Microsoft Office PowerPoint</Application>
  <PresentationFormat>Personnalisé</PresentationFormat>
  <Paragraphs>30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Thème Office</vt:lpstr>
      <vt:lpstr>X.0X – Titre cours </vt:lpstr>
      <vt:lpstr>Présentation de la ressource</vt:lpstr>
      <vt:lpstr>Références bibliographiques</vt:lpstr>
      <vt:lpstr>Chapitre 1 Titre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PIAT Martial</dc:creator>
  <cp:lastModifiedBy>FLOUVAT Frederic</cp:lastModifiedBy>
  <cp:revision>630</cp:revision>
  <dcterms:created xsi:type="dcterms:W3CDTF">2021-02-11T09:20:17Z</dcterms:created>
  <dcterms:modified xsi:type="dcterms:W3CDTF">2023-04-22T08:48:20Z</dcterms:modified>
</cp:coreProperties>
</file>