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D114C-AFEC-4E7C-BDFF-A82F0326A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87887A-7FA3-4F5D-9A83-7C08F8AA4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A94D9-8E85-4FCE-B40B-B82FD963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8FB5-3F1E-4CB0-B304-480EB86941B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A0408A-CF26-47BF-A286-107D3F8B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93A6E0-FA0F-46F3-91B8-919E4A89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842-6321-4844-8A1B-826582CAE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A5AC4-32D2-4F1D-8722-94399D7F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0BC059-5108-465A-A052-0F303824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8F0ED4-24D5-41CC-A5DD-AA4440F0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8FB5-3F1E-4CB0-B304-480EB86941B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797DC-DDFB-40F8-9E77-55628907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D5344-0B4F-4F6A-9903-6CCA80E8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842-6321-4844-8A1B-826582CAE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28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05443C-E1B3-41D0-A72E-CB1C495A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BB28DC-1DC7-4826-949D-33FD24B03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1770C8-BBCD-4904-A5B5-51054363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8FB5-3F1E-4CB0-B304-480EB86941B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67EC4-1780-4147-87A3-EAD51DE6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D8499B-C2D2-4878-B1D8-E8C0EDE7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842-6321-4844-8A1B-826582CAE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27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74C36-5D4C-4CB2-9B48-F1C057E6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3F10C-3145-485F-ACBC-D78E9027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9B50A-B583-46E3-94B1-0A05B043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8FB5-3F1E-4CB0-B304-480EB86941B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D51CB-D125-4F25-95BB-B1CAACFB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11156-35F7-4467-83B9-95767068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842-6321-4844-8A1B-826582CAE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9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B587C-E699-4CC3-82F1-F3EDD068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D3D17-BF3C-4159-9818-37E5AECD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76C3D-5C2A-41DE-8767-96E73C6D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8FB5-3F1E-4CB0-B304-480EB86941B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0715FA-BD97-44DA-8E52-92101DD2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4D579B-C1B2-4D8B-8C67-15E4FE81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842-6321-4844-8A1B-826582CAE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C3532-E394-4889-9330-FD191B28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A16F1F-0987-4F27-A7A1-0C02A16BD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5F6105-2507-41F4-9369-D57E8B78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E7570E-4CAD-4485-88C3-9F19197F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8FB5-3F1E-4CB0-B304-480EB86941B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4085B3-DEF7-4227-85D4-BB993615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164781-D1F6-4D44-980F-23D7ED88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842-6321-4844-8A1B-826582CAE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94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E1BB0-B6DE-4299-BFF1-D3FCA278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02F310-8C95-41E7-BC41-D7AD35B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51300D-78EE-4BE3-A676-6F441AEA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E4E03E-A06C-4A84-A24F-0AC3EE819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780CEC-0EB6-4E39-A5AC-5491873FD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03A18C-D21C-46E4-9B62-4113E237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8FB5-3F1E-4CB0-B304-480EB86941B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47FAB1-F029-45CE-B560-CA8938AB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A86CB4-EAF1-4DA9-A968-A1975983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842-6321-4844-8A1B-826582CAE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8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D1C08-D95B-4D90-B096-250EAA5D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712BA5-ED15-4572-B59A-1E0F3718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8FB5-3F1E-4CB0-B304-480EB86941B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5F4DF6-3B5E-442B-8838-94992A8A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B29EAD-F4BB-4495-B37D-4214DEC8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842-6321-4844-8A1B-826582CAE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78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31C0D7-C272-4633-9BA7-DDE83E57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8FB5-3F1E-4CB0-B304-480EB86941B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EABD90-BE73-4703-A89A-126529F2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F93D2F-90E3-4D1A-BA3D-6192A423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842-6321-4844-8A1B-826582CAE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FA154-9AD0-467B-AB52-59DE5477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6A7F8-2821-4038-9970-76153A51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B90151-EFF8-4B40-B3B9-5CED1D70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B7972E-FCDF-44B0-ABBB-5440A18F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8FB5-3F1E-4CB0-B304-480EB86941B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F1F5EC-43B3-494C-A867-B2FF802A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17D733-F8A4-45A4-A6B7-950007EE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842-6321-4844-8A1B-826582CAE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19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9E713-2358-4757-BDB6-97418CEB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C40597-44FD-4D76-A5E5-BBB60FC6E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7D82EC-48B8-480B-B2A7-F14A67D75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735BF5-4EB7-4245-946C-64661884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8FB5-3F1E-4CB0-B304-480EB86941B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5045D-F547-4373-902D-6D90EC11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03A48A-EF99-425D-9DF8-CC58E456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842-6321-4844-8A1B-826582CAE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06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3C6357-BD2A-46C2-AE96-DA2EF53E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C706DE-D5C3-4376-A3CF-A7F014E8E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BA47E-7FD7-4EFD-92D0-896B44412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8FB5-3F1E-4CB0-B304-480EB86941B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89A9A-58BF-45BF-BFE9-17EA934BC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48F8F-03FB-46D4-8F0E-70F724DF7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C842-6321-4844-8A1B-826582CAE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14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B99A3-6EF5-4A32-A498-B5DD861F9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453833"/>
            <a:ext cx="9982200" cy="2387600"/>
          </a:xfrm>
        </p:spPr>
        <p:txBody>
          <a:bodyPr/>
          <a:lstStyle/>
          <a:p>
            <a:r>
              <a:rPr lang="fr-FR" dirty="0"/>
              <a:t>Installation package R en local</a:t>
            </a:r>
          </a:p>
        </p:txBody>
      </p:sp>
    </p:spTree>
    <p:extLst>
      <p:ext uri="{BB962C8B-B14F-4D97-AF65-F5344CB8AC3E}">
        <p14:creationId xmlns:p14="http://schemas.microsoft.com/office/powerpoint/2010/main" val="193230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991F472-CF3E-4C75-BEDB-60E8FAE83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76"/>
          <a:stretch/>
        </p:blipFill>
        <p:spPr>
          <a:xfrm>
            <a:off x="80009" y="82168"/>
            <a:ext cx="11990029" cy="62843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520D7E-BCA7-4B48-B6A4-01F6F236E470}"/>
              </a:ext>
            </a:extLst>
          </p:cNvPr>
          <p:cNvSpPr/>
          <p:nvPr/>
        </p:nvSpPr>
        <p:spPr>
          <a:xfrm>
            <a:off x="7360920" y="3028950"/>
            <a:ext cx="777240" cy="2857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6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4D739-A52C-4EF1-BDD0-CF72241C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3DA0-14C7-45C8-8EF9-832A7B07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E0D0A6-480A-4F4C-9B74-6635CB21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32753"/>
            <a:ext cx="11883390" cy="66811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916AFA-732D-4EFD-AD86-A81B163B0488}"/>
              </a:ext>
            </a:extLst>
          </p:cNvPr>
          <p:cNvSpPr/>
          <p:nvPr/>
        </p:nvSpPr>
        <p:spPr>
          <a:xfrm>
            <a:off x="3954780" y="3297555"/>
            <a:ext cx="3886200" cy="2343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582B1-6702-44D0-ABF7-CEAFF409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D4750C-6799-41D3-9B3F-D8B2D56C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877470-13ED-4FD0-B7E4-9027E665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06A91D-918B-46B3-A99E-7266125B14BD}"/>
              </a:ext>
            </a:extLst>
          </p:cNvPr>
          <p:cNvSpPr/>
          <p:nvPr/>
        </p:nvSpPr>
        <p:spPr>
          <a:xfrm>
            <a:off x="7235190" y="3143249"/>
            <a:ext cx="777240" cy="2857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63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582B1-6702-44D0-ABF7-CEAFF409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D4750C-6799-41D3-9B3F-D8B2D56C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877470-13ED-4FD0-B7E4-9027E665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06A91D-918B-46B3-A99E-7266125B14BD}"/>
              </a:ext>
            </a:extLst>
          </p:cNvPr>
          <p:cNvSpPr/>
          <p:nvPr/>
        </p:nvSpPr>
        <p:spPr>
          <a:xfrm>
            <a:off x="6263640" y="4400549"/>
            <a:ext cx="777240" cy="2857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5617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Installation package R en local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package R en local</dc:title>
  <dc:creator>florent</dc:creator>
  <cp:lastModifiedBy>florent</cp:lastModifiedBy>
  <cp:revision>1</cp:revision>
  <dcterms:created xsi:type="dcterms:W3CDTF">2023-10-02T12:58:28Z</dcterms:created>
  <dcterms:modified xsi:type="dcterms:W3CDTF">2023-10-02T12:59:29Z</dcterms:modified>
</cp:coreProperties>
</file>