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d6acb7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d6acb7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fd6acb7f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fd6acb7f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e913a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e913a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e913a3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e913a3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d6acb7f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d6acb7f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Retviews: real time fashion analytics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Fernando Lovera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Purpose of this presentation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Try to express ideas about a solution to a problem given and that it’s part of a selection process by the company. Please, interrupt me if I do something wrong.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My intention  is also to introduce myself in a broader perspective to the audience,  for example, by talking about other areas of computer science that I am interested.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The problem that I needed to solve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629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The problem I needed to solve was:</a:t>
            </a:r>
            <a:br>
              <a:rPr lang="e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Given two csv files that contain information about products and their evolution during a period of time,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i) identify the best seller.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ii) construct a model that learns how to predict new best sellers.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700" y="1621095"/>
            <a:ext cx="2340050" cy="19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808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But first, I would like to talk about myself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-"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I proudly graduated from university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Universidad Simon Bolivar 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in 2013, I studied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computer science languages - interpreters &amp; compilers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; and also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software engineering.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-"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I also graduated from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KU Leuven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 in 2017, I studied a program called Master Artificial Intelligence (MAI), which is an advanced program (focus on research). Mainly studied Natural Language Processing (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NLP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) and Machine Learning (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ML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-"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Now… as jobs I’ve been developing software for 4 years, mainly in web development, using tools such as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django, angular 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JSP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, and old (but good) tools in the frontend such as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HTML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 combined with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Javascript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. I developed the billing system for a telephone company in my country and couple of webpages.</a:t>
            </a:r>
            <a:br>
              <a:rPr lang="e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I also worked during the last year developing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 ap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plications.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One of the things I liked the most was interpreters &amp; computer languages.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81175" y="2345225"/>
            <a:ext cx="518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Because everything can be interpreted as a language in one way or another. To implement a computer science language you have to divide your problem in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front-end 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back-end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. Basically, on the front-end we implement an interpreter and in the back-end the memory related.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Let’s see a quick example of one of this projects.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25" y="2345219"/>
            <a:ext cx="2532524" cy="1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So… coming back to our Retviews’ problem how do we address this problem?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07575" y="2571750"/>
            <a:ext cx="46701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“KNOW YOUR DATA” is the golden rule for machine learning problems.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We have two csv files, both with important information about what we will define as “best seller”. I think we need to study the time factor to be able to solve the problem, so what I will do is to merge these two datasets into one, that contains the information of products but also the how do they variate through time.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880" y="2480426"/>
            <a:ext cx="2988720" cy="24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