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883D6-F9CC-4E22-AC66-AF77E92A9D7C}" v="59" dt="2020-05-03T11:03:20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na Nadasdi" userId="1ce5329126ee2bdf" providerId="LiveId" clId="{EFE883D6-F9CC-4E22-AC66-AF77E92A9D7C}"/>
    <pc:docChg chg="undo custSel addSld delSld modSld">
      <pc:chgData name="Edina Nadasdi" userId="1ce5329126ee2bdf" providerId="LiveId" clId="{EFE883D6-F9CC-4E22-AC66-AF77E92A9D7C}" dt="2020-05-03T18:23:07.682" v="3312" actId="1076"/>
      <pc:docMkLst>
        <pc:docMk/>
      </pc:docMkLst>
      <pc:sldChg chg="modSp mod">
        <pc:chgData name="Edina Nadasdi" userId="1ce5329126ee2bdf" providerId="LiveId" clId="{EFE883D6-F9CC-4E22-AC66-AF77E92A9D7C}" dt="2020-05-02T18:01:26.510" v="782" actId="1035"/>
        <pc:sldMkLst>
          <pc:docMk/>
          <pc:sldMk cId="832623555" sldId="258"/>
        </pc:sldMkLst>
        <pc:spChg chg="mod">
          <ac:chgData name="Edina Nadasdi" userId="1ce5329126ee2bdf" providerId="LiveId" clId="{EFE883D6-F9CC-4E22-AC66-AF77E92A9D7C}" dt="2020-05-02T18:01:26.510" v="782" actId="1035"/>
          <ac:spMkLst>
            <pc:docMk/>
            <pc:sldMk cId="832623555" sldId="258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7:54:52.646" v="724" actId="20577"/>
          <ac:spMkLst>
            <pc:docMk/>
            <pc:sldMk cId="832623555" sldId="258"/>
            <ac:spMk id="3" creationId="{DA22DC7B-BDEA-46AD-ABDE-5665B29BF3C3}"/>
          </ac:spMkLst>
        </pc:spChg>
      </pc:sldChg>
      <pc:sldChg chg="modSp mod">
        <pc:chgData name="Edina Nadasdi" userId="1ce5329126ee2bdf" providerId="LiveId" clId="{EFE883D6-F9CC-4E22-AC66-AF77E92A9D7C}" dt="2020-05-02T17:56:33.850" v="756" actId="20577"/>
        <pc:sldMkLst>
          <pc:docMk/>
          <pc:sldMk cId="3870957437" sldId="259"/>
        </pc:sldMkLst>
        <pc:spChg chg="mod">
          <ac:chgData name="Edina Nadasdi" userId="1ce5329126ee2bdf" providerId="LiveId" clId="{EFE883D6-F9CC-4E22-AC66-AF77E92A9D7C}" dt="2020-05-02T17:25:40.019" v="50" actId="255"/>
          <ac:spMkLst>
            <pc:docMk/>
            <pc:sldMk cId="3870957437" sldId="259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7:56:33.850" v="756" actId="20577"/>
          <ac:spMkLst>
            <pc:docMk/>
            <pc:sldMk cId="3870957437" sldId="259"/>
            <ac:spMk id="3" creationId="{DA22DC7B-BDEA-46AD-ABDE-5665B29BF3C3}"/>
          </ac:spMkLst>
        </pc:spChg>
      </pc:sldChg>
      <pc:sldChg chg="modSp mod">
        <pc:chgData name="Edina Nadasdi" userId="1ce5329126ee2bdf" providerId="LiveId" clId="{EFE883D6-F9CC-4E22-AC66-AF77E92A9D7C}" dt="2020-05-02T18:36:55.233" v="1253" actId="20577"/>
        <pc:sldMkLst>
          <pc:docMk/>
          <pc:sldMk cId="2290084406" sldId="260"/>
        </pc:sldMkLst>
        <pc:spChg chg="mod">
          <ac:chgData name="Edina Nadasdi" userId="1ce5329126ee2bdf" providerId="LiveId" clId="{EFE883D6-F9CC-4E22-AC66-AF77E92A9D7C}" dt="2020-05-02T17:58:17.888" v="760" actId="255"/>
          <ac:spMkLst>
            <pc:docMk/>
            <pc:sldMk cId="2290084406" sldId="260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8:36:55.233" v="1253" actId="20577"/>
          <ac:spMkLst>
            <pc:docMk/>
            <pc:sldMk cId="2290084406" sldId="260"/>
            <ac:spMk id="3" creationId="{DA22DC7B-BDEA-46AD-ABDE-5665B29BF3C3}"/>
          </ac:spMkLst>
        </pc:spChg>
      </pc:sldChg>
      <pc:sldChg chg="modSp mod">
        <pc:chgData name="Edina Nadasdi" userId="1ce5329126ee2bdf" providerId="LiveId" clId="{EFE883D6-F9CC-4E22-AC66-AF77E92A9D7C}" dt="2020-05-02T18:09:23.063" v="886" actId="14100"/>
        <pc:sldMkLst>
          <pc:docMk/>
          <pc:sldMk cId="3880728541" sldId="261"/>
        </pc:sldMkLst>
        <pc:spChg chg="mod">
          <ac:chgData name="Edina Nadasdi" userId="1ce5329126ee2bdf" providerId="LiveId" clId="{EFE883D6-F9CC-4E22-AC66-AF77E92A9D7C}" dt="2020-05-02T18:09:23.063" v="886" actId="14100"/>
          <ac:spMkLst>
            <pc:docMk/>
            <pc:sldMk cId="3880728541" sldId="261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8:00:59.219" v="766" actId="20577"/>
          <ac:spMkLst>
            <pc:docMk/>
            <pc:sldMk cId="3880728541" sldId="261"/>
            <ac:spMk id="3" creationId="{DA22DC7B-BDEA-46AD-ABDE-5665B29BF3C3}"/>
          </ac:spMkLst>
        </pc:spChg>
      </pc:sldChg>
      <pc:sldChg chg="modSp mod">
        <pc:chgData name="Edina Nadasdi" userId="1ce5329126ee2bdf" providerId="LiveId" clId="{EFE883D6-F9CC-4E22-AC66-AF77E92A9D7C}" dt="2020-05-02T19:42:56.973" v="2452" actId="20577"/>
        <pc:sldMkLst>
          <pc:docMk/>
          <pc:sldMk cId="1775516320" sldId="262"/>
        </pc:sldMkLst>
        <pc:spChg chg="mod">
          <ac:chgData name="Edina Nadasdi" userId="1ce5329126ee2bdf" providerId="LiveId" clId="{EFE883D6-F9CC-4E22-AC66-AF77E92A9D7C}" dt="2020-05-02T18:09:39.326" v="887" actId="255"/>
          <ac:spMkLst>
            <pc:docMk/>
            <pc:sldMk cId="1775516320" sldId="262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9:42:56.973" v="2452" actId="20577"/>
          <ac:spMkLst>
            <pc:docMk/>
            <pc:sldMk cId="1775516320" sldId="262"/>
            <ac:spMk id="3" creationId="{DA22DC7B-BDEA-46AD-ABDE-5665B29BF3C3}"/>
          </ac:spMkLst>
        </pc:spChg>
      </pc:sldChg>
      <pc:sldChg chg="add del">
        <pc:chgData name="Edina Nadasdi" userId="1ce5329126ee2bdf" providerId="LiveId" clId="{EFE883D6-F9CC-4E22-AC66-AF77E92A9D7C}" dt="2020-05-02T17:59:59.798" v="762" actId="47"/>
        <pc:sldMkLst>
          <pc:docMk/>
          <pc:sldMk cId="1696459049" sldId="263"/>
        </pc:sldMkLst>
      </pc:sldChg>
      <pc:sldChg chg="modSp add mod">
        <pc:chgData name="Edina Nadasdi" userId="1ce5329126ee2bdf" providerId="LiveId" clId="{EFE883D6-F9CC-4E22-AC66-AF77E92A9D7C}" dt="2020-05-02T18:37:13.988" v="1254" actId="20577"/>
        <pc:sldMkLst>
          <pc:docMk/>
          <pc:sldMk cId="3015168675" sldId="263"/>
        </pc:sldMkLst>
        <pc:spChg chg="mod">
          <ac:chgData name="Edina Nadasdi" userId="1ce5329126ee2bdf" providerId="LiveId" clId="{EFE883D6-F9CC-4E22-AC66-AF77E92A9D7C}" dt="2020-05-02T18:37:13.988" v="1254" actId="20577"/>
          <ac:spMkLst>
            <pc:docMk/>
            <pc:sldMk cId="3015168675" sldId="263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8:13:21.330" v="1034" actId="20577"/>
          <ac:spMkLst>
            <pc:docMk/>
            <pc:sldMk cId="3015168675" sldId="263"/>
            <ac:spMk id="3" creationId="{DA22DC7B-BDEA-46AD-ABDE-5665B29BF3C3}"/>
          </ac:spMkLst>
        </pc:spChg>
      </pc:sldChg>
      <pc:sldChg chg="modSp add mod">
        <pc:chgData name="Edina Nadasdi" userId="1ce5329126ee2bdf" providerId="LiveId" clId="{EFE883D6-F9CC-4E22-AC66-AF77E92A9D7C}" dt="2020-05-02T18:56:23.464" v="1892" actId="20577"/>
        <pc:sldMkLst>
          <pc:docMk/>
          <pc:sldMk cId="3125447045" sldId="264"/>
        </pc:sldMkLst>
        <pc:spChg chg="mod">
          <ac:chgData name="Edina Nadasdi" userId="1ce5329126ee2bdf" providerId="LiveId" clId="{EFE883D6-F9CC-4E22-AC66-AF77E92A9D7C}" dt="2020-05-02T18:42:49.509" v="1384" actId="20577"/>
          <ac:spMkLst>
            <pc:docMk/>
            <pc:sldMk cId="3125447045" sldId="264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8:56:23.464" v="1892" actId="20577"/>
          <ac:spMkLst>
            <pc:docMk/>
            <pc:sldMk cId="3125447045" sldId="264"/>
            <ac:spMk id="3" creationId="{DA22DC7B-BDEA-46AD-ABDE-5665B29BF3C3}"/>
          </ac:spMkLst>
        </pc:spChg>
      </pc:sldChg>
      <pc:sldChg chg="modSp add mod">
        <pc:chgData name="Edina Nadasdi" userId="1ce5329126ee2bdf" providerId="LiveId" clId="{EFE883D6-F9CC-4E22-AC66-AF77E92A9D7C}" dt="2020-05-02T19:40:39.956" v="2353" actId="20577"/>
        <pc:sldMkLst>
          <pc:docMk/>
          <pc:sldMk cId="3574842291" sldId="265"/>
        </pc:sldMkLst>
        <pc:spChg chg="mod">
          <ac:chgData name="Edina Nadasdi" userId="1ce5329126ee2bdf" providerId="LiveId" clId="{EFE883D6-F9CC-4E22-AC66-AF77E92A9D7C}" dt="2020-05-02T19:12:36.395" v="2067" actId="20577"/>
          <ac:spMkLst>
            <pc:docMk/>
            <pc:sldMk cId="3574842291" sldId="265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9:40:39.956" v="2353" actId="20577"/>
          <ac:spMkLst>
            <pc:docMk/>
            <pc:sldMk cId="3574842291" sldId="265"/>
            <ac:spMk id="3" creationId="{DA22DC7B-BDEA-46AD-ABDE-5665B29BF3C3}"/>
          </ac:spMkLst>
        </pc:spChg>
      </pc:sldChg>
      <pc:sldChg chg="modSp add mod">
        <pc:chgData name="Edina Nadasdi" userId="1ce5329126ee2bdf" providerId="LiveId" clId="{EFE883D6-F9CC-4E22-AC66-AF77E92A9D7C}" dt="2020-05-02T19:21:06.772" v="2225" actId="20577"/>
        <pc:sldMkLst>
          <pc:docMk/>
          <pc:sldMk cId="460423891" sldId="266"/>
        </pc:sldMkLst>
        <pc:spChg chg="mod">
          <ac:chgData name="Edina Nadasdi" userId="1ce5329126ee2bdf" providerId="LiveId" clId="{EFE883D6-F9CC-4E22-AC66-AF77E92A9D7C}" dt="2020-05-02T19:15:22.415" v="2150" actId="20577"/>
          <ac:spMkLst>
            <pc:docMk/>
            <pc:sldMk cId="460423891" sldId="266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9:21:06.772" v="2225" actId="20577"/>
          <ac:spMkLst>
            <pc:docMk/>
            <pc:sldMk cId="460423891" sldId="266"/>
            <ac:spMk id="3" creationId="{DA22DC7B-BDEA-46AD-ABDE-5665B29BF3C3}"/>
          </ac:spMkLst>
        </pc:spChg>
      </pc:sldChg>
      <pc:sldChg chg="modSp add mod">
        <pc:chgData name="Edina Nadasdi" userId="1ce5329126ee2bdf" providerId="LiveId" clId="{EFE883D6-F9CC-4E22-AC66-AF77E92A9D7C}" dt="2020-05-02T19:57:29.354" v="2930" actId="20577"/>
        <pc:sldMkLst>
          <pc:docMk/>
          <pc:sldMk cId="1514484154" sldId="267"/>
        </pc:sldMkLst>
        <pc:spChg chg="mod">
          <ac:chgData name="Edina Nadasdi" userId="1ce5329126ee2bdf" providerId="LiveId" clId="{EFE883D6-F9CC-4E22-AC66-AF77E92A9D7C}" dt="2020-05-02T19:39:54.716" v="2323" actId="20577"/>
          <ac:spMkLst>
            <pc:docMk/>
            <pc:sldMk cId="1514484154" sldId="267"/>
            <ac:spMk id="2" creationId="{5CBEEAC4-E906-4836-8568-D5A8D90CAF71}"/>
          </ac:spMkLst>
        </pc:spChg>
        <pc:spChg chg="mod">
          <ac:chgData name="Edina Nadasdi" userId="1ce5329126ee2bdf" providerId="LiveId" clId="{EFE883D6-F9CC-4E22-AC66-AF77E92A9D7C}" dt="2020-05-02T19:57:29.354" v="2930" actId="20577"/>
          <ac:spMkLst>
            <pc:docMk/>
            <pc:sldMk cId="1514484154" sldId="267"/>
            <ac:spMk id="3" creationId="{DA22DC7B-BDEA-46AD-ABDE-5665B29BF3C3}"/>
          </ac:spMkLst>
        </pc:spChg>
      </pc:sldChg>
      <pc:sldChg chg="delSp modSp add mod">
        <pc:chgData name="Edina Nadasdi" userId="1ce5329126ee2bdf" providerId="LiveId" clId="{EFE883D6-F9CC-4E22-AC66-AF77E92A9D7C}" dt="2020-05-03T10:58:24.760" v="3069" actId="13822"/>
        <pc:sldMkLst>
          <pc:docMk/>
          <pc:sldMk cId="3655500962" sldId="268"/>
        </pc:sldMkLst>
        <pc:spChg chg="mod">
          <ac:chgData name="Edina Nadasdi" userId="1ce5329126ee2bdf" providerId="LiveId" clId="{EFE883D6-F9CC-4E22-AC66-AF77E92A9D7C}" dt="2020-05-03T10:58:24.760" v="3069" actId="13822"/>
          <ac:spMkLst>
            <pc:docMk/>
            <pc:sldMk cId="3655500962" sldId="268"/>
            <ac:spMk id="2" creationId="{5CBEEAC4-E906-4836-8568-D5A8D90CAF71}"/>
          </ac:spMkLst>
        </pc:spChg>
        <pc:spChg chg="del mod">
          <ac:chgData name="Edina Nadasdi" userId="1ce5329126ee2bdf" providerId="LiveId" clId="{EFE883D6-F9CC-4E22-AC66-AF77E92A9D7C}" dt="2020-05-03T10:56:51.748" v="2938" actId="478"/>
          <ac:spMkLst>
            <pc:docMk/>
            <pc:sldMk cId="3655500962" sldId="268"/>
            <ac:spMk id="3" creationId="{DA22DC7B-BDEA-46AD-ABDE-5665B29BF3C3}"/>
          </ac:spMkLst>
        </pc:spChg>
      </pc:sldChg>
      <pc:sldChg chg="addSp delSp modSp add mod modAnim">
        <pc:chgData name="Edina Nadasdi" userId="1ce5329126ee2bdf" providerId="LiveId" clId="{EFE883D6-F9CC-4E22-AC66-AF77E92A9D7C}" dt="2020-05-03T11:01:39.321" v="3094"/>
        <pc:sldMkLst>
          <pc:docMk/>
          <pc:sldMk cId="344029942" sldId="269"/>
        </pc:sldMkLst>
        <pc:spChg chg="mod">
          <ac:chgData name="Edina Nadasdi" userId="1ce5329126ee2bdf" providerId="LiveId" clId="{EFE883D6-F9CC-4E22-AC66-AF77E92A9D7C}" dt="2020-05-03T10:59:29.088" v="3071" actId="207"/>
          <ac:spMkLst>
            <pc:docMk/>
            <pc:sldMk cId="344029942" sldId="269"/>
            <ac:spMk id="3" creationId="{DA22DC7B-BDEA-46AD-ABDE-5665B29BF3C3}"/>
          </ac:spMkLst>
        </pc:spChg>
        <pc:spChg chg="add del mod">
          <ac:chgData name="Edina Nadasdi" userId="1ce5329126ee2bdf" providerId="LiveId" clId="{EFE883D6-F9CC-4E22-AC66-AF77E92A9D7C}" dt="2020-05-03T11:00:52.198" v="3087" actId="478"/>
          <ac:spMkLst>
            <pc:docMk/>
            <pc:sldMk cId="344029942" sldId="269"/>
            <ac:spMk id="4" creationId="{20AC920F-5B45-449A-B9CF-4446B0EA5BF1}"/>
          </ac:spMkLst>
        </pc:spChg>
        <pc:spChg chg="add mod">
          <ac:chgData name="Edina Nadasdi" userId="1ce5329126ee2bdf" providerId="LiveId" clId="{EFE883D6-F9CC-4E22-AC66-AF77E92A9D7C}" dt="2020-05-03T11:01:24.008" v="3091" actId="1037"/>
          <ac:spMkLst>
            <pc:docMk/>
            <pc:sldMk cId="344029942" sldId="269"/>
            <ac:spMk id="5" creationId="{2CCFC1D9-793C-4C0C-934C-504637FA83FF}"/>
          </ac:spMkLst>
        </pc:spChg>
      </pc:sldChg>
      <pc:sldChg chg="addSp modSp add mod modAnim">
        <pc:chgData name="Edina Nadasdi" userId="1ce5329126ee2bdf" providerId="LiveId" clId="{EFE883D6-F9CC-4E22-AC66-AF77E92A9D7C}" dt="2020-05-03T11:01:55.903" v="3102" actId="1038"/>
        <pc:sldMkLst>
          <pc:docMk/>
          <pc:sldMk cId="1674175495" sldId="270"/>
        </pc:sldMkLst>
        <pc:spChg chg="add mod">
          <ac:chgData name="Edina Nadasdi" userId="1ce5329126ee2bdf" providerId="LiveId" clId="{EFE883D6-F9CC-4E22-AC66-AF77E92A9D7C}" dt="2020-05-03T11:01:55.903" v="3102" actId="1038"/>
          <ac:spMkLst>
            <pc:docMk/>
            <pc:sldMk cId="1674175495" sldId="270"/>
            <ac:spMk id="4" creationId="{9EB16034-7F89-4973-86DE-F1859249A23A}"/>
          </ac:spMkLst>
        </pc:spChg>
      </pc:sldChg>
      <pc:sldChg chg="addSp modSp add mod modAnim">
        <pc:chgData name="Edina Nadasdi" userId="1ce5329126ee2bdf" providerId="LiveId" clId="{EFE883D6-F9CC-4E22-AC66-AF77E92A9D7C}" dt="2020-05-03T11:02:35.779" v="3132" actId="1036"/>
        <pc:sldMkLst>
          <pc:docMk/>
          <pc:sldMk cId="870724019" sldId="271"/>
        </pc:sldMkLst>
        <pc:spChg chg="add mod">
          <ac:chgData name="Edina Nadasdi" userId="1ce5329126ee2bdf" providerId="LiveId" clId="{EFE883D6-F9CC-4E22-AC66-AF77E92A9D7C}" dt="2020-05-03T11:02:35.779" v="3132" actId="1036"/>
          <ac:spMkLst>
            <pc:docMk/>
            <pc:sldMk cId="870724019" sldId="271"/>
            <ac:spMk id="4" creationId="{93422F9E-8035-4093-8927-A6377A2E64ED}"/>
          </ac:spMkLst>
        </pc:spChg>
      </pc:sldChg>
      <pc:sldChg chg="addSp modSp add mod modAnim">
        <pc:chgData name="Edina Nadasdi" userId="1ce5329126ee2bdf" providerId="LiveId" clId="{EFE883D6-F9CC-4E22-AC66-AF77E92A9D7C}" dt="2020-05-03T11:02:43.962" v="3163" actId="1038"/>
        <pc:sldMkLst>
          <pc:docMk/>
          <pc:sldMk cId="2688367429" sldId="272"/>
        </pc:sldMkLst>
        <pc:spChg chg="add mod">
          <ac:chgData name="Edina Nadasdi" userId="1ce5329126ee2bdf" providerId="LiveId" clId="{EFE883D6-F9CC-4E22-AC66-AF77E92A9D7C}" dt="2020-05-03T11:02:43.962" v="3163" actId="1038"/>
          <ac:spMkLst>
            <pc:docMk/>
            <pc:sldMk cId="2688367429" sldId="272"/>
            <ac:spMk id="4" creationId="{DD5BFD69-93F6-4FAD-AF7B-5843E0904E2F}"/>
          </ac:spMkLst>
        </pc:spChg>
      </pc:sldChg>
      <pc:sldChg chg="addSp modSp add mod modAnim">
        <pc:chgData name="Edina Nadasdi" userId="1ce5329126ee2bdf" providerId="LiveId" clId="{EFE883D6-F9CC-4E22-AC66-AF77E92A9D7C}" dt="2020-05-03T18:23:07.682" v="3312" actId="1076"/>
        <pc:sldMkLst>
          <pc:docMk/>
          <pc:sldMk cId="1861279734" sldId="273"/>
        </pc:sldMkLst>
        <pc:spChg chg="add mod">
          <ac:chgData name="Edina Nadasdi" userId="1ce5329126ee2bdf" providerId="LiveId" clId="{EFE883D6-F9CC-4E22-AC66-AF77E92A9D7C}" dt="2020-05-03T18:23:07.682" v="3312" actId="1076"/>
          <ac:spMkLst>
            <pc:docMk/>
            <pc:sldMk cId="1861279734" sldId="273"/>
            <ac:spMk id="4" creationId="{3AB0D579-7090-4576-B5BF-546DDAAE56FE}"/>
          </ac:spMkLst>
        </pc:spChg>
      </pc:sldChg>
      <pc:sldChg chg="addSp modSp add mod modAnim">
        <pc:chgData name="Edina Nadasdi" userId="1ce5329126ee2bdf" providerId="LiveId" clId="{EFE883D6-F9CC-4E22-AC66-AF77E92A9D7C}" dt="2020-05-03T11:02:57.383" v="3216" actId="1036"/>
        <pc:sldMkLst>
          <pc:docMk/>
          <pc:sldMk cId="2785413759" sldId="274"/>
        </pc:sldMkLst>
        <pc:spChg chg="add mod">
          <ac:chgData name="Edina Nadasdi" userId="1ce5329126ee2bdf" providerId="LiveId" clId="{EFE883D6-F9CC-4E22-AC66-AF77E92A9D7C}" dt="2020-05-03T11:02:57.383" v="3216" actId="1036"/>
          <ac:spMkLst>
            <pc:docMk/>
            <pc:sldMk cId="2785413759" sldId="274"/>
            <ac:spMk id="4" creationId="{7752CD5B-D251-4C4C-ADF2-D84CADCB9340}"/>
          </ac:spMkLst>
        </pc:spChg>
      </pc:sldChg>
      <pc:sldChg chg="addSp modSp add modAnim">
        <pc:chgData name="Edina Nadasdi" userId="1ce5329126ee2bdf" providerId="LiveId" clId="{EFE883D6-F9CC-4E22-AC66-AF77E92A9D7C}" dt="2020-05-03T11:03:00.516" v="3217"/>
        <pc:sldMkLst>
          <pc:docMk/>
          <pc:sldMk cId="3591233643" sldId="275"/>
        </pc:sldMkLst>
        <pc:spChg chg="add mod">
          <ac:chgData name="Edina Nadasdi" userId="1ce5329126ee2bdf" providerId="LiveId" clId="{EFE883D6-F9CC-4E22-AC66-AF77E92A9D7C}" dt="2020-05-03T11:03:00.516" v="3217"/>
          <ac:spMkLst>
            <pc:docMk/>
            <pc:sldMk cId="3591233643" sldId="275"/>
            <ac:spMk id="4" creationId="{A1168F85-E46A-417D-B7DF-7BB4C2A7F6C7}"/>
          </ac:spMkLst>
        </pc:spChg>
      </pc:sldChg>
      <pc:sldChg chg="addSp modSp add mod modAnim">
        <pc:chgData name="Edina Nadasdi" userId="1ce5329126ee2bdf" providerId="LiveId" clId="{EFE883D6-F9CC-4E22-AC66-AF77E92A9D7C}" dt="2020-05-03T11:03:08.947" v="3245" actId="1036"/>
        <pc:sldMkLst>
          <pc:docMk/>
          <pc:sldMk cId="1341902087" sldId="276"/>
        </pc:sldMkLst>
        <pc:spChg chg="add mod">
          <ac:chgData name="Edina Nadasdi" userId="1ce5329126ee2bdf" providerId="LiveId" clId="{EFE883D6-F9CC-4E22-AC66-AF77E92A9D7C}" dt="2020-05-03T11:03:08.947" v="3245" actId="1036"/>
          <ac:spMkLst>
            <pc:docMk/>
            <pc:sldMk cId="1341902087" sldId="276"/>
            <ac:spMk id="4" creationId="{086776EB-E785-44B9-ACF2-669D62887398}"/>
          </ac:spMkLst>
        </pc:spChg>
      </pc:sldChg>
      <pc:sldChg chg="addSp modSp add mod modAnim">
        <pc:chgData name="Edina Nadasdi" userId="1ce5329126ee2bdf" providerId="LiveId" clId="{EFE883D6-F9CC-4E22-AC66-AF77E92A9D7C}" dt="2020-05-03T11:03:17.125" v="3285" actId="1035"/>
        <pc:sldMkLst>
          <pc:docMk/>
          <pc:sldMk cId="53035070" sldId="277"/>
        </pc:sldMkLst>
        <pc:spChg chg="add mod">
          <ac:chgData name="Edina Nadasdi" userId="1ce5329126ee2bdf" providerId="LiveId" clId="{EFE883D6-F9CC-4E22-AC66-AF77E92A9D7C}" dt="2020-05-03T11:03:17.125" v="3285" actId="1035"/>
          <ac:spMkLst>
            <pc:docMk/>
            <pc:sldMk cId="53035070" sldId="277"/>
            <ac:spMk id="4" creationId="{ABCD69F7-D9EC-46CA-A11D-4CC9D4057E03}"/>
          </ac:spMkLst>
        </pc:spChg>
      </pc:sldChg>
      <pc:sldChg chg="addSp modSp add mod modAnim">
        <pc:chgData name="Edina Nadasdi" userId="1ce5329126ee2bdf" providerId="LiveId" clId="{EFE883D6-F9CC-4E22-AC66-AF77E92A9D7C}" dt="2020-05-03T11:03:24.017" v="3311" actId="1035"/>
        <pc:sldMkLst>
          <pc:docMk/>
          <pc:sldMk cId="301451426" sldId="278"/>
        </pc:sldMkLst>
        <pc:spChg chg="add mod">
          <ac:chgData name="Edina Nadasdi" userId="1ce5329126ee2bdf" providerId="LiveId" clId="{EFE883D6-F9CC-4E22-AC66-AF77E92A9D7C}" dt="2020-05-03T11:03:24.017" v="3311" actId="1035"/>
          <ac:spMkLst>
            <pc:docMk/>
            <pc:sldMk cId="301451426" sldId="278"/>
            <ac:spMk id="4" creationId="{250314EF-F950-4693-A9FD-246E466244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6560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9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9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0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983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5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0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8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87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9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6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DF10FE-B2A9-4C26-A3D4-A4B60E4C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512617"/>
            <a:ext cx="8637073" cy="2920713"/>
          </a:xfrm>
        </p:spPr>
        <p:txBody>
          <a:bodyPr/>
          <a:lstStyle/>
          <a:p>
            <a:pPr algn="ctr"/>
            <a:r>
              <a:rPr lang="hu-HU" dirty="0"/>
              <a:t>Válás Budán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33044B-28C8-429C-B030-E8CEA26B7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2200" dirty="0"/>
              <a:t>Márai Sándor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8797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9. Mit SZERETETT VOLNA Gábor ÉS ESZTER játszani?  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Jojózni</a:t>
            </a:r>
          </a:p>
          <a:p>
            <a:pPr algn="l"/>
            <a:r>
              <a:rPr lang="hu-HU" dirty="0"/>
              <a:t>B. Gólya viszi a fiát</a:t>
            </a:r>
          </a:p>
          <a:p>
            <a:pPr algn="l"/>
            <a:r>
              <a:rPr lang="hu-HU" dirty="0"/>
              <a:t>C. </a:t>
            </a:r>
            <a:r>
              <a:rPr lang="hu-HU" dirty="0" err="1"/>
              <a:t>Csip-csip</a:t>
            </a:r>
            <a:r>
              <a:rPr lang="hu-HU" dirty="0"/>
              <a:t> csóka</a:t>
            </a:r>
          </a:p>
          <a:p>
            <a:pPr algn="l"/>
            <a:r>
              <a:rPr lang="hu-HU" dirty="0"/>
              <a:t>D. Háromkismalac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42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10. Mit nem történt meg sosem Kristóf gyermekkorában?  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Az elkerülhetetlen megbeszélgetést, amelytől minden egyszerűbb és tisztább lesz   </a:t>
            </a:r>
          </a:p>
          <a:p>
            <a:pPr algn="l"/>
            <a:r>
              <a:rPr lang="hu-HU" dirty="0"/>
              <a:t>B. A szünidők felhőtlen hangulatban töltése a három testvérrel és édesapjával</a:t>
            </a:r>
          </a:p>
          <a:p>
            <a:pPr algn="l"/>
            <a:r>
              <a:rPr lang="hu-HU" dirty="0"/>
              <a:t>C. Olyan ajándékot kért ami szívének kedves volt, amikor évi egyszer templomba látogatott </a:t>
            </a:r>
            <a:r>
              <a:rPr lang="hu-HU"/>
              <a:t>a család  </a:t>
            </a:r>
            <a:endParaRPr lang="hu-HU" dirty="0"/>
          </a:p>
          <a:p>
            <a:pPr algn="l"/>
            <a:r>
              <a:rPr lang="hu-HU" dirty="0"/>
              <a:t>D. Édesanyja visszatérése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48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2840941"/>
            <a:ext cx="8833281" cy="701342"/>
          </a:xfrm>
        </p:spPr>
        <p:txBody>
          <a:bodyPr>
            <a:normAutofit/>
          </a:bodyPr>
          <a:lstStyle/>
          <a:p>
            <a:r>
              <a:rPr lang="hu-HU" sz="4400" dirty="0"/>
              <a:t>Megoldások</a:t>
            </a:r>
            <a:r>
              <a:rPr lang="hu-HU" sz="2400" dirty="0"/>
              <a:t>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5550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10" y="1257194"/>
            <a:ext cx="9516862" cy="807970"/>
          </a:xfrm>
        </p:spPr>
        <p:txBody>
          <a:bodyPr>
            <a:normAutofit/>
          </a:bodyPr>
          <a:lstStyle/>
          <a:p>
            <a:r>
              <a:rPr lang="hu-HU" sz="2400" dirty="0"/>
              <a:t>1. Milyen volt az új fajta nevelési mód, a lélekvizsgáló nevelés?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hu-HU" dirty="0"/>
              <a:t>A. Az új nevelés a gyermek a magatartási – tevékenységi modellek közvetítésének</a:t>
            </a:r>
          </a:p>
          <a:p>
            <a:pPr algn="l"/>
            <a:r>
              <a:rPr lang="hu-HU" dirty="0"/>
              <a:t>módszereivel nevelték pl. szülő példát mutatott</a:t>
            </a:r>
          </a:p>
          <a:p>
            <a:pPr algn="l"/>
            <a:r>
              <a:rPr lang="hu-HU" dirty="0"/>
              <a:t>B. Az új nevelés tiltotta a szülőknek a fenyítést, a nyers tilalmat s lelki tápszerre szoktatták a gyermekeket</a:t>
            </a:r>
          </a:p>
          <a:p>
            <a:pPr algn="l"/>
            <a:r>
              <a:rPr lang="hu-HU" dirty="0"/>
              <a:t>C. Az új nevelés szerint az „egész” a döntő, a család légköre s hogy ez a belső összetartozás egybefogta a családot s a szülők veszekedhettek is és fenyíthették a gyermeket is </a:t>
            </a:r>
          </a:p>
          <a:p>
            <a:pPr algn="l"/>
            <a:r>
              <a:rPr lang="hu-HU" dirty="0"/>
              <a:t>D. Az új nevelés elősegítette a szülők harmonikusabb kapcsolatát mert a gyermeket bentlakásos iskolába iratták</a:t>
            </a:r>
            <a:endParaRPr lang="en-GB" dirty="0"/>
          </a:p>
        </p:txBody>
      </p:sp>
      <p:sp>
        <p:nvSpPr>
          <p:cNvPr id="5" name="Folyamatábra: Bekötés 4">
            <a:extLst>
              <a:ext uri="{FF2B5EF4-FFF2-40B4-BE49-F238E27FC236}">
                <a16:creationId xmlns:a16="http://schemas.microsoft.com/office/drawing/2014/main" id="{2CCFC1D9-793C-4C0C-934C-504637FA83FF}"/>
              </a:ext>
            </a:extLst>
          </p:cNvPr>
          <p:cNvSpPr/>
          <p:nvPr/>
        </p:nvSpPr>
        <p:spPr>
          <a:xfrm>
            <a:off x="1737383" y="2716567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2" y="1171944"/>
            <a:ext cx="9365941" cy="701342"/>
          </a:xfrm>
        </p:spPr>
        <p:txBody>
          <a:bodyPr>
            <a:normAutofit/>
          </a:bodyPr>
          <a:lstStyle/>
          <a:p>
            <a:r>
              <a:rPr lang="hu-HU" sz="2400" dirty="0"/>
              <a:t>2. Ki volt Kőmíves Kristóf mentora?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Édesapja, </a:t>
            </a:r>
            <a:r>
              <a:rPr lang="hu-HU" sz="2000" dirty="0"/>
              <a:t>Kőmíves Kristóf </a:t>
            </a:r>
            <a:endParaRPr lang="hu-HU" dirty="0"/>
          </a:p>
          <a:p>
            <a:pPr algn="l"/>
            <a:r>
              <a:rPr lang="hu-HU" dirty="0"/>
              <a:t>B. Norbert páter </a:t>
            </a:r>
          </a:p>
          <a:p>
            <a:pPr algn="l"/>
            <a:r>
              <a:rPr lang="hu-HU" dirty="0"/>
              <a:t>C. Felesége, </a:t>
            </a:r>
            <a:r>
              <a:rPr lang="hu-HU" dirty="0" err="1"/>
              <a:t>Weismeyer</a:t>
            </a:r>
            <a:r>
              <a:rPr lang="hu-HU" dirty="0"/>
              <a:t> </a:t>
            </a:r>
            <a:r>
              <a:rPr lang="hu-HU" dirty="0" err="1"/>
              <a:t>Hertha</a:t>
            </a:r>
            <a:r>
              <a:rPr lang="hu-HU" dirty="0"/>
              <a:t> </a:t>
            </a:r>
          </a:p>
          <a:p>
            <a:pPr algn="l"/>
            <a:r>
              <a:rPr lang="hu-HU" dirty="0"/>
              <a:t>D. </a:t>
            </a:r>
            <a:r>
              <a:rPr lang="hu-HU" dirty="0" err="1"/>
              <a:t>Öccse</a:t>
            </a:r>
            <a:endParaRPr lang="en-GB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9EB16034-7F89-4973-86DE-F1859249A23A}"/>
              </a:ext>
            </a:extLst>
          </p:cNvPr>
          <p:cNvSpPr/>
          <p:nvPr/>
        </p:nvSpPr>
        <p:spPr>
          <a:xfrm>
            <a:off x="1746261" y="2663299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1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71944"/>
            <a:ext cx="9016383" cy="701342"/>
          </a:xfrm>
        </p:spPr>
        <p:txBody>
          <a:bodyPr>
            <a:normAutofit/>
          </a:bodyPr>
          <a:lstStyle/>
          <a:p>
            <a:r>
              <a:rPr lang="hu-HU" sz="2400" dirty="0"/>
              <a:t>3. Mi jellemezte </a:t>
            </a:r>
            <a:r>
              <a:rPr lang="hu-HU" sz="2400" dirty="0" err="1"/>
              <a:t>Hertha</a:t>
            </a:r>
            <a:r>
              <a:rPr lang="hu-HU" sz="2400" dirty="0"/>
              <a:t> és Kristóf jegyességét?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Felhőtlen ismerkedés és várakozás az esküvőre</a:t>
            </a:r>
          </a:p>
          <a:p>
            <a:pPr algn="l"/>
            <a:r>
              <a:rPr lang="hu-HU" dirty="0"/>
              <a:t>B. Teljes lelki és testi elmélyülés </a:t>
            </a:r>
          </a:p>
          <a:p>
            <a:pPr algn="l"/>
            <a:r>
              <a:rPr lang="hu-HU" dirty="0"/>
              <a:t>C. Félelem nyújtotta el jegyességük idejét a „más kultúra, más formanyelv” miatt</a:t>
            </a:r>
          </a:p>
          <a:p>
            <a:pPr algn="l"/>
            <a:r>
              <a:rPr lang="hu-HU" dirty="0"/>
              <a:t>D. Minden napos éjszakába nyúló beszélgetések és lopott csókok</a:t>
            </a:r>
            <a:endParaRPr lang="en-GB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93422F9E-8035-4093-8927-A6377A2E64ED}"/>
              </a:ext>
            </a:extLst>
          </p:cNvPr>
          <p:cNvSpPr/>
          <p:nvPr/>
        </p:nvSpPr>
        <p:spPr>
          <a:xfrm>
            <a:off x="1755139" y="3062799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1" y="1251843"/>
            <a:ext cx="9327763" cy="701342"/>
          </a:xfrm>
        </p:spPr>
        <p:txBody>
          <a:bodyPr>
            <a:noAutofit/>
          </a:bodyPr>
          <a:lstStyle/>
          <a:p>
            <a:r>
              <a:rPr lang="hu-HU" sz="2400" dirty="0"/>
              <a:t>4. Milyen indokkal adta be válókeresetet </a:t>
            </a:r>
            <a:r>
              <a:rPr lang="hu-HU" sz="2400" dirty="0" err="1"/>
              <a:t>Greiner</a:t>
            </a:r>
            <a:r>
              <a:rPr lang="hu-HU" sz="2400" dirty="0"/>
              <a:t> Imre és Fazekas Anna?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Antiszociális viselkedés</a:t>
            </a:r>
          </a:p>
          <a:p>
            <a:pPr algn="l"/>
            <a:r>
              <a:rPr lang="hu-HU" dirty="0"/>
              <a:t>B. Megcsalás</a:t>
            </a:r>
          </a:p>
          <a:p>
            <a:pPr algn="l"/>
            <a:r>
              <a:rPr lang="hu-HU" dirty="0"/>
              <a:t>C. Közös beleegyezés</a:t>
            </a:r>
          </a:p>
          <a:p>
            <a:pPr algn="l"/>
            <a:r>
              <a:rPr lang="hu-HU" dirty="0"/>
              <a:t>D. Hűtlen elhagyás</a:t>
            </a:r>
            <a:endParaRPr lang="en-GB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DD5BFD69-93F6-4FAD-AF7B-5843E0904E2F}"/>
              </a:ext>
            </a:extLst>
          </p:cNvPr>
          <p:cNvSpPr/>
          <p:nvPr/>
        </p:nvSpPr>
        <p:spPr>
          <a:xfrm>
            <a:off x="1746261" y="3462289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6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5. Hogyan halt meg Fazekas Anna?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Mérget vett be </a:t>
            </a:r>
          </a:p>
          <a:p>
            <a:pPr algn="l"/>
            <a:r>
              <a:rPr lang="hu-HU" dirty="0"/>
              <a:t>B. Férje megmérgezte</a:t>
            </a:r>
          </a:p>
          <a:p>
            <a:pPr algn="l"/>
            <a:r>
              <a:rPr lang="hu-HU" dirty="0"/>
              <a:t>C. Férje hagyta meghalni</a:t>
            </a:r>
          </a:p>
          <a:p>
            <a:pPr algn="l"/>
            <a:r>
              <a:rPr lang="hu-HU" dirty="0"/>
              <a:t>D. Altatót vette be </a:t>
            </a:r>
            <a:endParaRPr lang="en-GB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3AB0D579-7090-4576-B5BF-546DDAAE56FE}"/>
              </a:ext>
            </a:extLst>
          </p:cNvPr>
          <p:cNvSpPr/>
          <p:nvPr/>
        </p:nvSpPr>
        <p:spPr>
          <a:xfrm>
            <a:off x="1772312" y="3053917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 fontScale="90000"/>
          </a:bodyPr>
          <a:lstStyle/>
          <a:p>
            <a:r>
              <a:rPr lang="hu-HU" sz="2400" dirty="0"/>
              <a:t>6. Hányszor találkozott összesen Fazekas Anna és Kőmíves Kristóf?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Egyszer </a:t>
            </a:r>
          </a:p>
          <a:p>
            <a:pPr algn="l"/>
            <a:r>
              <a:rPr lang="hu-HU" dirty="0"/>
              <a:t>B. Kétszer </a:t>
            </a:r>
          </a:p>
          <a:p>
            <a:pPr algn="l"/>
            <a:r>
              <a:rPr lang="hu-HU" dirty="0"/>
              <a:t>C. Háromszor</a:t>
            </a:r>
          </a:p>
          <a:p>
            <a:pPr algn="l"/>
            <a:r>
              <a:rPr lang="hu-HU" dirty="0"/>
              <a:t>D. Négyszer</a:t>
            </a:r>
            <a:endParaRPr lang="en-GB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7752CD5B-D251-4C4C-ADF2-D84CADCB9340}"/>
              </a:ext>
            </a:extLst>
          </p:cNvPr>
          <p:cNvSpPr/>
          <p:nvPr/>
        </p:nvSpPr>
        <p:spPr>
          <a:xfrm>
            <a:off x="1746261" y="3444536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4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7. Miért jött el </a:t>
            </a:r>
            <a:r>
              <a:rPr lang="hu-HU" sz="2400" dirty="0" err="1"/>
              <a:t>Greiner</a:t>
            </a:r>
            <a:r>
              <a:rPr lang="hu-HU" sz="2400" dirty="0"/>
              <a:t> IMRE Kristófhoz?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Elmondja hogy megölte a feleségét</a:t>
            </a:r>
          </a:p>
          <a:p>
            <a:pPr algn="l"/>
            <a:r>
              <a:rPr lang="hu-HU" dirty="0"/>
              <a:t>B. Hogy megtudja hogy álmodott e Kristóf Annával az elmúlt 8 évben</a:t>
            </a:r>
          </a:p>
          <a:p>
            <a:pPr algn="l"/>
            <a:r>
              <a:rPr lang="hu-HU" dirty="0"/>
              <a:t>C. Hogy megtudja hogy miért nem lettek soha barátok csak régi ismerősök</a:t>
            </a:r>
          </a:p>
          <a:p>
            <a:pPr algn="l"/>
            <a:r>
              <a:rPr lang="hu-HU" dirty="0"/>
              <a:t>D. Hogy a tanácsát kérje a válópere ügyében</a:t>
            </a:r>
            <a:endParaRPr lang="en-GB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A1168F85-E46A-417D-B7DF-7BB4C2A7F6C7}"/>
              </a:ext>
            </a:extLst>
          </p:cNvPr>
          <p:cNvSpPr/>
          <p:nvPr/>
        </p:nvSpPr>
        <p:spPr>
          <a:xfrm>
            <a:off x="1746261" y="2663299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10" y="1257194"/>
            <a:ext cx="9516862" cy="807970"/>
          </a:xfrm>
        </p:spPr>
        <p:txBody>
          <a:bodyPr>
            <a:normAutofit/>
          </a:bodyPr>
          <a:lstStyle/>
          <a:p>
            <a:r>
              <a:rPr lang="hu-HU" sz="2400" dirty="0"/>
              <a:t>1. Milyen volt az új fajta nevelési mód, a lélekvizsgáló nevelés?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hu-HU" dirty="0"/>
              <a:t>A. Az új nevelés a gyermek a magatartási – tevékenységi modellek közvetítésének</a:t>
            </a:r>
          </a:p>
          <a:p>
            <a:pPr algn="l"/>
            <a:r>
              <a:rPr lang="hu-HU" dirty="0"/>
              <a:t>módszereivel nevelték pl. szülő példát mutatott</a:t>
            </a:r>
          </a:p>
          <a:p>
            <a:pPr algn="l"/>
            <a:r>
              <a:rPr lang="hu-HU" dirty="0"/>
              <a:t>B. Az új nevelés tiltotta a szülőknek a fenyítést, a nyers tilalmat s lelki tápszerre szoktatták a gyermekeket</a:t>
            </a:r>
          </a:p>
          <a:p>
            <a:pPr algn="l"/>
            <a:r>
              <a:rPr lang="hu-HU" dirty="0"/>
              <a:t>C. Az új nevelés szerint az „egész” a döntő, a család légköre s hogy ez a belső összetartozás egybefogta a családot s a szülők veszekedhettek is és fenyíthették a gyermeket is </a:t>
            </a:r>
          </a:p>
          <a:p>
            <a:pPr algn="l"/>
            <a:r>
              <a:rPr lang="hu-HU" dirty="0"/>
              <a:t>D. Az új nevelés elősegítette a szülők harmonikusabb kapcsolatát mert a gyermeket bentlakásos iskolába iratták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2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8. Mire nem volt kíváncsi Anna?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Férje múltjára </a:t>
            </a:r>
          </a:p>
          <a:p>
            <a:pPr algn="l"/>
            <a:r>
              <a:rPr lang="hu-HU" dirty="0"/>
              <a:t>B. Férje jelenére</a:t>
            </a:r>
          </a:p>
          <a:p>
            <a:pPr algn="l"/>
            <a:r>
              <a:rPr lang="hu-HU" dirty="0"/>
              <a:t>C. Férje jövőjére</a:t>
            </a:r>
          </a:p>
          <a:p>
            <a:pPr algn="l"/>
            <a:endParaRPr lang="hu-HU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086776EB-E785-44B9-ACF2-669D62887398}"/>
              </a:ext>
            </a:extLst>
          </p:cNvPr>
          <p:cNvSpPr/>
          <p:nvPr/>
        </p:nvSpPr>
        <p:spPr>
          <a:xfrm>
            <a:off x="1746261" y="2299314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9. Mit SZERETETT VOLNA Gábor ÉS ESZTER játszani?  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Jojózni</a:t>
            </a:r>
          </a:p>
          <a:p>
            <a:pPr algn="l"/>
            <a:r>
              <a:rPr lang="hu-HU" dirty="0"/>
              <a:t>B. Gólya viszi a fiát</a:t>
            </a:r>
          </a:p>
          <a:p>
            <a:pPr algn="l"/>
            <a:r>
              <a:rPr lang="hu-HU" dirty="0"/>
              <a:t>C. </a:t>
            </a:r>
            <a:r>
              <a:rPr lang="hu-HU" dirty="0" err="1"/>
              <a:t>Csip-csip</a:t>
            </a:r>
            <a:r>
              <a:rPr lang="hu-HU" dirty="0"/>
              <a:t> csóka</a:t>
            </a:r>
          </a:p>
          <a:p>
            <a:pPr algn="l"/>
            <a:r>
              <a:rPr lang="hu-HU" dirty="0"/>
              <a:t>D. Háromkismalac</a:t>
            </a:r>
            <a:endParaRPr lang="en-GB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ABCD69F7-D9EC-46CA-A11D-4CC9D4057E03}"/>
              </a:ext>
            </a:extLst>
          </p:cNvPr>
          <p:cNvSpPr/>
          <p:nvPr/>
        </p:nvSpPr>
        <p:spPr>
          <a:xfrm>
            <a:off x="1746261" y="3462290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10. Mit nem történt meg sosem Kristóf gyermekkorában?  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Az elkerülhetetlen megbeszélgetést, amelytől minden egyszerűbb és tisztább lesz   </a:t>
            </a:r>
          </a:p>
          <a:p>
            <a:pPr algn="l"/>
            <a:r>
              <a:rPr lang="hu-HU" dirty="0"/>
              <a:t>B. A szünidők felhőtlen hangulatban töltése a három testvérrel és édesapjával</a:t>
            </a:r>
          </a:p>
          <a:p>
            <a:pPr algn="l"/>
            <a:r>
              <a:rPr lang="hu-HU" dirty="0"/>
              <a:t>C. Olyan ajándékot kért ami szívének kedves volt, amikor évi egyszer templomba látogatott </a:t>
            </a:r>
            <a:r>
              <a:rPr lang="hu-HU"/>
              <a:t>a család  </a:t>
            </a:r>
            <a:endParaRPr lang="hu-HU" dirty="0"/>
          </a:p>
          <a:p>
            <a:pPr algn="l"/>
            <a:r>
              <a:rPr lang="hu-HU" dirty="0"/>
              <a:t>D. Édesanyja visszatérése</a:t>
            </a:r>
            <a:endParaRPr lang="en-GB" dirty="0"/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250314EF-F950-4693-A9FD-246E46624465}"/>
              </a:ext>
            </a:extLst>
          </p:cNvPr>
          <p:cNvSpPr/>
          <p:nvPr/>
        </p:nvSpPr>
        <p:spPr>
          <a:xfrm>
            <a:off x="1746261" y="2299314"/>
            <a:ext cx="357747" cy="3107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2" y="1171944"/>
            <a:ext cx="9365941" cy="701342"/>
          </a:xfrm>
        </p:spPr>
        <p:txBody>
          <a:bodyPr>
            <a:normAutofit/>
          </a:bodyPr>
          <a:lstStyle/>
          <a:p>
            <a:r>
              <a:rPr lang="hu-HU" sz="2400" dirty="0"/>
              <a:t>2. Ki volt Kőmíves Kristóf mentora?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Édesapja, </a:t>
            </a:r>
            <a:r>
              <a:rPr lang="hu-HU" sz="2000" dirty="0"/>
              <a:t>Kőmíves Kristóf </a:t>
            </a:r>
            <a:endParaRPr lang="hu-HU" dirty="0"/>
          </a:p>
          <a:p>
            <a:pPr algn="l"/>
            <a:r>
              <a:rPr lang="hu-HU" dirty="0"/>
              <a:t>B. Norbert páter </a:t>
            </a:r>
          </a:p>
          <a:p>
            <a:pPr algn="l"/>
            <a:r>
              <a:rPr lang="hu-HU" dirty="0"/>
              <a:t>C. Felesége, </a:t>
            </a:r>
            <a:r>
              <a:rPr lang="hu-HU" dirty="0" err="1"/>
              <a:t>Weismeyer</a:t>
            </a:r>
            <a:r>
              <a:rPr lang="hu-HU" dirty="0"/>
              <a:t> </a:t>
            </a:r>
            <a:r>
              <a:rPr lang="hu-HU" dirty="0" err="1"/>
              <a:t>Hertha</a:t>
            </a:r>
            <a:r>
              <a:rPr lang="hu-HU" dirty="0"/>
              <a:t> </a:t>
            </a:r>
          </a:p>
          <a:p>
            <a:pPr algn="l"/>
            <a:r>
              <a:rPr lang="hu-HU" dirty="0"/>
              <a:t>D. </a:t>
            </a:r>
            <a:r>
              <a:rPr lang="hu-HU" dirty="0" err="1"/>
              <a:t>Öccse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95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71944"/>
            <a:ext cx="9016383" cy="701342"/>
          </a:xfrm>
        </p:spPr>
        <p:txBody>
          <a:bodyPr>
            <a:normAutofit/>
          </a:bodyPr>
          <a:lstStyle/>
          <a:p>
            <a:r>
              <a:rPr lang="hu-HU" sz="2400" dirty="0"/>
              <a:t>3. Mi jellemezte </a:t>
            </a:r>
            <a:r>
              <a:rPr lang="hu-HU" sz="2400" dirty="0" err="1"/>
              <a:t>Hertha</a:t>
            </a:r>
            <a:r>
              <a:rPr lang="hu-HU" sz="2400" dirty="0"/>
              <a:t> és Kristóf jegyességét?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Felhőtlen ismerkedés és várakozás az esküvőre</a:t>
            </a:r>
          </a:p>
          <a:p>
            <a:pPr algn="l"/>
            <a:r>
              <a:rPr lang="hu-HU" dirty="0"/>
              <a:t>B. Teljes lelki és testi elmélyülés </a:t>
            </a:r>
          </a:p>
          <a:p>
            <a:pPr algn="l"/>
            <a:r>
              <a:rPr lang="hu-HU" dirty="0"/>
              <a:t>C. Félelem nyújtotta el jegyességük idejét a „más kultúra, más formanyelv” miatt</a:t>
            </a:r>
          </a:p>
          <a:p>
            <a:pPr algn="l"/>
            <a:r>
              <a:rPr lang="hu-HU" dirty="0"/>
              <a:t>D. Minden napos éjszakába nyúló beszélgetések és lopott csókok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08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1" y="1251843"/>
            <a:ext cx="9327763" cy="701342"/>
          </a:xfrm>
        </p:spPr>
        <p:txBody>
          <a:bodyPr>
            <a:noAutofit/>
          </a:bodyPr>
          <a:lstStyle/>
          <a:p>
            <a:r>
              <a:rPr lang="hu-HU" sz="2400" dirty="0"/>
              <a:t>4. Milyen indokkal adta be válókeresetet </a:t>
            </a:r>
            <a:r>
              <a:rPr lang="hu-HU" sz="2400" dirty="0" err="1"/>
              <a:t>Greiner</a:t>
            </a:r>
            <a:r>
              <a:rPr lang="hu-HU" sz="2400" dirty="0"/>
              <a:t> Imre és Fazekas Anna?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Antiszociális viselkedés</a:t>
            </a:r>
          </a:p>
          <a:p>
            <a:pPr algn="l"/>
            <a:r>
              <a:rPr lang="hu-HU" dirty="0"/>
              <a:t>B. Megcsalás</a:t>
            </a:r>
          </a:p>
          <a:p>
            <a:pPr algn="l"/>
            <a:r>
              <a:rPr lang="hu-HU" dirty="0"/>
              <a:t>C. Közös beleegyezés</a:t>
            </a:r>
          </a:p>
          <a:p>
            <a:pPr algn="l"/>
            <a:r>
              <a:rPr lang="hu-HU" dirty="0"/>
              <a:t>D. Hűtlen elhagyás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72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5. Hogyan halt meg Fazekas Anna?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Mérget vett be </a:t>
            </a:r>
          </a:p>
          <a:p>
            <a:pPr algn="l"/>
            <a:r>
              <a:rPr lang="hu-HU" dirty="0"/>
              <a:t>B. Férje megmérgezte</a:t>
            </a:r>
          </a:p>
          <a:p>
            <a:pPr algn="l"/>
            <a:r>
              <a:rPr lang="hu-HU" dirty="0"/>
              <a:t>C. Férje hagyta meghalni</a:t>
            </a:r>
          </a:p>
          <a:p>
            <a:pPr algn="l"/>
            <a:r>
              <a:rPr lang="hu-HU" dirty="0"/>
              <a:t>D. Altatót vette be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51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 fontScale="90000"/>
          </a:bodyPr>
          <a:lstStyle/>
          <a:p>
            <a:r>
              <a:rPr lang="hu-HU" sz="2400" dirty="0"/>
              <a:t>6. Hányszor találkozott összesen Fazekas Anna és Kőmíves Kristóf?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Egyszer </a:t>
            </a:r>
          </a:p>
          <a:p>
            <a:pPr algn="l"/>
            <a:r>
              <a:rPr lang="hu-HU" dirty="0"/>
              <a:t>B. Kétszer </a:t>
            </a:r>
          </a:p>
          <a:p>
            <a:pPr algn="l"/>
            <a:r>
              <a:rPr lang="hu-HU" dirty="0"/>
              <a:t>C. Háromszor</a:t>
            </a:r>
          </a:p>
          <a:p>
            <a:pPr algn="l"/>
            <a:r>
              <a:rPr lang="hu-HU" dirty="0"/>
              <a:t>D. Négyszer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16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7. Miért jött el </a:t>
            </a:r>
            <a:r>
              <a:rPr lang="hu-HU" sz="2400" dirty="0" err="1"/>
              <a:t>Greiner</a:t>
            </a:r>
            <a:r>
              <a:rPr lang="hu-HU" sz="2400" dirty="0"/>
              <a:t> IMRE Kristófhoz?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Elmondja hogy megölte a feleségét</a:t>
            </a:r>
          </a:p>
          <a:p>
            <a:pPr algn="l"/>
            <a:r>
              <a:rPr lang="hu-HU" dirty="0"/>
              <a:t>B. Hogy megtudja hogy álmodott e Kristóf Annával az elmúlt 8 évben</a:t>
            </a:r>
          </a:p>
          <a:p>
            <a:pPr algn="l"/>
            <a:r>
              <a:rPr lang="hu-HU" dirty="0"/>
              <a:t>C. Hogy megtudja hogy miért nem lettek soha barátok csak régi ismerősök</a:t>
            </a:r>
          </a:p>
          <a:p>
            <a:pPr algn="l"/>
            <a:r>
              <a:rPr lang="hu-HU" dirty="0"/>
              <a:t>D. Hogy a tanácsát kérje a válópere ügyében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4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EAC4-E906-4836-8568-D5A8D90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171944"/>
            <a:ext cx="8833281" cy="701342"/>
          </a:xfrm>
        </p:spPr>
        <p:txBody>
          <a:bodyPr>
            <a:normAutofit/>
          </a:bodyPr>
          <a:lstStyle/>
          <a:p>
            <a:r>
              <a:rPr lang="hu-HU" sz="2400" dirty="0"/>
              <a:t>8. Mire nem volt kíváncsi Anna?</a:t>
            </a:r>
            <a:endParaRPr lang="en-GB" sz="2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22DC7B-BDEA-46AD-ABDE-5665B29B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1" y="2192875"/>
            <a:ext cx="8673427" cy="2823008"/>
          </a:xfrm>
        </p:spPr>
        <p:txBody>
          <a:bodyPr/>
          <a:lstStyle/>
          <a:p>
            <a:pPr algn="l"/>
            <a:r>
              <a:rPr lang="hu-HU" dirty="0"/>
              <a:t>A. Férje múltjára </a:t>
            </a:r>
          </a:p>
          <a:p>
            <a:pPr algn="l"/>
            <a:r>
              <a:rPr lang="hu-HU" dirty="0"/>
              <a:t>B. Férje jelenére</a:t>
            </a:r>
          </a:p>
          <a:p>
            <a:pPr algn="l"/>
            <a:r>
              <a:rPr lang="hu-HU" dirty="0"/>
              <a:t>C. Férje jövőjére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4842291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282</TotalTime>
  <Words>829</Words>
  <Application>Microsoft Office PowerPoint</Application>
  <PresentationFormat>Szélesvásznú</PresentationFormat>
  <Paragraphs>103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4" baseType="lpstr">
      <vt:lpstr>Franklin Gothic Book</vt:lpstr>
      <vt:lpstr>Körülvágás</vt:lpstr>
      <vt:lpstr>Válás Budán</vt:lpstr>
      <vt:lpstr>1. Milyen volt az új fajta nevelési mód, a lélekvizsgáló nevelés?</vt:lpstr>
      <vt:lpstr>2. Ki volt Kőmíves Kristóf mentora?</vt:lpstr>
      <vt:lpstr>3. Mi jellemezte Hertha és Kristóf jegyességét?</vt:lpstr>
      <vt:lpstr>4. Milyen indokkal adta be válókeresetet Greiner Imre és Fazekas Anna?</vt:lpstr>
      <vt:lpstr>5. Hogyan halt meg Fazekas Anna?</vt:lpstr>
      <vt:lpstr>6. Hányszor találkozott összesen Fazekas Anna és Kőmíves Kristóf?</vt:lpstr>
      <vt:lpstr>7. Miért jött el Greiner IMRE Kristófhoz?</vt:lpstr>
      <vt:lpstr>8. Mire nem volt kíváncsi Anna?</vt:lpstr>
      <vt:lpstr>9. Mit SZERETETT VOLNA Gábor ÉS ESZTER játszani?  </vt:lpstr>
      <vt:lpstr>10. Mit nem történt meg sosem Kristóf gyermekkorában?  </vt:lpstr>
      <vt:lpstr>Megoldások  </vt:lpstr>
      <vt:lpstr>1. Milyen volt az új fajta nevelési mód, a lélekvizsgáló nevelés?</vt:lpstr>
      <vt:lpstr>2. Ki volt Kőmíves Kristóf mentora?</vt:lpstr>
      <vt:lpstr>3. Mi jellemezte Hertha és Kristóf jegyességét?</vt:lpstr>
      <vt:lpstr>4. Milyen indokkal adta be válókeresetet Greiner Imre és Fazekas Anna?</vt:lpstr>
      <vt:lpstr>5. Hogyan halt meg Fazekas Anna?</vt:lpstr>
      <vt:lpstr>6. Hányszor találkozott összesen Fazekas Anna és Kőmíves Kristóf?</vt:lpstr>
      <vt:lpstr>7. Miért jött el Greiner IMRE Kristófhoz?</vt:lpstr>
      <vt:lpstr>8. Mire nem volt kíváncsi Anna?</vt:lpstr>
      <vt:lpstr>9. Mit SZERETETT VOLNA Gábor ÉS ESZTER játszani?  </vt:lpstr>
      <vt:lpstr>10. Mit nem történt meg sosem Kristóf gyermekkorában?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Válás Budán</dc:title>
  <dc:creator>Edina Nadasdi</dc:creator>
  <cp:lastModifiedBy>Edina Nadasdi</cp:lastModifiedBy>
  <cp:revision>4</cp:revision>
  <dcterms:created xsi:type="dcterms:W3CDTF">2020-05-01T22:25:42Z</dcterms:created>
  <dcterms:modified xsi:type="dcterms:W3CDTF">2020-05-03T18:23:10Z</dcterms:modified>
</cp:coreProperties>
</file>