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2020/9/24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2020/9/24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z0yBMaPJnhAAFsyKkka2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8000"/>
              <a:t>立体匹配</a:t>
            </a:r>
            <a:br>
              <a:rPr lang="en-US" altLang="zh-CN" sz="8000"/>
            </a:br>
            <a:r>
              <a:rPr lang="zh-CN" altLang="en-US" sz="8000"/>
              <a:t>理论及实战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489760"/>
            <a:ext cx="451104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altLang="zh-CN" sz="4800" i="1">
                <a:solidFill>
                  <a:srgbClr val="FFFFFF"/>
                </a:solidFill>
              </a:rPr>
              <a:t>AD-Census</a:t>
            </a:r>
            <a:r>
              <a:rPr lang="zh-CN" altLang="en-US" sz="4800" i="1">
                <a:solidFill>
                  <a:srgbClr val="FFFFFF"/>
                </a:solidFill>
              </a:rPr>
              <a:t>算法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>
                <a:solidFill>
                  <a:srgbClr val="FFFFFF"/>
                </a:solidFill>
              </a:rPr>
              <a:t>- </a:t>
            </a:r>
            <a:r>
              <a:rPr lang="en-US" altLang="zh-CN">
                <a:solidFill>
                  <a:srgbClr val="FFFFFF"/>
                </a:solidFill>
              </a:rPr>
              <a:t>《On Building an Accurate Stereo Matching System on Graphics Hardware》</a:t>
            </a:r>
            <a:r>
              <a:rPr lang="zh-CN" altLang="en-US">
                <a:solidFill>
                  <a:srgbClr val="FFFFFF"/>
                </a:solidFill>
              </a:rPr>
              <a:t>； </a:t>
            </a:r>
            <a:r>
              <a:rPr lang="en-US" altLang="zh-CN">
                <a:solidFill>
                  <a:srgbClr val="FFFFFF"/>
                </a:solidFill>
              </a:rPr>
              <a:t>ICCV2011</a:t>
            </a:r>
            <a:r>
              <a:rPr lang="zh-CN" altLang="en-US">
                <a:solidFill>
                  <a:srgbClr val="FFFFFF"/>
                </a:solidFill>
              </a:rPr>
              <a:t>； </a:t>
            </a:r>
            <a:r>
              <a:rPr lang="en-US" altLang="zh-CN">
                <a:solidFill>
                  <a:srgbClr val="FFFFFF"/>
                </a:solidFill>
              </a:rPr>
              <a:t>Xing Mei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2F35F8DC-3087-41D5-913F-61607E4813ED}"/>
              </a:ext>
            </a:extLst>
          </p:cNvPr>
          <p:cNvSpPr/>
          <p:nvPr/>
        </p:nvSpPr>
        <p:spPr>
          <a:xfrm>
            <a:off x="4762500" y="525780"/>
            <a:ext cx="655320" cy="3937460"/>
          </a:xfrm>
          <a:prstGeom prst="leftBrac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DC12BF-A492-4138-8FB6-DD91DF7BE57E}"/>
              </a:ext>
            </a:extLst>
          </p:cNvPr>
          <p:cNvGrpSpPr/>
          <p:nvPr/>
        </p:nvGrpSpPr>
        <p:grpSpPr>
          <a:xfrm>
            <a:off x="5274304" y="489760"/>
            <a:ext cx="6108469" cy="2321819"/>
            <a:chOff x="5405351" y="897374"/>
            <a:chExt cx="6108469" cy="232181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92F5883-26A6-4B42-A738-1FA6D71259F1}"/>
                </a:ext>
              </a:extLst>
            </p:cNvPr>
            <p:cNvSpPr txBox="1"/>
            <p:nvPr/>
          </p:nvSpPr>
          <p:spPr>
            <a:xfrm>
              <a:off x="5417820" y="897374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</a:t>
              </a:r>
              <a:r>
                <a:rPr lang="zh-CN" altLang="en-US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初始代价计算</a:t>
              </a:r>
              <a:endParaRPr lang="zh-CN" altLang="en-US" sz="2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159C435-D0FF-4B4A-970E-E82F05963AEC}"/>
                </a:ext>
              </a:extLst>
            </p:cNvPr>
            <p:cNvSpPr txBox="1"/>
            <p:nvPr/>
          </p:nvSpPr>
          <p:spPr>
            <a:xfrm>
              <a:off x="5417820" y="1541915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</a:t>
              </a:r>
              <a:r>
                <a:rPr lang="zh-CN" altLang="en-US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代价聚合</a:t>
              </a:r>
              <a:endParaRPr lang="zh-CN" altLang="en-US" sz="24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15A0A9-85D1-4546-9BB5-AF106F101560}"/>
                </a:ext>
              </a:extLst>
            </p:cNvPr>
            <p:cNvSpPr txBox="1"/>
            <p:nvPr/>
          </p:nvSpPr>
          <p:spPr>
            <a:xfrm>
              <a:off x="5405351" y="2186456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</a:t>
              </a:r>
              <a:r>
                <a:rPr lang="zh-CN" altLang="en-US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扫描线优化</a:t>
              </a:r>
              <a:endParaRPr lang="zh-CN" altLang="en-US" sz="2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6C3E32-A120-4085-90FF-897C631B0CD5}"/>
                </a:ext>
              </a:extLst>
            </p:cNvPr>
            <p:cNvSpPr txBox="1"/>
            <p:nvPr/>
          </p:nvSpPr>
          <p:spPr>
            <a:xfrm>
              <a:off x="5412971" y="2757528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</a:t>
              </a:r>
              <a:r>
                <a:rPr lang="zh-CN" altLang="en-US" sz="2400" b="1" i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视差优化</a:t>
              </a:r>
              <a:endParaRPr lang="zh-CN" altLang="en-US" sz="240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9767EEC-8953-49E1-B789-4DE07E910B19}"/>
              </a:ext>
            </a:extLst>
          </p:cNvPr>
          <p:cNvSpPr txBox="1"/>
          <p:nvPr/>
        </p:nvSpPr>
        <p:spPr>
          <a:xfrm>
            <a:off x="5286773" y="36410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局部算法和半全局算法相结合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E641-46BC-4E4F-A9C8-0D62705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AD-Census --- 2 </a:t>
            </a:r>
            <a:r>
              <a:rPr lang="zh-CN" altLang="en-US" sz="4800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代价聚合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EC19B-AA44-47E1-B471-060F21C6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1041"/>
            <a:ext cx="10058400" cy="2402839"/>
          </a:xfr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十字交叉域代价聚合（</a:t>
            </a:r>
            <a:r>
              <a:rPr lang="en-US" altLang="zh-CN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Cross-Based Cost Aggregation</a:t>
            </a:r>
            <a:r>
              <a:rPr lang="zh-CN" altLang="en-US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CBCA</a:t>
            </a:r>
            <a:r>
              <a:rPr lang="zh-CN" altLang="en-US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i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《Cross-Based Local Stereo Matching Using Orthogonal Integral Images》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假设：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相邻的颜色相近的像素有相近的视差值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参与聚合的像素和被聚合的像素有相同的视差值，那么聚合的可靠性更高。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CBCA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的目标是找到像素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周围和其颜色相近的像素，并以某种规则将它们的代价值聚合到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的代价上。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84048" lvl="2" indent="0">
              <a:buNone/>
            </a:pP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3584-759A-4599-B5B6-46D39DEC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685BA-B019-42A0-AD81-B5AB240670A7}"/>
              </a:ext>
            </a:extLst>
          </p:cNvPr>
          <p:cNvSpPr txBox="1"/>
          <p:nvPr/>
        </p:nvSpPr>
        <p:spPr>
          <a:xfrm>
            <a:off x="1066800" y="4544575"/>
            <a:ext cx="6096000" cy="1566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b="1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84048" lvl="1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566928" lvl="2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dk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dk1"/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dk1"/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dk1"/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dk1"/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AD Census </a:t>
            </a:r>
            <a:r>
              <a:rPr lang="zh-CN" altLang="en-US"/>
              <a:t>聚合步骤：</a:t>
            </a:r>
            <a:endParaRPr lang="en-US" altLang="zh-CN"/>
          </a:p>
          <a:p>
            <a:r>
              <a:rPr lang="en-US" altLang="zh-CN"/>
              <a:t>1.  </a:t>
            </a:r>
            <a:r>
              <a:rPr lang="zh-CN" altLang="en-US"/>
              <a:t>十字交叉域构造 （</a:t>
            </a:r>
            <a:r>
              <a:rPr lang="en-US" altLang="zh-CN"/>
              <a:t>Cross Construction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2.  </a:t>
            </a:r>
            <a:r>
              <a:rPr lang="zh-CN" altLang="en-US"/>
              <a:t>代价聚合 （</a:t>
            </a:r>
            <a:r>
              <a:rPr lang="en-US" altLang="zh-CN"/>
              <a:t>Cross Aggregation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6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E641-46BC-4E4F-A9C8-0D62705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CBCA</a:t>
            </a:r>
            <a:r>
              <a:rPr lang="zh-CN" altLang="en-US"/>
              <a:t>十字交叉域构造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3584-759A-4599-B5B6-46D39DEC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2020/9/24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D71085D-15EF-44A9-9B60-5EF97AC1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863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为什么叫十字？</a:t>
            </a:r>
            <a:endParaRPr lang="en-US" altLang="zh-CN"/>
          </a:p>
          <a:p>
            <a:pPr lvl="1"/>
            <a:r>
              <a:rPr lang="zh-CN" altLang="en-US"/>
              <a:t>每个像素都会有一个十字臂，臂上的所有颜色和像素的颜色相近。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EF257-03B4-48BB-BE9A-846B97FF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65" y="2108201"/>
            <a:ext cx="2116975" cy="1847106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272F4ACB-733C-47E3-A8A9-71D03B0D27F5}"/>
              </a:ext>
            </a:extLst>
          </p:cNvPr>
          <p:cNvSpPr txBox="1">
            <a:spLocks/>
          </p:cNvSpPr>
          <p:nvPr/>
        </p:nvSpPr>
        <p:spPr>
          <a:xfrm>
            <a:off x="1097280" y="2971800"/>
            <a:ext cx="10058400" cy="86359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构造十字的两个规则？</a:t>
            </a:r>
            <a:endParaRPr lang="en-US" altLang="zh-CN"/>
          </a:p>
          <a:p>
            <a:pPr lvl="1"/>
            <a:r>
              <a:rPr lang="zh-CN" altLang="en-US"/>
              <a:t>以像素为中心往左右及上下延申，碰到灰度值差别比较大的地方停止</a:t>
            </a:r>
            <a:br>
              <a:rPr lang="en-US" altLang="zh-CN"/>
            </a:br>
            <a:r>
              <a:rPr lang="zh-CN" altLang="en-US"/>
              <a:t>延申</a:t>
            </a:r>
            <a:endParaRPr lang="en-US" altLang="zh-CN"/>
          </a:p>
          <a:p>
            <a:pPr lvl="1"/>
            <a:r>
              <a:rPr lang="zh-CN" altLang="en-US"/>
              <a:t>延申设置最大长度。</a:t>
            </a:r>
          </a:p>
        </p:txBody>
      </p:sp>
    </p:spTree>
    <p:extLst>
      <p:ext uri="{BB962C8B-B14F-4D97-AF65-F5344CB8AC3E}">
        <p14:creationId xmlns:p14="http://schemas.microsoft.com/office/powerpoint/2010/main" val="46648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118D-47D0-48F7-A0C5-ACEAAE2D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51DCC-36B5-4BBA-8D99-545096DD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https://mp.weixin.qq.com/s/z0yBMaPJnhAAFsyKkka2vg</a:t>
            </a:r>
            <a:endParaRPr lang="en-US" altLang="zh-CN"/>
          </a:p>
          <a:p>
            <a:r>
              <a:rPr lang="zh-CN" altLang="en-US"/>
              <a:t>可视化技巧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9B56C-9DE5-4AA4-A8DA-FDB0BC4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2020/9/24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{5210F542-9453-46CA-8F91-C20F1BB9A064}tf56160789_win32</Template>
  <TotalTime>0</TotalTime>
  <Words>248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Microsoft YaHei</vt:lpstr>
      <vt:lpstr>新宋体</vt:lpstr>
      <vt:lpstr>Calibri</vt:lpstr>
      <vt:lpstr>Franklin Gothic Book</vt:lpstr>
      <vt:lpstr>1_RetrospectVTI</vt:lpstr>
      <vt:lpstr>立体匹配 理论及实战</vt:lpstr>
      <vt:lpstr>AD-Census算法</vt:lpstr>
      <vt:lpstr>AD-Census --- 2 代价聚合</vt:lpstr>
      <vt:lpstr>CBCA十字交叉域构造</vt:lpstr>
      <vt:lpstr>深度学习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立体匹配 理论及实战</dc:title>
  <dc:creator>乐佳 叶</dc:creator>
  <cp:lastModifiedBy>乐佳 叶</cp:lastModifiedBy>
  <cp:revision>11</cp:revision>
  <dcterms:created xsi:type="dcterms:W3CDTF">2020-09-22T06:25:28Z</dcterms:created>
  <dcterms:modified xsi:type="dcterms:W3CDTF">2020-09-24T14:40:58Z</dcterms:modified>
</cp:coreProperties>
</file>