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62" r:id="rId4"/>
    <p:sldId id="260" r:id="rId5"/>
    <p:sldId id="261" r:id="rId6"/>
    <p:sldId id="258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乐佳 叶" initials="乐佳" lastIdx="2" clrIdx="0">
    <p:extLst>
      <p:ext uri="{19B8F6BF-5375-455C-9EA6-DF929625EA0E}">
        <p15:presenceInfo xmlns:p15="http://schemas.microsoft.com/office/powerpoint/2012/main" userId="8cc02e6fd33529a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7" autoAdjust="0"/>
    <p:restoredTop sz="94660"/>
  </p:normalViewPr>
  <p:slideViewPr>
    <p:cSldViewPr snapToGrid="0">
      <p:cViewPr varScale="1">
        <p:scale>
          <a:sx n="81" d="100"/>
          <a:sy n="81" d="100"/>
        </p:scale>
        <p:origin x="8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7T15:47:05.750" idx="1">
    <p:pos x="10" y="10"/>
    <p:text>https://github.com/bhlzlx/cplusplus_tutorial/blob/master/md/3.%E5%89%8D%E7%BD%AE%E5%A3%B0%E6%98%8E%E4%B8%8E%E5%A4%B4%E6%96%87%E4%BB%B6%E7%9A%84%E6%9C%AC%E8%B4%A8.md</p:text>
    <p:extLst>
      <p:ext uri="{C676402C-5697-4E1C-873F-D02D1690AC5C}">
        <p15:threadingInfo xmlns:p15="http://schemas.microsoft.com/office/powerpoint/2012/main" timeZoneBias="-480"/>
      </p:ext>
    </p:extLst>
  </p:cm>
  <p:cm authorId="1" dt="2020-09-27T15:47:12.267" idx="2">
    <p:pos x="10" y="146"/>
    <p:text>链接</p:text>
    <p:extLst>
      <p:ext uri="{C676402C-5697-4E1C-873F-D02D1690AC5C}">
        <p15:threadingInfo xmlns:p15="http://schemas.microsoft.com/office/powerpoint/2012/main" timeZoneBias="-480">
          <p15:parentCm authorId="1" idx="1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49CE03-30B8-4A6F-B5DA-D975FDDF88E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28B359E5-0817-415C-BB24-7A77EE19DC8F}">
      <dgm:prSet phldrT="[文本]"/>
      <dgm:spPr/>
      <dgm:t>
        <a:bodyPr/>
        <a:lstStyle/>
        <a:p>
          <a:r>
            <a:rPr lang="zh-CN" altLang="en-US"/>
            <a:t>程序内存模型</a:t>
          </a:r>
        </a:p>
      </dgm:t>
    </dgm:pt>
    <dgm:pt modelId="{AC132C90-EA34-4E6E-8159-4DA8E9361654}" type="parTrans" cxnId="{93B6BDAA-D02D-4613-982C-1288B79A3050}">
      <dgm:prSet/>
      <dgm:spPr/>
      <dgm:t>
        <a:bodyPr/>
        <a:lstStyle/>
        <a:p>
          <a:endParaRPr lang="zh-CN" altLang="en-US"/>
        </a:p>
      </dgm:t>
    </dgm:pt>
    <dgm:pt modelId="{C56FB7E6-B0A4-40DC-A117-9E5A25A76DE1}" type="sibTrans" cxnId="{93B6BDAA-D02D-4613-982C-1288B79A3050}">
      <dgm:prSet/>
      <dgm:spPr/>
      <dgm:t>
        <a:bodyPr/>
        <a:lstStyle/>
        <a:p>
          <a:endParaRPr lang="zh-CN" altLang="en-US"/>
        </a:p>
      </dgm:t>
    </dgm:pt>
    <dgm:pt modelId="{4003920D-E501-40BC-8208-00053D6703FA}">
      <dgm:prSet phldrT="[文本]"/>
      <dgm:spPr/>
      <dgm:t>
        <a:bodyPr/>
        <a:lstStyle/>
        <a:p>
          <a:r>
            <a:rPr lang="zh-CN" altLang="en-US"/>
            <a:t>静态常量区</a:t>
          </a:r>
        </a:p>
      </dgm:t>
    </dgm:pt>
    <dgm:pt modelId="{0E2DD261-6A6A-4A09-A44D-252C6226B554}" type="parTrans" cxnId="{ED42F5C0-7682-4D20-B5E8-89731391D371}">
      <dgm:prSet/>
      <dgm:spPr/>
      <dgm:t>
        <a:bodyPr/>
        <a:lstStyle/>
        <a:p>
          <a:endParaRPr lang="zh-CN" altLang="en-US"/>
        </a:p>
      </dgm:t>
    </dgm:pt>
    <dgm:pt modelId="{83B90010-880D-480F-B2AB-76A114C208E3}" type="sibTrans" cxnId="{ED42F5C0-7682-4D20-B5E8-89731391D371}">
      <dgm:prSet/>
      <dgm:spPr/>
      <dgm:t>
        <a:bodyPr/>
        <a:lstStyle/>
        <a:p>
          <a:endParaRPr lang="zh-CN" altLang="en-US"/>
        </a:p>
      </dgm:t>
    </dgm:pt>
    <dgm:pt modelId="{177E4DD4-CEEE-42E0-94F9-67DA4F2201F8}">
      <dgm:prSet phldrT="[文本]"/>
      <dgm:spPr/>
      <dgm:t>
        <a:bodyPr/>
        <a:lstStyle/>
        <a:p>
          <a:r>
            <a:rPr lang="en-US" altLang="zh-CN"/>
            <a:t>1. </a:t>
          </a:r>
          <a:r>
            <a:rPr lang="zh-CN" altLang="en-US"/>
            <a:t>只读</a:t>
          </a:r>
          <a:endParaRPr lang="en-US" altLang="zh-CN"/>
        </a:p>
        <a:p>
          <a:r>
            <a:rPr lang="en-US" altLang="zh-CN"/>
            <a:t>2. </a:t>
          </a:r>
          <a:r>
            <a:rPr lang="zh-CN" altLang="en-US"/>
            <a:t>大小固定</a:t>
          </a:r>
          <a:endParaRPr lang="en-US" altLang="zh-CN"/>
        </a:p>
        <a:p>
          <a:r>
            <a:rPr lang="en-US" altLang="zh-CN"/>
            <a:t>3.</a:t>
          </a:r>
          <a:r>
            <a:rPr lang="zh-CN" altLang="en-US"/>
            <a:t>无法管理</a:t>
          </a:r>
          <a:endParaRPr lang="en-US" altLang="zh-CN"/>
        </a:p>
        <a:p>
          <a:r>
            <a:rPr lang="en-US" altLang="zh-CN"/>
            <a:t>4. </a:t>
          </a:r>
          <a:r>
            <a:rPr lang="zh-CN" altLang="en-US"/>
            <a:t>可根据特性进行逻辑的特定优化</a:t>
          </a:r>
        </a:p>
      </dgm:t>
    </dgm:pt>
    <dgm:pt modelId="{C6692478-E59C-469E-9ECF-99B98DCCB755}" type="parTrans" cxnId="{497C8994-FC67-4099-A9C8-8180206D485B}">
      <dgm:prSet/>
      <dgm:spPr/>
      <dgm:t>
        <a:bodyPr/>
        <a:lstStyle/>
        <a:p>
          <a:endParaRPr lang="zh-CN" altLang="en-US"/>
        </a:p>
      </dgm:t>
    </dgm:pt>
    <dgm:pt modelId="{658801F5-30BF-4282-B2B0-DA118106F729}" type="sibTrans" cxnId="{497C8994-FC67-4099-A9C8-8180206D485B}">
      <dgm:prSet/>
      <dgm:spPr/>
      <dgm:t>
        <a:bodyPr/>
        <a:lstStyle/>
        <a:p>
          <a:endParaRPr lang="zh-CN" altLang="en-US"/>
        </a:p>
      </dgm:t>
    </dgm:pt>
    <dgm:pt modelId="{3FC9F16A-BDA2-4700-A673-4287EF45C195}">
      <dgm:prSet phldrT="[文本]"/>
      <dgm:spPr/>
      <dgm:t>
        <a:bodyPr/>
        <a:lstStyle/>
        <a:p>
          <a:r>
            <a:rPr lang="zh-CN" altLang="en-US"/>
            <a:t>调用栈</a:t>
          </a:r>
        </a:p>
      </dgm:t>
    </dgm:pt>
    <dgm:pt modelId="{AE467692-76FB-4CDF-A766-83C2A22C5589}" type="parTrans" cxnId="{FA9AAC82-4907-44AA-8B75-9B09E422E8D7}">
      <dgm:prSet/>
      <dgm:spPr/>
      <dgm:t>
        <a:bodyPr/>
        <a:lstStyle/>
        <a:p>
          <a:endParaRPr lang="zh-CN" altLang="en-US"/>
        </a:p>
      </dgm:t>
    </dgm:pt>
    <dgm:pt modelId="{471CC566-EC41-42EE-AC2D-C381B5CF0EC8}" type="sibTrans" cxnId="{FA9AAC82-4907-44AA-8B75-9B09E422E8D7}">
      <dgm:prSet/>
      <dgm:spPr/>
      <dgm:t>
        <a:bodyPr/>
        <a:lstStyle/>
        <a:p>
          <a:endParaRPr lang="zh-CN" altLang="en-US"/>
        </a:p>
      </dgm:t>
    </dgm:pt>
    <dgm:pt modelId="{0A9EC899-66E6-4E72-BC1E-CC70FBA732BD}">
      <dgm:prSet phldrT="[文本]"/>
      <dgm:spPr/>
      <dgm:t>
        <a:bodyPr/>
        <a:lstStyle/>
        <a:p>
          <a:r>
            <a:rPr lang="en-US" altLang="zh-CN"/>
            <a:t>1.</a:t>
          </a:r>
          <a:r>
            <a:rPr lang="zh-CN" altLang="en-US"/>
            <a:t>被动分配，被动回收</a:t>
          </a:r>
          <a:endParaRPr lang="en-US" altLang="zh-CN"/>
        </a:p>
        <a:p>
          <a:r>
            <a:rPr lang="en-US" altLang="zh-CN"/>
            <a:t>2.</a:t>
          </a:r>
          <a:r>
            <a:rPr lang="zh-CN" altLang="en-US"/>
            <a:t>大小在运行期有一个动态调整的过程</a:t>
          </a:r>
          <a:endParaRPr lang="en-US" altLang="zh-CN"/>
        </a:p>
        <a:p>
          <a:r>
            <a:rPr lang="en-US" altLang="zh-CN"/>
            <a:t>3. </a:t>
          </a:r>
          <a:r>
            <a:rPr lang="zh-CN" altLang="en-US"/>
            <a:t>大小有系统限制</a:t>
          </a:r>
          <a:endParaRPr lang="en-US" altLang="zh-CN"/>
        </a:p>
        <a:p>
          <a:r>
            <a:rPr lang="en-US" altLang="zh-CN"/>
            <a:t>4. </a:t>
          </a:r>
          <a:r>
            <a:rPr lang="zh-CN" altLang="en-US"/>
            <a:t>底大顶小</a:t>
          </a:r>
        </a:p>
      </dgm:t>
    </dgm:pt>
    <dgm:pt modelId="{73B767EE-D747-45DE-9281-ABA90C4CBA91}" type="parTrans" cxnId="{9B1FA8E8-4C9A-4B8E-A2E4-548D24D02C47}">
      <dgm:prSet/>
      <dgm:spPr/>
      <dgm:t>
        <a:bodyPr/>
        <a:lstStyle/>
        <a:p>
          <a:endParaRPr lang="zh-CN" altLang="en-US"/>
        </a:p>
      </dgm:t>
    </dgm:pt>
    <dgm:pt modelId="{B5C06F85-BA98-4927-87CE-6B5680C67066}" type="sibTrans" cxnId="{9B1FA8E8-4C9A-4B8E-A2E4-548D24D02C47}">
      <dgm:prSet/>
      <dgm:spPr/>
      <dgm:t>
        <a:bodyPr/>
        <a:lstStyle/>
        <a:p>
          <a:endParaRPr lang="zh-CN" altLang="en-US"/>
        </a:p>
      </dgm:t>
    </dgm:pt>
    <dgm:pt modelId="{56B3E852-59A0-4AB2-BABD-9EC8F8C5F7AE}">
      <dgm:prSet/>
      <dgm:spPr/>
      <dgm:t>
        <a:bodyPr/>
        <a:lstStyle/>
        <a:p>
          <a:r>
            <a:rPr lang="zh-CN" altLang="en-US"/>
            <a:t>堆</a:t>
          </a:r>
        </a:p>
      </dgm:t>
    </dgm:pt>
    <dgm:pt modelId="{191C46FF-551D-4AB7-9C94-FB7EC44E9BC1}" type="parTrans" cxnId="{1180DA57-7540-4D65-A112-0FEEB65A42C1}">
      <dgm:prSet/>
      <dgm:spPr/>
      <dgm:t>
        <a:bodyPr/>
        <a:lstStyle/>
        <a:p>
          <a:endParaRPr lang="zh-CN" altLang="en-US"/>
        </a:p>
      </dgm:t>
    </dgm:pt>
    <dgm:pt modelId="{87F8A389-D83A-4DAC-9DBD-40C7CD349A27}" type="sibTrans" cxnId="{1180DA57-7540-4D65-A112-0FEEB65A42C1}">
      <dgm:prSet/>
      <dgm:spPr/>
      <dgm:t>
        <a:bodyPr/>
        <a:lstStyle/>
        <a:p>
          <a:endParaRPr lang="zh-CN" altLang="en-US"/>
        </a:p>
      </dgm:t>
    </dgm:pt>
    <dgm:pt modelId="{0BBC001B-F368-4204-ADB1-C64C93F9BD8B}" type="pres">
      <dgm:prSet presAssocID="{2B49CE03-30B8-4A6F-B5DA-D975FDDF88E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D7403D5-AD8E-4A17-AEFB-738750295EDF}" type="pres">
      <dgm:prSet presAssocID="{28B359E5-0817-415C-BB24-7A77EE19DC8F}" presName="hierRoot1" presStyleCnt="0"/>
      <dgm:spPr/>
    </dgm:pt>
    <dgm:pt modelId="{634D0195-A958-42D9-8CE0-7551A5DCA4F4}" type="pres">
      <dgm:prSet presAssocID="{28B359E5-0817-415C-BB24-7A77EE19DC8F}" presName="composite" presStyleCnt="0"/>
      <dgm:spPr/>
    </dgm:pt>
    <dgm:pt modelId="{B0DB08A2-5267-4327-B9DC-03F18CEBADD3}" type="pres">
      <dgm:prSet presAssocID="{28B359E5-0817-415C-BB24-7A77EE19DC8F}" presName="background" presStyleLbl="node0" presStyleIdx="0" presStyleCnt="1"/>
      <dgm:spPr/>
    </dgm:pt>
    <dgm:pt modelId="{ABE99C26-C521-4A38-8EC0-1D4097EF641D}" type="pres">
      <dgm:prSet presAssocID="{28B359E5-0817-415C-BB24-7A77EE19DC8F}" presName="text" presStyleLbl="fgAcc0" presStyleIdx="0" presStyleCnt="1">
        <dgm:presLayoutVars>
          <dgm:chPref val="3"/>
        </dgm:presLayoutVars>
      </dgm:prSet>
      <dgm:spPr/>
    </dgm:pt>
    <dgm:pt modelId="{5315A863-CDCD-428F-8EBB-DB9669E2D798}" type="pres">
      <dgm:prSet presAssocID="{28B359E5-0817-415C-BB24-7A77EE19DC8F}" presName="hierChild2" presStyleCnt="0"/>
      <dgm:spPr/>
    </dgm:pt>
    <dgm:pt modelId="{45DF2237-753D-4634-824A-ABE0333FA241}" type="pres">
      <dgm:prSet presAssocID="{0E2DD261-6A6A-4A09-A44D-252C6226B554}" presName="Name10" presStyleLbl="parChTrans1D2" presStyleIdx="0" presStyleCnt="3"/>
      <dgm:spPr/>
    </dgm:pt>
    <dgm:pt modelId="{85159BEF-C68C-4A22-9C4B-2CCBF0FC81B3}" type="pres">
      <dgm:prSet presAssocID="{4003920D-E501-40BC-8208-00053D6703FA}" presName="hierRoot2" presStyleCnt="0"/>
      <dgm:spPr/>
    </dgm:pt>
    <dgm:pt modelId="{A28F881B-44ED-4A88-B82B-4CAF0C4E0A34}" type="pres">
      <dgm:prSet presAssocID="{4003920D-E501-40BC-8208-00053D6703FA}" presName="composite2" presStyleCnt="0"/>
      <dgm:spPr/>
    </dgm:pt>
    <dgm:pt modelId="{C2C9B2E5-B1DF-41C6-ADBF-B2C8C013F85A}" type="pres">
      <dgm:prSet presAssocID="{4003920D-E501-40BC-8208-00053D6703FA}" presName="background2" presStyleLbl="node2" presStyleIdx="0" presStyleCnt="3"/>
      <dgm:spPr/>
    </dgm:pt>
    <dgm:pt modelId="{D1A89A60-C2B2-4018-B7A6-69F91DFF451D}" type="pres">
      <dgm:prSet presAssocID="{4003920D-E501-40BC-8208-00053D6703FA}" presName="text2" presStyleLbl="fgAcc2" presStyleIdx="0" presStyleCnt="3">
        <dgm:presLayoutVars>
          <dgm:chPref val="3"/>
        </dgm:presLayoutVars>
      </dgm:prSet>
      <dgm:spPr/>
    </dgm:pt>
    <dgm:pt modelId="{06CFA92C-AD2A-48ED-AD7B-E02BA9EAE79D}" type="pres">
      <dgm:prSet presAssocID="{4003920D-E501-40BC-8208-00053D6703FA}" presName="hierChild3" presStyleCnt="0"/>
      <dgm:spPr/>
    </dgm:pt>
    <dgm:pt modelId="{CE30569A-F532-4536-BA5C-6432E6A0B760}" type="pres">
      <dgm:prSet presAssocID="{C6692478-E59C-469E-9ECF-99B98DCCB755}" presName="Name17" presStyleLbl="parChTrans1D3" presStyleIdx="0" presStyleCnt="2"/>
      <dgm:spPr/>
    </dgm:pt>
    <dgm:pt modelId="{C3A033E4-234B-49A5-BCF2-4605B9DFCB92}" type="pres">
      <dgm:prSet presAssocID="{177E4DD4-CEEE-42E0-94F9-67DA4F2201F8}" presName="hierRoot3" presStyleCnt="0"/>
      <dgm:spPr/>
    </dgm:pt>
    <dgm:pt modelId="{7A6AAFCD-2B34-453C-9CE9-E40191F1DC60}" type="pres">
      <dgm:prSet presAssocID="{177E4DD4-CEEE-42E0-94F9-67DA4F2201F8}" presName="composite3" presStyleCnt="0"/>
      <dgm:spPr/>
    </dgm:pt>
    <dgm:pt modelId="{6985C094-4AB3-4C37-9A98-E7D5721232C3}" type="pres">
      <dgm:prSet presAssocID="{177E4DD4-CEEE-42E0-94F9-67DA4F2201F8}" presName="background3" presStyleLbl="node3" presStyleIdx="0" presStyleCnt="2"/>
      <dgm:spPr/>
    </dgm:pt>
    <dgm:pt modelId="{51D9D3BF-A52A-467A-9CCF-B731EFBE5C17}" type="pres">
      <dgm:prSet presAssocID="{177E4DD4-CEEE-42E0-94F9-67DA4F2201F8}" presName="text3" presStyleLbl="fgAcc3" presStyleIdx="0" presStyleCnt="2" custScaleX="179530">
        <dgm:presLayoutVars>
          <dgm:chPref val="3"/>
        </dgm:presLayoutVars>
      </dgm:prSet>
      <dgm:spPr/>
    </dgm:pt>
    <dgm:pt modelId="{02D64A01-A4E8-4F36-9B2D-41F0490BB1EF}" type="pres">
      <dgm:prSet presAssocID="{177E4DD4-CEEE-42E0-94F9-67DA4F2201F8}" presName="hierChild4" presStyleCnt="0"/>
      <dgm:spPr/>
    </dgm:pt>
    <dgm:pt modelId="{8F65CA5C-711C-4E3B-A1C2-DAB0AA1E03D0}" type="pres">
      <dgm:prSet presAssocID="{AE467692-76FB-4CDF-A766-83C2A22C5589}" presName="Name10" presStyleLbl="parChTrans1D2" presStyleIdx="1" presStyleCnt="3"/>
      <dgm:spPr/>
    </dgm:pt>
    <dgm:pt modelId="{45285E02-3E1D-49A8-8EEE-4C6FBFDA982E}" type="pres">
      <dgm:prSet presAssocID="{3FC9F16A-BDA2-4700-A673-4287EF45C195}" presName="hierRoot2" presStyleCnt="0"/>
      <dgm:spPr/>
    </dgm:pt>
    <dgm:pt modelId="{8910F499-3257-49A9-89E6-40B33D1EBE83}" type="pres">
      <dgm:prSet presAssocID="{3FC9F16A-BDA2-4700-A673-4287EF45C195}" presName="composite2" presStyleCnt="0"/>
      <dgm:spPr/>
    </dgm:pt>
    <dgm:pt modelId="{0DB67EBD-9676-40F6-93BA-EBBC219171CD}" type="pres">
      <dgm:prSet presAssocID="{3FC9F16A-BDA2-4700-A673-4287EF45C195}" presName="background2" presStyleLbl="node2" presStyleIdx="1" presStyleCnt="3"/>
      <dgm:spPr/>
    </dgm:pt>
    <dgm:pt modelId="{B201C30D-F4F8-4831-B16F-BAEDF66E72F2}" type="pres">
      <dgm:prSet presAssocID="{3FC9F16A-BDA2-4700-A673-4287EF45C195}" presName="text2" presStyleLbl="fgAcc2" presStyleIdx="1" presStyleCnt="3">
        <dgm:presLayoutVars>
          <dgm:chPref val="3"/>
        </dgm:presLayoutVars>
      </dgm:prSet>
      <dgm:spPr/>
    </dgm:pt>
    <dgm:pt modelId="{DCD087A2-9D44-422E-982C-1A7B6F0DA7DE}" type="pres">
      <dgm:prSet presAssocID="{3FC9F16A-BDA2-4700-A673-4287EF45C195}" presName="hierChild3" presStyleCnt="0"/>
      <dgm:spPr/>
    </dgm:pt>
    <dgm:pt modelId="{E5868BE2-9D9C-4FB7-934A-0ABFCD23F6DF}" type="pres">
      <dgm:prSet presAssocID="{73B767EE-D747-45DE-9281-ABA90C4CBA91}" presName="Name17" presStyleLbl="parChTrans1D3" presStyleIdx="1" presStyleCnt="2"/>
      <dgm:spPr/>
    </dgm:pt>
    <dgm:pt modelId="{AE60B980-1082-4363-8AF6-0B879AC5AF53}" type="pres">
      <dgm:prSet presAssocID="{0A9EC899-66E6-4E72-BC1E-CC70FBA732BD}" presName="hierRoot3" presStyleCnt="0"/>
      <dgm:spPr/>
    </dgm:pt>
    <dgm:pt modelId="{13D1F1BE-91CD-408C-A89D-5D2F93F302B8}" type="pres">
      <dgm:prSet presAssocID="{0A9EC899-66E6-4E72-BC1E-CC70FBA732BD}" presName="composite3" presStyleCnt="0"/>
      <dgm:spPr/>
    </dgm:pt>
    <dgm:pt modelId="{358FA2A6-D17E-4FAA-B4E7-26A4FA24598B}" type="pres">
      <dgm:prSet presAssocID="{0A9EC899-66E6-4E72-BC1E-CC70FBA732BD}" presName="background3" presStyleLbl="node3" presStyleIdx="1" presStyleCnt="2"/>
      <dgm:spPr/>
    </dgm:pt>
    <dgm:pt modelId="{BE9B0405-46A2-4192-950B-67F049B5A04D}" type="pres">
      <dgm:prSet presAssocID="{0A9EC899-66E6-4E72-BC1E-CC70FBA732BD}" presName="text3" presStyleLbl="fgAcc3" presStyleIdx="1" presStyleCnt="2">
        <dgm:presLayoutVars>
          <dgm:chPref val="3"/>
        </dgm:presLayoutVars>
      </dgm:prSet>
      <dgm:spPr/>
    </dgm:pt>
    <dgm:pt modelId="{EF8FBE9F-36DD-4615-BE20-C1BD2CA0F781}" type="pres">
      <dgm:prSet presAssocID="{0A9EC899-66E6-4E72-BC1E-CC70FBA732BD}" presName="hierChild4" presStyleCnt="0"/>
      <dgm:spPr/>
    </dgm:pt>
    <dgm:pt modelId="{FBF9E167-0C9D-4FDC-901E-2363CC1E57A9}" type="pres">
      <dgm:prSet presAssocID="{191C46FF-551D-4AB7-9C94-FB7EC44E9BC1}" presName="Name10" presStyleLbl="parChTrans1D2" presStyleIdx="2" presStyleCnt="3"/>
      <dgm:spPr/>
    </dgm:pt>
    <dgm:pt modelId="{AA300084-5C58-46C7-93DD-A32556536118}" type="pres">
      <dgm:prSet presAssocID="{56B3E852-59A0-4AB2-BABD-9EC8F8C5F7AE}" presName="hierRoot2" presStyleCnt="0"/>
      <dgm:spPr/>
    </dgm:pt>
    <dgm:pt modelId="{72FC2626-F743-48CF-BCD2-5C8B9ED8C02D}" type="pres">
      <dgm:prSet presAssocID="{56B3E852-59A0-4AB2-BABD-9EC8F8C5F7AE}" presName="composite2" presStyleCnt="0"/>
      <dgm:spPr/>
    </dgm:pt>
    <dgm:pt modelId="{DE0107D1-AFD5-4057-B6F6-DCF25A6CD756}" type="pres">
      <dgm:prSet presAssocID="{56B3E852-59A0-4AB2-BABD-9EC8F8C5F7AE}" presName="background2" presStyleLbl="node2" presStyleIdx="2" presStyleCnt="3"/>
      <dgm:spPr/>
    </dgm:pt>
    <dgm:pt modelId="{00AA35C4-69A1-4829-93D1-D1EC2E1C4B79}" type="pres">
      <dgm:prSet presAssocID="{56B3E852-59A0-4AB2-BABD-9EC8F8C5F7AE}" presName="text2" presStyleLbl="fgAcc2" presStyleIdx="2" presStyleCnt="3">
        <dgm:presLayoutVars>
          <dgm:chPref val="3"/>
        </dgm:presLayoutVars>
      </dgm:prSet>
      <dgm:spPr/>
    </dgm:pt>
    <dgm:pt modelId="{F6F37EBF-3588-4702-AAA1-625D1155BE88}" type="pres">
      <dgm:prSet presAssocID="{56B3E852-59A0-4AB2-BABD-9EC8F8C5F7AE}" presName="hierChild3" presStyleCnt="0"/>
      <dgm:spPr/>
    </dgm:pt>
  </dgm:ptLst>
  <dgm:cxnLst>
    <dgm:cxn modelId="{6E661716-BEDF-4394-BD85-03B45F43022E}" type="presOf" srcId="{73B767EE-D747-45DE-9281-ABA90C4CBA91}" destId="{E5868BE2-9D9C-4FB7-934A-0ABFCD23F6DF}" srcOrd="0" destOrd="0" presId="urn:microsoft.com/office/officeart/2005/8/layout/hierarchy1"/>
    <dgm:cxn modelId="{15350D30-EB74-4EDB-8D5E-6F9663449486}" type="presOf" srcId="{4003920D-E501-40BC-8208-00053D6703FA}" destId="{D1A89A60-C2B2-4018-B7A6-69F91DFF451D}" srcOrd="0" destOrd="0" presId="urn:microsoft.com/office/officeart/2005/8/layout/hierarchy1"/>
    <dgm:cxn modelId="{7185D930-E517-4CAF-B83C-C18B9D5203DF}" type="presOf" srcId="{2B49CE03-30B8-4A6F-B5DA-D975FDDF88EE}" destId="{0BBC001B-F368-4204-ADB1-C64C93F9BD8B}" srcOrd="0" destOrd="0" presId="urn:microsoft.com/office/officeart/2005/8/layout/hierarchy1"/>
    <dgm:cxn modelId="{F26C0F51-F31D-4521-B886-E670531E4B1E}" type="presOf" srcId="{C6692478-E59C-469E-9ECF-99B98DCCB755}" destId="{CE30569A-F532-4536-BA5C-6432E6A0B760}" srcOrd="0" destOrd="0" presId="urn:microsoft.com/office/officeart/2005/8/layout/hierarchy1"/>
    <dgm:cxn modelId="{1180DA57-7540-4D65-A112-0FEEB65A42C1}" srcId="{28B359E5-0817-415C-BB24-7A77EE19DC8F}" destId="{56B3E852-59A0-4AB2-BABD-9EC8F8C5F7AE}" srcOrd="2" destOrd="0" parTransId="{191C46FF-551D-4AB7-9C94-FB7EC44E9BC1}" sibTransId="{87F8A389-D83A-4DAC-9DBD-40C7CD349A27}"/>
    <dgm:cxn modelId="{FA9AAC82-4907-44AA-8B75-9B09E422E8D7}" srcId="{28B359E5-0817-415C-BB24-7A77EE19DC8F}" destId="{3FC9F16A-BDA2-4700-A673-4287EF45C195}" srcOrd="1" destOrd="0" parTransId="{AE467692-76FB-4CDF-A766-83C2A22C5589}" sibTransId="{471CC566-EC41-42EE-AC2D-C381B5CF0EC8}"/>
    <dgm:cxn modelId="{1B283787-FF71-4742-AA49-230F055AFDCA}" type="presOf" srcId="{0A9EC899-66E6-4E72-BC1E-CC70FBA732BD}" destId="{BE9B0405-46A2-4192-950B-67F049B5A04D}" srcOrd="0" destOrd="0" presId="urn:microsoft.com/office/officeart/2005/8/layout/hierarchy1"/>
    <dgm:cxn modelId="{497C8994-FC67-4099-A9C8-8180206D485B}" srcId="{4003920D-E501-40BC-8208-00053D6703FA}" destId="{177E4DD4-CEEE-42E0-94F9-67DA4F2201F8}" srcOrd="0" destOrd="0" parTransId="{C6692478-E59C-469E-9ECF-99B98DCCB755}" sibTransId="{658801F5-30BF-4282-B2B0-DA118106F729}"/>
    <dgm:cxn modelId="{B5948F96-C5A8-4EBB-AF52-9905A99A7C09}" type="presOf" srcId="{AE467692-76FB-4CDF-A766-83C2A22C5589}" destId="{8F65CA5C-711C-4E3B-A1C2-DAB0AA1E03D0}" srcOrd="0" destOrd="0" presId="urn:microsoft.com/office/officeart/2005/8/layout/hierarchy1"/>
    <dgm:cxn modelId="{D3D3A69C-8F82-43D7-8A71-873B448E24B3}" type="presOf" srcId="{191C46FF-551D-4AB7-9C94-FB7EC44E9BC1}" destId="{FBF9E167-0C9D-4FDC-901E-2363CC1E57A9}" srcOrd="0" destOrd="0" presId="urn:microsoft.com/office/officeart/2005/8/layout/hierarchy1"/>
    <dgm:cxn modelId="{3082FDA7-6286-4EAE-8BB4-5C1C0C3A6CE5}" type="presOf" srcId="{56B3E852-59A0-4AB2-BABD-9EC8F8C5F7AE}" destId="{00AA35C4-69A1-4829-93D1-D1EC2E1C4B79}" srcOrd="0" destOrd="0" presId="urn:microsoft.com/office/officeart/2005/8/layout/hierarchy1"/>
    <dgm:cxn modelId="{93B6BDAA-D02D-4613-982C-1288B79A3050}" srcId="{2B49CE03-30B8-4A6F-B5DA-D975FDDF88EE}" destId="{28B359E5-0817-415C-BB24-7A77EE19DC8F}" srcOrd="0" destOrd="0" parTransId="{AC132C90-EA34-4E6E-8159-4DA8E9361654}" sibTransId="{C56FB7E6-B0A4-40DC-A117-9E5A25A76DE1}"/>
    <dgm:cxn modelId="{488C73AD-B240-4E38-BDBA-328867146A35}" type="presOf" srcId="{177E4DD4-CEEE-42E0-94F9-67DA4F2201F8}" destId="{51D9D3BF-A52A-467A-9CCF-B731EFBE5C17}" srcOrd="0" destOrd="0" presId="urn:microsoft.com/office/officeart/2005/8/layout/hierarchy1"/>
    <dgm:cxn modelId="{ED42F5C0-7682-4D20-B5E8-89731391D371}" srcId="{28B359E5-0817-415C-BB24-7A77EE19DC8F}" destId="{4003920D-E501-40BC-8208-00053D6703FA}" srcOrd="0" destOrd="0" parTransId="{0E2DD261-6A6A-4A09-A44D-252C6226B554}" sibTransId="{83B90010-880D-480F-B2AB-76A114C208E3}"/>
    <dgm:cxn modelId="{1B013CD8-B987-40F0-862E-A39CA8547B01}" type="presOf" srcId="{28B359E5-0817-415C-BB24-7A77EE19DC8F}" destId="{ABE99C26-C521-4A38-8EC0-1D4097EF641D}" srcOrd="0" destOrd="0" presId="urn:microsoft.com/office/officeart/2005/8/layout/hierarchy1"/>
    <dgm:cxn modelId="{71D6C3DB-4D0F-4B54-8E5F-C51604CFC58F}" type="presOf" srcId="{0E2DD261-6A6A-4A09-A44D-252C6226B554}" destId="{45DF2237-753D-4634-824A-ABE0333FA241}" srcOrd="0" destOrd="0" presId="urn:microsoft.com/office/officeart/2005/8/layout/hierarchy1"/>
    <dgm:cxn modelId="{9B1FA8E8-4C9A-4B8E-A2E4-548D24D02C47}" srcId="{3FC9F16A-BDA2-4700-A673-4287EF45C195}" destId="{0A9EC899-66E6-4E72-BC1E-CC70FBA732BD}" srcOrd="0" destOrd="0" parTransId="{73B767EE-D747-45DE-9281-ABA90C4CBA91}" sibTransId="{B5C06F85-BA98-4927-87CE-6B5680C67066}"/>
    <dgm:cxn modelId="{AAB887F0-AAB3-4E76-8222-9FF440DFD638}" type="presOf" srcId="{3FC9F16A-BDA2-4700-A673-4287EF45C195}" destId="{B201C30D-F4F8-4831-B16F-BAEDF66E72F2}" srcOrd="0" destOrd="0" presId="urn:microsoft.com/office/officeart/2005/8/layout/hierarchy1"/>
    <dgm:cxn modelId="{6A7657C1-2CCC-4290-BAAE-B7A3F7FE4452}" type="presParOf" srcId="{0BBC001B-F368-4204-ADB1-C64C93F9BD8B}" destId="{8D7403D5-AD8E-4A17-AEFB-738750295EDF}" srcOrd="0" destOrd="0" presId="urn:microsoft.com/office/officeart/2005/8/layout/hierarchy1"/>
    <dgm:cxn modelId="{4AFBC19C-FEBC-46B9-A2C7-57BABD018245}" type="presParOf" srcId="{8D7403D5-AD8E-4A17-AEFB-738750295EDF}" destId="{634D0195-A958-42D9-8CE0-7551A5DCA4F4}" srcOrd="0" destOrd="0" presId="urn:microsoft.com/office/officeart/2005/8/layout/hierarchy1"/>
    <dgm:cxn modelId="{053B858C-D14B-4009-A429-5AF050E0876F}" type="presParOf" srcId="{634D0195-A958-42D9-8CE0-7551A5DCA4F4}" destId="{B0DB08A2-5267-4327-B9DC-03F18CEBADD3}" srcOrd="0" destOrd="0" presId="urn:microsoft.com/office/officeart/2005/8/layout/hierarchy1"/>
    <dgm:cxn modelId="{772E6E3C-D3F3-42D8-83AA-2980F5823496}" type="presParOf" srcId="{634D0195-A958-42D9-8CE0-7551A5DCA4F4}" destId="{ABE99C26-C521-4A38-8EC0-1D4097EF641D}" srcOrd="1" destOrd="0" presId="urn:microsoft.com/office/officeart/2005/8/layout/hierarchy1"/>
    <dgm:cxn modelId="{94A5403B-76F2-44C6-8031-79DB07EF23F7}" type="presParOf" srcId="{8D7403D5-AD8E-4A17-AEFB-738750295EDF}" destId="{5315A863-CDCD-428F-8EBB-DB9669E2D798}" srcOrd="1" destOrd="0" presId="urn:microsoft.com/office/officeart/2005/8/layout/hierarchy1"/>
    <dgm:cxn modelId="{10005C7B-8DFA-4CDB-BE37-4E8ED20A07F2}" type="presParOf" srcId="{5315A863-CDCD-428F-8EBB-DB9669E2D798}" destId="{45DF2237-753D-4634-824A-ABE0333FA241}" srcOrd="0" destOrd="0" presId="urn:microsoft.com/office/officeart/2005/8/layout/hierarchy1"/>
    <dgm:cxn modelId="{788887B9-351A-48E6-B2BD-3A1A75622F79}" type="presParOf" srcId="{5315A863-CDCD-428F-8EBB-DB9669E2D798}" destId="{85159BEF-C68C-4A22-9C4B-2CCBF0FC81B3}" srcOrd="1" destOrd="0" presId="urn:microsoft.com/office/officeart/2005/8/layout/hierarchy1"/>
    <dgm:cxn modelId="{C8B67C92-8BDF-47E1-819F-B1FFAE388636}" type="presParOf" srcId="{85159BEF-C68C-4A22-9C4B-2CCBF0FC81B3}" destId="{A28F881B-44ED-4A88-B82B-4CAF0C4E0A34}" srcOrd="0" destOrd="0" presId="urn:microsoft.com/office/officeart/2005/8/layout/hierarchy1"/>
    <dgm:cxn modelId="{05B129E1-4F62-4C47-834A-8631A7A94F9C}" type="presParOf" srcId="{A28F881B-44ED-4A88-B82B-4CAF0C4E0A34}" destId="{C2C9B2E5-B1DF-41C6-ADBF-B2C8C013F85A}" srcOrd="0" destOrd="0" presId="urn:microsoft.com/office/officeart/2005/8/layout/hierarchy1"/>
    <dgm:cxn modelId="{EBC3B8FF-F8A2-4694-922D-F49500693EE6}" type="presParOf" srcId="{A28F881B-44ED-4A88-B82B-4CAF0C4E0A34}" destId="{D1A89A60-C2B2-4018-B7A6-69F91DFF451D}" srcOrd="1" destOrd="0" presId="urn:microsoft.com/office/officeart/2005/8/layout/hierarchy1"/>
    <dgm:cxn modelId="{97B19B3A-9003-4082-8BB2-5EC6F81F8CD6}" type="presParOf" srcId="{85159BEF-C68C-4A22-9C4B-2CCBF0FC81B3}" destId="{06CFA92C-AD2A-48ED-AD7B-E02BA9EAE79D}" srcOrd="1" destOrd="0" presId="urn:microsoft.com/office/officeart/2005/8/layout/hierarchy1"/>
    <dgm:cxn modelId="{4E48946F-8272-46AE-BD96-5063F43ABD2E}" type="presParOf" srcId="{06CFA92C-AD2A-48ED-AD7B-E02BA9EAE79D}" destId="{CE30569A-F532-4536-BA5C-6432E6A0B760}" srcOrd="0" destOrd="0" presId="urn:microsoft.com/office/officeart/2005/8/layout/hierarchy1"/>
    <dgm:cxn modelId="{5AD97933-3083-43DA-94C0-346E57D3E7CC}" type="presParOf" srcId="{06CFA92C-AD2A-48ED-AD7B-E02BA9EAE79D}" destId="{C3A033E4-234B-49A5-BCF2-4605B9DFCB92}" srcOrd="1" destOrd="0" presId="urn:microsoft.com/office/officeart/2005/8/layout/hierarchy1"/>
    <dgm:cxn modelId="{A6D8FADB-9968-471B-87F7-CB0AD1CF8BC7}" type="presParOf" srcId="{C3A033E4-234B-49A5-BCF2-4605B9DFCB92}" destId="{7A6AAFCD-2B34-453C-9CE9-E40191F1DC60}" srcOrd="0" destOrd="0" presId="urn:microsoft.com/office/officeart/2005/8/layout/hierarchy1"/>
    <dgm:cxn modelId="{87D61957-6086-4B7B-8E36-8C7B48789758}" type="presParOf" srcId="{7A6AAFCD-2B34-453C-9CE9-E40191F1DC60}" destId="{6985C094-4AB3-4C37-9A98-E7D5721232C3}" srcOrd="0" destOrd="0" presId="urn:microsoft.com/office/officeart/2005/8/layout/hierarchy1"/>
    <dgm:cxn modelId="{DE53FF90-104F-43FD-AD59-135633A7EAE0}" type="presParOf" srcId="{7A6AAFCD-2B34-453C-9CE9-E40191F1DC60}" destId="{51D9D3BF-A52A-467A-9CCF-B731EFBE5C17}" srcOrd="1" destOrd="0" presId="urn:microsoft.com/office/officeart/2005/8/layout/hierarchy1"/>
    <dgm:cxn modelId="{A97EF5D2-C890-4235-BBC4-62606D6B7B7C}" type="presParOf" srcId="{C3A033E4-234B-49A5-BCF2-4605B9DFCB92}" destId="{02D64A01-A4E8-4F36-9B2D-41F0490BB1EF}" srcOrd="1" destOrd="0" presId="urn:microsoft.com/office/officeart/2005/8/layout/hierarchy1"/>
    <dgm:cxn modelId="{EF3D6FA5-2440-4333-959E-1447B41AD3AC}" type="presParOf" srcId="{5315A863-CDCD-428F-8EBB-DB9669E2D798}" destId="{8F65CA5C-711C-4E3B-A1C2-DAB0AA1E03D0}" srcOrd="2" destOrd="0" presId="urn:microsoft.com/office/officeart/2005/8/layout/hierarchy1"/>
    <dgm:cxn modelId="{AFF6FD12-90DC-46BB-870E-24E6EA28A5D1}" type="presParOf" srcId="{5315A863-CDCD-428F-8EBB-DB9669E2D798}" destId="{45285E02-3E1D-49A8-8EEE-4C6FBFDA982E}" srcOrd="3" destOrd="0" presId="urn:microsoft.com/office/officeart/2005/8/layout/hierarchy1"/>
    <dgm:cxn modelId="{F6CD215C-DB02-4FEE-9136-2BC59A02325D}" type="presParOf" srcId="{45285E02-3E1D-49A8-8EEE-4C6FBFDA982E}" destId="{8910F499-3257-49A9-89E6-40B33D1EBE83}" srcOrd="0" destOrd="0" presId="urn:microsoft.com/office/officeart/2005/8/layout/hierarchy1"/>
    <dgm:cxn modelId="{A2237437-F757-4E0D-B93C-15373B7DD2D6}" type="presParOf" srcId="{8910F499-3257-49A9-89E6-40B33D1EBE83}" destId="{0DB67EBD-9676-40F6-93BA-EBBC219171CD}" srcOrd="0" destOrd="0" presId="urn:microsoft.com/office/officeart/2005/8/layout/hierarchy1"/>
    <dgm:cxn modelId="{69BD3C89-1D2F-4E5F-AED7-0B1FC366038F}" type="presParOf" srcId="{8910F499-3257-49A9-89E6-40B33D1EBE83}" destId="{B201C30D-F4F8-4831-B16F-BAEDF66E72F2}" srcOrd="1" destOrd="0" presId="urn:microsoft.com/office/officeart/2005/8/layout/hierarchy1"/>
    <dgm:cxn modelId="{2821CADB-E021-4021-A140-F11EA59D07AC}" type="presParOf" srcId="{45285E02-3E1D-49A8-8EEE-4C6FBFDA982E}" destId="{DCD087A2-9D44-422E-982C-1A7B6F0DA7DE}" srcOrd="1" destOrd="0" presId="urn:microsoft.com/office/officeart/2005/8/layout/hierarchy1"/>
    <dgm:cxn modelId="{47990004-F985-4DCA-A083-F84E4F268D79}" type="presParOf" srcId="{DCD087A2-9D44-422E-982C-1A7B6F0DA7DE}" destId="{E5868BE2-9D9C-4FB7-934A-0ABFCD23F6DF}" srcOrd="0" destOrd="0" presId="urn:microsoft.com/office/officeart/2005/8/layout/hierarchy1"/>
    <dgm:cxn modelId="{CA4700CE-4675-4494-B546-C7C11E1CB33C}" type="presParOf" srcId="{DCD087A2-9D44-422E-982C-1A7B6F0DA7DE}" destId="{AE60B980-1082-4363-8AF6-0B879AC5AF53}" srcOrd="1" destOrd="0" presId="urn:microsoft.com/office/officeart/2005/8/layout/hierarchy1"/>
    <dgm:cxn modelId="{6EF7D1D1-92D8-4038-8242-1DB2A085E180}" type="presParOf" srcId="{AE60B980-1082-4363-8AF6-0B879AC5AF53}" destId="{13D1F1BE-91CD-408C-A89D-5D2F93F302B8}" srcOrd="0" destOrd="0" presId="urn:microsoft.com/office/officeart/2005/8/layout/hierarchy1"/>
    <dgm:cxn modelId="{2469A8C1-32D6-46C6-910D-81D5311458FD}" type="presParOf" srcId="{13D1F1BE-91CD-408C-A89D-5D2F93F302B8}" destId="{358FA2A6-D17E-4FAA-B4E7-26A4FA24598B}" srcOrd="0" destOrd="0" presId="urn:microsoft.com/office/officeart/2005/8/layout/hierarchy1"/>
    <dgm:cxn modelId="{579A040E-5F48-417C-AC39-61A6C4BCB229}" type="presParOf" srcId="{13D1F1BE-91CD-408C-A89D-5D2F93F302B8}" destId="{BE9B0405-46A2-4192-950B-67F049B5A04D}" srcOrd="1" destOrd="0" presId="urn:microsoft.com/office/officeart/2005/8/layout/hierarchy1"/>
    <dgm:cxn modelId="{1E387E5A-FDAE-4FEF-AB32-5E3822A315EE}" type="presParOf" srcId="{AE60B980-1082-4363-8AF6-0B879AC5AF53}" destId="{EF8FBE9F-36DD-4615-BE20-C1BD2CA0F781}" srcOrd="1" destOrd="0" presId="urn:microsoft.com/office/officeart/2005/8/layout/hierarchy1"/>
    <dgm:cxn modelId="{314BF817-E263-4851-BF84-3EA3C2A7E071}" type="presParOf" srcId="{5315A863-CDCD-428F-8EBB-DB9669E2D798}" destId="{FBF9E167-0C9D-4FDC-901E-2363CC1E57A9}" srcOrd="4" destOrd="0" presId="urn:microsoft.com/office/officeart/2005/8/layout/hierarchy1"/>
    <dgm:cxn modelId="{3C1F8FA6-34F3-4B6F-BF3D-65094599A28B}" type="presParOf" srcId="{5315A863-CDCD-428F-8EBB-DB9669E2D798}" destId="{AA300084-5C58-46C7-93DD-A32556536118}" srcOrd="5" destOrd="0" presId="urn:microsoft.com/office/officeart/2005/8/layout/hierarchy1"/>
    <dgm:cxn modelId="{C498E39F-C1EF-4174-8960-EC6A8300A34C}" type="presParOf" srcId="{AA300084-5C58-46C7-93DD-A32556536118}" destId="{72FC2626-F743-48CF-BCD2-5C8B9ED8C02D}" srcOrd="0" destOrd="0" presId="urn:microsoft.com/office/officeart/2005/8/layout/hierarchy1"/>
    <dgm:cxn modelId="{AED747DF-A847-4DC6-8CDC-5945A8FF3797}" type="presParOf" srcId="{72FC2626-F743-48CF-BCD2-5C8B9ED8C02D}" destId="{DE0107D1-AFD5-4057-B6F6-DCF25A6CD756}" srcOrd="0" destOrd="0" presId="urn:microsoft.com/office/officeart/2005/8/layout/hierarchy1"/>
    <dgm:cxn modelId="{88F13B59-9D73-4F06-925B-0DF4785F5E37}" type="presParOf" srcId="{72FC2626-F743-48CF-BCD2-5C8B9ED8C02D}" destId="{00AA35C4-69A1-4829-93D1-D1EC2E1C4B79}" srcOrd="1" destOrd="0" presId="urn:microsoft.com/office/officeart/2005/8/layout/hierarchy1"/>
    <dgm:cxn modelId="{A4D8C1A3-A0AA-4F6A-8CBE-2AE42C3D6E6F}" type="presParOf" srcId="{AA300084-5C58-46C7-93DD-A32556536118}" destId="{F6F37EBF-3588-4702-AAA1-625D1155BE8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A212BD-08D3-470E-ADB3-9D773C1CB590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982D8B02-3F2B-41C0-8582-1CE2CC1C5D60}">
      <dgm:prSet phldrT="[文本]" custT="1"/>
      <dgm:spPr/>
      <dgm:t>
        <a:bodyPr/>
        <a:lstStyle/>
        <a:p>
          <a:r>
            <a:rPr lang="zh-CN" altLang="en-US" sz="2200" b="1"/>
            <a:t>前置声明</a:t>
          </a:r>
        </a:p>
      </dgm:t>
    </dgm:pt>
    <dgm:pt modelId="{0E76AA74-A44E-4C85-8D70-2151FA4DD93A}" type="parTrans" cxnId="{6F4E9E8D-7801-4418-B92F-FD64C3462B3C}">
      <dgm:prSet/>
      <dgm:spPr/>
      <dgm:t>
        <a:bodyPr/>
        <a:lstStyle/>
        <a:p>
          <a:endParaRPr lang="zh-CN" altLang="en-US"/>
        </a:p>
      </dgm:t>
    </dgm:pt>
    <dgm:pt modelId="{4FE07D83-500B-47D1-BEBC-7307FE5E4D09}" type="sibTrans" cxnId="{6F4E9E8D-7801-4418-B92F-FD64C3462B3C}">
      <dgm:prSet/>
      <dgm:spPr/>
      <dgm:t>
        <a:bodyPr/>
        <a:lstStyle/>
        <a:p>
          <a:endParaRPr lang="zh-CN" altLang="en-US"/>
        </a:p>
      </dgm:t>
    </dgm:pt>
    <dgm:pt modelId="{644752D4-BABF-422D-9AA8-7D79DF5693C5}">
      <dgm:prSet phldrT="[文本]"/>
      <dgm:spPr/>
      <dgm:t>
        <a:bodyPr/>
        <a:lstStyle/>
        <a:p>
          <a:r>
            <a:rPr lang="zh-CN" altLang="en-US"/>
            <a:t>目的</a:t>
          </a:r>
        </a:p>
      </dgm:t>
    </dgm:pt>
    <dgm:pt modelId="{69B922B1-8E69-4318-B3F6-84CF2FAA07E0}" type="parTrans" cxnId="{E664A4D1-E79D-4D69-9AB5-1FA8B754474F}">
      <dgm:prSet/>
      <dgm:spPr/>
      <dgm:t>
        <a:bodyPr/>
        <a:lstStyle/>
        <a:p>
          <a:endParaRPr lang="zh-CN" altLang="en-US"/>
        </a:p>
      </dgm:t>
    </dgm:pt>
    <dgm:pt modelId="{42B3E673-D9B9-4EFF-B592-7C0CDA7446B0}" type="sibTrans" cxnId="{E664A4D1-E79D-4D69-9AB5-1FA8B754474F}">
      <dgm:prSet/>
      <dgm:spPr/>
      <dgm:t>
        <a:bodyPr/>
        <a:lstStyle/>
        <a:p>
          <a:endParaRPr lang="zh-CN" altLang="en-US"/>
        </a:p>
      </dgm:t>
    </dgm:pt>
    <dgm:pt modelId="{9B62A416-738E-4E0D-A99B-53E89E114A85}">
      <dgm:prSet phldrT="[文本]"/>
      <dgm:spPr/>
      <dgm:t>
        <a:bodyPr/>
        <a:lstStyle/>
        <a:p>
          <a:r>
            <a:rPr lang="zh-CN" altLang="en-US"/>
            <a:t>在不提供内存布局的前提下，让源文件编译过。</a:t>
          </a:r>
        </a:p>
      </dgm:t>
    </dgm:pt>
    <dgm:pt modelId="{3260544B-14D5-442A-952D-3295A22D5CA5}" type="parTrans" cxnId="{06F5D148-A4CB-4451-8EC8-57B8CC24F7FA}">
      <dgm:prSet/>
      <dgm:spPr/>
      <dgm:t>
        <a:bodyPr/>
        <a:lstStyle/>
        <a:p>
          <a:endParaRPr lang="zh-CN" altLang="en-US"/>
        </a:p>
      </dgm:t>
    </dgm:pt>
    <dgm:pt modelId="{B2AC11A7-19E2-463A-AA47-57DB092A8FFE}" type="sibTrans" cxnId="{06F5D148-A4CB-4451-8EC8-57B8CC24F7FA}">
      <dgm:prSet/>
      <dgm:spPr/>
      <dgm:t>
        <a:bodyPr/>
        <a:lstStyle/>
        <a:p>
          <a:endParaRPr lang="zh-CN" altLang="en-US"/>
        </a:p>
      </dgm:t>
    </dgm:pt>
    <dgm:pt modelId="{F52F40E8-8F3C-487D-8DF7-DAD4C8A879FF}">
      <dgm:prSet phldrT="[文本]" phldr="1"/>
      <dgm:spPr/>
      <dgm:t>
        <a:bodyPr/>
        <a:lstStyle/>
        <a:p>
          <a:endParaRPr lang="zh-CN" altLang="en-US"/>
        </a:p>
      </dgm:t>
    </dgm:pt>
    <dgm:pt modelId="{E05C3721-95C9-4863-B80D-9D499A03292E}" type="parTrans" cxnId="{D6B369AB-9DB1-4C3F-98F2-2A74FC383981}">
      <dgm:prSet/>
      <dgm:spPr/>
      <dgm:t>
        <a:bodyPr/>
        <a:lstStyle/>
        <a:p>
          <a:endParaRPr lang="zh-CN" altLang="en-US"/>
        </a:p>
      </dgm:t>
    </dgm:pt>
    <dgm:pt modelId="{0E0EEFD9-E67D-467D-A9E8-D9821EA739F2}" type="sibTrans" cxnId="{D6B369AB-9DB1-4C3F-98F2-2A74FC383981}">
      <dgm:prSet/>
      <dgm:spPr/>
      <dgm:t>
        <a:bodyPr/>
        <a:lstStyle/>
        <a:p>
          <a:endParaRPr lang="zh-CN" altLang="en-US"/>
        </a:p>
      </dgm:t>
    </dgm:pt>
    <dgm:pt modelId="{21710641-7EE3-45F7-8A1E-6525C80F4EBA}">
      <dgm:prSet phldrT="[文本]"/>
      <dgm:spPr/>
      <dgm:t>
        <a:bodyPr/>
        <a:lstStyle/>
        <a:p>
          <a:r>
            <a:rPr lang="zh-CN" altLang="en-US"/>
            <a:t>好处</a:t>
          </a:r>
        </a:p>
      </dgm:t>
    </dgm:pt>
    <dgm:pt modelId="{401C70AD-7819-4FF2-839C-23C84F816C1B}" type="parTrans" cxnId="{DE7183FD-431A-4D2A-9367-25B692F4C645}">
      <dgm:prSet/>
      <dgm:spPr/>
      <dgm:t>
        <a:bodyPr/>
        <a:lstStyle/>
        <a:p>
          <a:endParaRPr lang="zh-CN" altLang="en-US"/>
        </a:p>
      </dgm:t>
    </dgm:pt>
    <dgm:pt modelId="{4F41DA5A-1D66-4B71-8B91-71BF1A566171}" type="sibTrans" cxnId="{DE7183FD-431A-4D2A-9367-25B692F4C645}">
      <dgm:prSet/>
      <dgm:spPr/>
      <dgm:t>
        <a:bodyPr/>
        <a:lstStyle/>
        <a:p>
          <a:endParaRPr lang="zh-CN" altLang="en-US"/>
        </a:p>
      </dgm:t>
    </dgm:pt>
    <dgm:pt modelId="{80EF04D7-F143-4A3C-B954-426880BFEBE1}">
      <dgm:prSet phldrT="[文本]"/>
      <dgm:spPr/>
      <dgm:t>
        <a:bodyPr/>
        <a:lstStyle/>
        <a:p>
          <a:r>
            <a:rPr lang="zh-CN" altLang="en-US"/>
            <a:t>减少编译依赖，提升编译速度。</a:t>
          </a:r>
        </a:p>
      </dgm:t>
    </dgm:pt>
    <dgm:pt modelId="{5601A030-DE52-4801-90B0-90D72CD94C5B}" type="parTrans" cxnId="{FB8B84F7-BFF0-466A-BFD9-D272C3FCA58B}">
      <dgm:prSet/>
      <dgm:spPr/>
      <dgm:t>
        <a:bodyPr/>
        <a:lstStyle/>
        <a:p>
          <a:endParaRPr lang="zh-CN" altLang="en-US"/>
        </a:p>
      </dgm:t>
    </dgm:pt>
    <dgm:pt modelId="{901D2433-6026-4FE2-BAFF-DED3BA98CBD7}" type="sibTrans" cxnId="{FB8B84F7-BFF0-466A-BFD9-D272C3FCA58B}">
      <dgm:prSet/>
      <dgm:spPr/>
      <dgm:t>
        <a:bodyPr/>
        <a:lstStyle/>
        <a:p>
          <a:endParaRPr lang="zh-CN" altLang="en-US"/>
        </a:p>
      </dgm:t>
    </dgm:pt>
    <dgm:pt modelId="{97F1CD94-1B42-4F27-825B-758DF05C82A9}">
      <dgm:prSet/>
      <dgm:spPr/>
      <dgm:t>
        <a:bodyPr/>
        <a:lstStyle/>
        <a:p>
          <a:r>
            <a:rPr lang="zh-CN" altLang="en-US"/>
            <a:t>为了只影响编译过程而不影响链接过程。实际上不产生任何占用内存的对象，而只做声明。</a:t>
          </a:r>
        </a:p>
      </dgm:t>
    </dgm:pt>
    <dgm:pt modelId="{8AE17B3A-2364-4230-AD26-96DAC1F3D3FA}" type="parTrans" cxnId="{93E0B525-EA04-43D2-8EA2-94A180BB41B6}">
      <dgm:prSet/>
      <dgm:spPr/>
      <dgm:t>
        <a:bodyPr/>
        <a:lstStyle/>
        <a:p>
          <a:endParaRPr lang="zh-CN" altLang="en-US"/>
        </a:p>
      </dgm:t>
    </dgm:pt>
    <dgm:pt modelId="{9284B35F-F14E-465C-A8D2-535E709D8036}" type="sibTrans" cxnId="{93E0B525-EA04-43D2-8EA2-94A180BB41B6}">
      <dgm:prSet/>
      <dgm:spPr/>
      <dgm:t>
        <a:bodyPr/>
        <a:lstStyle/>
        <a:p>
          <a:endParaRPr lang="zh-CN" altLang="en-US"/>
        </a:p>
      </dgm:t>
    </dgm:pt>
    <dgm:pt modelId="{B10DB8E8-B707-4A00-89BE-C10F9AF36F0C}">
      <dgm:prSet phldrT="[文本]"/>
      <dgm:spPr/>
      <dgm:t>
        <a:bodyPr/>
        <a:lstStyle/>
        <a:p>
          <a:r>
            <a:rPr lang="en-US" altLang="zh-CN"/>
            <a:t>What</a:t>
          </a:r>
          <a:r>
            <a:rPr lang="zh-CN" altLang="en-US"/>
            <a:t>？</a:t>
          </a:r>
          <a:endParaRPr lang="en-US" altLang="zh-CN"/>
        </a:p>
      </dgm:t>
    </dgm:pt>
    <dgm:pt modelId="{489298D6-CD2E-44A3-BE93-17722C6E4B43}" type="parTrans" cxnId="{C1F0C056-2FF6-48CB-A836-D540F598E193}">
      <dgm:prSet/>
      <dgm:spPr/>
      <dgm:t>
        <a:bodyPr/>
        <a:lstStyle/>
        <a:p>
          <a:endParaRPr lang="zh-CN" altLang="en-US"/>
        </a:p>
      </dgm:t>
    </dgm:pt>
    <dgm:pt modelId="{379D7CE8-1EF1-46EB-AC1F-71F0602C6F16}" type="sibTrans" cxnId="{C1F0C056-2FF6-48CB-A836-D540F598E193}">
      <dgm:prSet/>
      <dgm:spPr/>
      <dgm:t>
        <a:bodyPr/>
        <a:lstStyle/>
        <a:p>
          <a:endParaRPr lang="zh-CN" altLang="en-US"/>
        </a:p>
      </dgm:t>
    </dgm:pt>
    <dgm:pt modelId="{0126AA0C-C643-4692-B228-04B316BA695E}">
      <dgm:prSet/>
      <dgm:spPr/>
      <dgm:t>
        <a:bodyPr/>
        <a:lstStyle/>
        <a:p>
          <a:endParaRPr lang="zh-CN" altLang="en-US"/>
        </a:p>
      </dgm:t>
    </dgm:pt>
    <dgm:pt modelId="{E8B8D9F0-4463-42DF-97AA-3395D33BBB05}" type="parTrans" cxnId="{85E33AC3-1727-4D07-B2C1-45EAE67C4094}">
      <dgm:prSet/>
      <dgm:spPr/>
      <dgm:t>
        <a:bodyPr/>
        <a:lstStyle/>
        <a:p>
          <a:endParaRPr lang="zh-CN" altLang="en-US"/>
        </a:p>
      </dgm:t>
    </dgm:pt>
    <dgm:pt modelId="{BD33E82C-A141-4A3E-B307-53057B542A63}" type="sibTrans" cxnId="{85E33AC3-1727-4D07-B2C1-45EAE67C4094}">
      <dgm:prSet/>
      <dgm:spPr/>
      <dgm:t>
        <a:bodyPr/>
        <a:lstStyle/>
        <a:p>
          <a:endParaRPr lang="zh-CN" altLang="en-US"/>
        </a:p>
      </dgm:t>
    </dgm:pt>
    <dgm:pt modelId="{B919DC2B-A14B-447E-83B8-055C1B89E802}">
      <dgm:prSet/>
      <dgm:spPr/>
      <dgm:t>
        <a:bodyPr/>
        <a:lstStyle/>
        <a:p>
          <a:r>
            <a:rPr lang="zh-CN" altLang="en-US"/>
            <a:t>变量：</a:t>
          </a:r>
          <a:endParaRPr lang="en-US" altLang="zh-CN"/>
        </a:p>
        <a:p>
          <a:r>
            <a:rPr lang="en-US" altLang="zh-CN"/>
            <a:t>//int a; </a:t>
          </a:r>
          <a:r>
            <a:rPr lang="zh-CN" altLang="en-US"/>
            <a:t>会占用内存，不可用。</a:t>
          </a:r>
          <a:endParaRPr lang="en-US" altLang="zh-CN"/>
        </a:p>
        <a:p>
          <a:r>
            <a:rPr lang="en-US" altLang="zh-CN"/>
            <a:t>extern int a; //</a:t>
          </a:r>
          <a:r>
            <a:rPr lang="zh-CN" altLang="en-US"/>
            <a:t>推荐，假设链接器肯定能找到。</a:t>
          </a:r>
        </a:p>
      </dgm:t>
    </dgm:pt>
    <dgm:pt modelId="{F1B4B16D-24C2-4CF5-9BFB-30F423806194}" type="parTrans" cxnId="{F81C8185-C770-4413-9850-EE4C74DA1E7C}">
      <dgm:prSet/>
      <dgm:spPr/>
      <dgm:t>
        <a:bodyPr/>
        <a:lstStyle/>
        <a:p>
          <a:endParaRPr lang="zh-CN" altLang="en-US"/>
        </a:p>
      </dgm:t>
    </dgm:pt>
    <dgm:pt modelId="{A6ACF184-A04E-4E4B-AA83-AD95D5D61040}" type="sibTrans" cxnId="{F81C8185-C770-4413-9850-EE4C74DA1E7C}">
      <dgm:prSet/>
      <dgm:spPr/>
      <dgm:t>
        <a:bodyPr/>
        <a:lstStyle/>
        <a:p>
          <a:endParaRPr lang="zh-CN" altLang="en-US"/>
        </a:p>
      </dgm:t>
    </dgm:pt>
    <dgm:pt modelId="{38FBAB29-E7F5-4291-A2AF-E13A0492F5A3}">
      <dgm:prSet/>
      <dgm:spPr/>
      <dgm:t>
        <a:bodyPr/>
        <a:lstStyle/>
        <a:p>
          <a:r>
            <a:rPr lang="zh-CN" altLang="en-US"/>
            <a:t>自定义类型；</a:t>
          </a:r>
          <a:endParaRPr lang="en-US" altLang="zh-CN"/>
        </a:p>
        <a:p>
          <a:r>
            <a:rPr lang="en-US" altLang="zh-CN"/>
            <a:t>Struct</a:t>
          </a:r>
          <a:r>
            <a:rPr lang="zh-CN" altLang="en-US"/>
            <a:t>； </a:t>
          </a:r>
          <a:r>
            <a:rPr lang="en-US" altLang="zh-CN"/>
            <a:t>class</a:t>
          </a:r>
        </a:p>
        <a:p>
          <a:r>
            <a:rPr lang="en-US" altLang="zh-CN"/>
            <a:t>Struct Type1;</a:t>
          </a:r>
        </a:p>
        <a:p>
          <a:r>
            <a:rPr lang="en-US" altLang="zh-CN"/>
            <a:t>Class type2;</a:t>
          </a:r>
          <a:endParaRPr lang="zh-CN" altLang="en-US"/>
        </a:p>
      </dgm:t>
    </dgm:pt>
    <dgm:pt modelId="{A6994A4B-8202-4EF0-9649-2119EC540EDC}" type="parTrans" cxnId="{EA6DD94A-BCD3-4C31-AE18-B23B442784C6}">
      <dgm:prSet/>
      <dgm:spPr/>
      <dgm:t>
        <a:bodyPr/>
        <a:lstStyle/>
        <a:p>
          <a:endParaRPr lang="zh-CN" altLang="en-US"/>
        </a:p>
      </dgm:t>
    </dgm:pt>
    <dgm:pt modelId="{5507E16F-2507-4972-83A3-2521338A8CDA}" type="sibTrans" cxnId="{EA6DD94A-BCD3-4C31-AE18-B23B442784C6}">
      <dgm:prSet/>
      <dgm:spPr/>
      <dgm:t>
        <a:bodyPr/>
        <a:lstStyle/>
        <a:p>
          <a:endParaRPr lang="zh-CN" altLang="en-US"/>
        </a:p>
      </dgm:t>
    </dgm:pt>
    <dgm:pt modelId="{4E3561D5-33B6-48F8-8F16-63C6C195EEC6}" type="pres">
      <dgm:prSet presAssocID="{ECA212BD-08D3-470E-ADB3-9D773C1CB59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E8D1269-7300-46C0-B19E-E4FBD7CF1D5A}" type="pres">
      <dgm:prSet presAssocID="{982D8B02-3F2B-41C0-8582-1CE2CC1C5D60}" presName="root1" presStyleCnt="0"/>
      <dgm:spPr/>
    </dgm:pt>
    <dgm:pt modelId="{33FB6D62-08EC-4C42-ADB3-A9FC0E2012FA}" type="pres">
      <dgm:prSet presAssocID="{982D8B02-3F2B-41C0-8582-1CE2CC1C5D60}" presName="LevelOneTextNode" presStyleLbl="node0" presStyleIdx="0" presStyleCnt="1">
        <dgm:presLayoutVars>
          <dgm:chPref val="3"/>
        </dgm:presLayoutVars>
      </dgm:prSet>
      <dgm:spPr/>
    </dgm:pt>
    <dgm:pt modelId="{9ADE757F-C1E9-46E6-B017-CBB542C3AE52}" type="pres">
      <dgm:prSet presAssocID="{982D8B02-3F2B-41C0-8582-1CE2CC1C5D60}" presName="level2hierChild" presStyleCnt="0"/>
      <dgm:spPr/>
    </dgm:pt>
    <dgm:pt modelId="{78D196D6-474C-4222-AD50-88D784AA0F1E}" type="pres">
      <dgm:prSet presAssocID="{69B922B1-8E69-4318-B3F6-84CF2FAA07E0}" presName="conn2-1" presStyleLbl="parChTrans1D2" presStyleIdx="0" presStyleCnt="3"/>
      <dgm:spPr/>
    </dgm:pt>
    <dgm:pt modelId="{9215701C-2750-46F4-85C4-D0B88CABBF6A}" type="pres">
      <dgm:prSet presAssocID="{69B922B1-8E69-4318-B3F6-84CF2FAA07E0}" presName="connTx" presStyleLbl="parChTrans1D2" presStyleIdx="0" presStyleCnt="3"/>
      <dgm:spPr/>
    </dgm:pt>
    <dgm:pt modelId="{DA4359D5-7F81-4899-97DA-59B41AAAA1F8}" type="pres">
      <dgm:prSet presAssocID="{644752D4-BABF-422D-9AA8-7D79DF5693C5}" presName="root2" presStyleCnt="0"/>
      <dgm:spPr/>
    </dgm:pt>
    <dgm:pt modelId="{A58E7814-C8C2-415E-88F6-71FE78CC4B78}" type="pres">
      <dgm:prSet presAssocID="{644752D4-BABF-422D-9AA8-7D79DF5693C5}" presName="LevelTwoTextNode" presStyleLbl="node2" presStyleIdx="0" presStyleCnt="3">
        <dgm:presLayoutVars>
          <dgm:chPref val="3"/>
        </dgm:presLayoutVars>
      </dgm:prSet>
      <dgm:spPr/>
    </dgm:pt>
    <dgm:pt modelId="{1346A3E0-9A50-4A3F-BFA3-0D13C16D3C01}" type="pres">
      <dgm:prSet presAssocID="{644752D4-BABF-422D-9AA8-7D79DF5693C5}" presName="level3hierChild" presStyleCnt="0"/>
      <dgm:spPr/>
    </dgm:pt>
    <dgm:pt modelId="{21105928-BAF6-4DAA-9A4F-187F5C6BA4CD}" type="pres">
      <dgm:prSet presAssocID="{3260544B-14D5-442A-952D-3295A22D5CA5}" presName="conn2-1" presStyleLbl="parChTrans1D3" presStyleIdx="0" presStyleCnt="6"/>
      <dgm:spPr/>
    </dgm:pt>
    <dgm:pt modelId="{FAFC3643-42A2-49E0-99B4-A9E21C080F6A}" type="pres">
      <dgm:prSet presAssocID="{3260544B-14D5-442A-952D-3295A22D5CA5}" presName="connTx" presStyleLbl="parChTrans1D3" presStyleIdx="0" presStyleCnt="6"/>
      <dgm:spPr/>
    </dgm:pt>
    <dgm:pt modelId="{1EF16832-8F27-41FF-A540-C6A16A020E0C}" type="pres">
      <dgm:prSet presAssocID="{9B62A416-738E-4E0D-A99B-53E89E114A85}" presName="root2" presStyleCnt="0"/>
      <dgm:spPr/>
    </dgm:pt>
    <dgm:pt modelId="{28077E00-A6A4-43D2-8B69-CCF682E11CF3}" type="pres">
      <dgm:prSet presAssocID="{9B62A416-738E-4E0D-A99B-53E89E114A85}" presName="LevelTwoTextNode" presStyleLbl="node3" presStyleIdx="0" presStyleCnt="6">
        <dgm:presLayoutVars>
          <dgm:chPref val="3"/>
        </dgm:presLayoutVars>
      </dgm:prSet>
      <dgm:spPr/>
    </dgm:pt>
    <dgm:pt modelId="{6560A6E6-E80C-4EFF-9DF1-A0B8DEDB8365}" type="pres">
      <dgm:prSet presAssocID="{9B62A416-738E-4E0D-A99B-53E89E114A85}" presName="level3hierChild" presStyleCnt="0"/>
      <dgm:spPr/>
    </dgm:pt>
    <dgm:pt modelId="{998AEACB-BA67-4148-AE48-A47827536020}" type="pres">
      <dgm:prSet presAssocID="{8AE17B3A-2364-4230-AD26-96DAC1F3D3FA}" presName="conn2-1" presStyleLbl="parChTrans1D4" presStyleIdx="0" presStyleCnt="1"/>
      <dgm:spPr/>
    </dgm:pt>
    <dgm:pt modelId="{ACE897E5-A567-4E04-B4CA-E9A35A447055}" type="pres">
      <dgm:prSet presAssocID="{8AE17B3A-2364-4230-AD26-96DAC1F3D3FA}" presName="connTx" presStyleLbl="parChTrans1D4" presStyleIdx="0" presStyleCnt="1"/>
      <dgm:spPr/>
    </dgm:pt>
    <dgm:pt modelId="{69E6C21C-3403-43CD-BDC3-DA9AA9C30C98}" type="pres">
      <dgm:prSet presAssocID="{97F1CD94-1B42-4F27-825B-758DF05C82A9}" presName="root2" presStyleCnt="0"/>
      <dgm:spPr/>
    </dgm:pt>
    <dgm:pt modelId="{253C2F4E-91D6-49B7-AA71-751C96A3E17E}" type="pres">
      <dgm:prSet presAssocID="{97F1CD94-1B42-4F27-825B-758DF05C82A9}" presName="LevelTwoTextNode" presStyleLbl="node4" presStyleIdx="0" presStyleCnt="1">
        <dgm:presLayoutVars>
          <dgm:chPref val="3"/>
        </dgm:presLayoutVars>
      </dgm:prSet>
      <dgm:spPr/>
    </dgm:pt>
    <dgm:pt modelId="{B76C2A52-6727-49E0-A8F2-CED74E5F6961}" type="pres">
      <dgm:prSet presAssocID="{97F1CD94-1B42-4F27-825B-758DF05C82A9}" presName="level3hierChild" presStyleCnt="0"/>
      <dgm:spPr/>
    </dgm:pt>
    <dgm:pt modelId="{71713B74-9FB2-4043-835A-5E22E05A6252}" type="pres">
      <dgm:prSet presAssocID="{E05C3721-95C9-4863-B80D-9D499A03292E}" presName="conn2-1" presStyleLbl="parChTrans1D3" presStyleIdx="1" presStyleCnt="6"/>
      <dgm:spPr/>
    </dgm:pt>
    <dgm:pt modelId="{7C045F9C-FA07-4716-BD1D-89C7E4EA2CAE}" type="pres">
      <dgm:prSet presAssocID="{E05C3721-95C9-4863-B80D-9D499A03292E}" presName="connTx" presStyleLbl="parChTrans1D3" presStyleIdx="1" presStyleCnt="6"/>
      <dgm:spPr/>
    </dgm:pt>
    <dgm:pt modelId="{F5B1917C-72CF-4DDC-8D71-0BB2B05C227C}" type="pres">
      <dgm:prSet presAssocID="{F52F40E8-8F3C-487D-8DF7-DAD4C8A879FF}" presName="root2" presStyleCnt="0"/>
      <dgm:spPr/>
    </dgm:pt>
    <dgm:pt modelId="{C5CFFE72-C1C9-4D49-995F-E550977B3BC7}" type="pres">
      <dgm:prSet presAssocID="{F52F40E8-8F3C-487D-8DF7-DAD4C8A879FF}" presName="LevelTwoTextNode" presStyleLbl="node3" presStyleIdx="1" presStyleCnt="6" custLinFactNeighborX="915" custLinFactNeighborY="1831">
        <dgm:presLayoutVars>
          <dgm:chPref val="3"/>
        </dgm:presLayoutVars>
      </dgm:prSet>
      <dgm:spPr/>
    </dgm:pt>
    <dgm:pt modelId="{E15F6AB2-D4EA-4C00-A4DD-CF0918576DEA}" type="pres">
      <dgm:prSet presAssocID="{F52F40E8-8F3C-487D-8DF7-DAD4C8A879FF}" presName="level3hierChild" presStyleCnt="0"/>
      <dgm:spPr/>
    </dgm:pt>
    <dgm:pt modelId="{F6D80941-130A-4698-9752-61A03D7F4859}" type="pres">
      <dgm:prSet presAssocID="{401C70AD-7819-4FF2-839C-23C84F816C1B}" presName="conn2-1" presStyleLbl="parChTrans1D2" presStyleIdx="1" presStyleCnt="3"/>
      <dgm:spPr/>
    </dgm:pt>
    <dgm:pt modelId="{8E862E98-F034-4089-8AA0-226F4A220DCC}" type="pres">
      <dgm:prSet presAssocID="{401C70AD-7819-4FF2-839C-23C84F816C1B}" presName="connTx" presStyleLbl="parChTrans1D2" presStyleIdx="1" presStyleCnt="3"/>
      <dgm:spPr/>
    </dgm:pt>
    <dgm:pt modelId="{3C1C68F8-BE50-4772-BB3B-F32A6D17841C}" type="pres">
      <dgm:prSet presAssocID="{21710641-7EE3-45F7-8A1E-6525C80F4EBA}" presName="root2" presStyleCnt="0"/>
      <dgm:spPr/>
    </dgm:pt>
    <dgm:pt modelId="{FF2195EA-69CB-4758-99F2-B9036B9FBFD8}" type="pres">
      <dgm:prSet presAssocID="{21710641-7EE3-45F7-8A1E-6525C80F4EBA}" presName="LevelTwoTextNode" presStyleLbl="node2" presStyleIdx="1" presStyleCnt="3">
        <dgm:presLayoutVars>
          <dgm:chPref val="3"/>
        </dgm:presLayoutVars>
      </dgm:prSet>
      <dgm:spPr/>
    </dgm:pt>
    <dgm:pt modelId="{6C1189CB-E23F-4C6C-8508-0C551A07C04D}" type="pres">
      <dgm:prSet presAssocID="{21710641-7EE3-45F7-8A1E-6525C80F4EBA}" presName="level3hierChild" presStyleCnt="0"/>
      <dgm:spPr/>
    </dgm:pt>
    <dgm:pt modelId="{680ED66C-1713-4666-8624-7215C77A9BBD}" type="pres">
      <dgm:prSet presAssocID="{5601A030-DE52-4801-90B0-90D72CD94C5B}" presName="conn2-1" presStyleLbl="parChTrans1D3" presStyleIdx="2" presStyleCnt="6"/>
      <dgm:spPr/>
    </dgm:pt>
    <dgm:pt modelId="{A1D523D1-CB47-4B43-B4B1-CEF32A0104C3}" type="pres">
      <dgm:prSet presAssocID="{5601A030-DE52-4801-90B0-90D72CD94C5B}" presName="connTx" presStyleLbl="parChTrans1D3" presStyleIdx="2" presStyleCnt="6"/>
      <dgm:spPr/>
    </dgm:pt>
    <dgm:pt modelId="{5E6DA25E-FBCF-4A8E-8FA1-BFDF57A8BC91}" type="pres">
      <dgm:prSet presAssocID="{80EF04D7-F143-4A3C-B954-426880BFEBE1}" presName="root2" presStyleCnt="0"/>
      <dgm:spPr/>
    </dgm:pt>
    <dgm:pt modelId="{202E6BB8-BA6C-4A92-9333-36271A0158C1}" type="pres">
      <dgm:prSet presAssocID="{80EF04D7-F143-4A3C-B954-426880BFEBE1}" presName="LevelTwoTextNode" presStyleLbl="node3" presStyleIdx="2" presStyleCnt="6">
        <dgm:presLayoutVars>
          <dgm:chPref val="3"/>
        </dgm:presLayoutVars>
      </dgm:prSet>
      <dgm:spPr/>
    </dgm:pt>
    <dgm:pt modelId="{93C003C2-AB85-467B-958C-C5B7075BC71E}" type="pres">
      <dgm:prSet presAssocID="{80EF04D7-F143-4A3C-B954-426880BFEBE1}" presName="level3hierChild" presStyleCnt="0"/>
      <dgm:spPr/>
    </dgm:pt>
    <dgm:pt modelId="{F95D7C8C-0631-43F5-B8FF-F4684303FD82}" type="pres">
      <dgm:prSet presAssocID="{489298D6-CD2E-44A3-BE93-17722C6E4B43}" presName="conn2-1" presStyleLbl="parChTrans1D2" presStyleIdx="2" presStyleCnt="3"/>
      <dgm:spPr/>
    </dgm:pt>
    <dgm:pt modelId="{73E88132-5421-4591-886A-3C6773E6EA28}" type="pres">
      <dgm:prSet presAssocID="{489298D6-CD2E-44A3-BE93-17722C6E4B43}" presName="connTx" presStyleLbl="parChTrans1D2" presStyleIdx="2" presStyleCnt="3"/>
      <dgm:spPr/>
    </dgm:pt>
    <dgm:pt modelId="{49450697-41B9-483B-863F-8C7623308617}" type="pres">
      <dgm:prSet presAssocID="{B10DB8E8-B707-4A00-89BE-C10F9AF36F0C}" presName="root2" presStyleCnt="0"/>
      <dgm:spPr/>
    </dgm:pt>
    <dgm:pt modelId="{9DB1AD9C-D13F-4BF5-90A8-4AC95C1BAD25}" type="pres">
      <dgm:prSet presAssocID="{B10DB8E8-B707-4A00-89BE-C10F9AF36F0C}" presName="LevelTwoTextNode" presStyleLbl="node2" presStyleIdx="2" presStyleCnt="3">
        <dgm:presLayoutVars>
          <dgm:chPref val="3"/>
        </dgm:presLayoutVars>
      </dgm:prSet>
      <dgm:spPr/>
    </dgm:pt>
    <dgm:pt modelId="{1CBD2BE0-EF4A-4D9A-A431-297B11F144DF}" type="pres">
      <dgm:prSet presAssocID="{B10DB8E8-B707-4A00-89BE-C10F9AF36F0C}" presName="level3hierChild" presStyleCnt="0"/>
      <dgm:spPr/>
    </dgm:pt>
    <dgm:pt modelId="{4ACED468-9B96-47BB-BA99-84AAF8D83189}" type="pres">
      <dgm:prSet presAssocID="{E8B8D9F0-4463-42DF-97AA-3395D33BBB05}" presName="conn2-1" presStyleLbl="parChTrans1D3" presStyleIdx="3" presStyleCnt="6"/>
      <dgm:spPr/>
    </dgm:pt>
    <dgm:pt modelId="{DC9DFC93-0460-4836-AD4E-B7B644806678}" type="pres">
      <dgm:prSet presAssocID="{E8B8D9F0-4463-42DF-97AA-3395D33BBB05}" presName="connTx" presStyleLbl="parChTrans1D3" presStyleIdx="3" presStyleCnt="6"/>
      <dgm:spPr/>
    </dgm:pt>
    <dgm:pt modelId="{280CB28E-44EB-4053-8989-E257A122575B}" type="pres">
      <dgm:prSet presAssocID="{0126AA0C-C643-4692-B228-04B316BA695E}" presName="root2" presStyleCnt="0"/>
      <dgm:spPr/>
    </dgm:pt>
    <dgm:pt modelId="{BFDBCB28-8B21-4A05-B333-1CA3053B135E}" type="pres">
      <dgm:prSet presAssocID="{0126AA0C-C643-4692-B228-04B316BA695E}" presName="LevelTwoTextNode" presStyleLbl="node3" presStyleIdx="3" presStyleCnt="6">
        <dgm:presLayoutVars>
          <dgm:chPref val="3"/>
        </dgm:presLayoutVars>
      </dgm:prSet>
      <dgm:spPr/>
    </dgm:pt>
    <dgm:pt modelId="{3CB74B8B-A5E2-4D9C-BABF-4B631AC4B238}" type="pres">
      <dgm:prSet presAssocID="{0126AA0C-C643-4692-B228-04B316BA695E}" presName="level3hierChild" presStyleCnt="0"/>
      <dgm:spPr/>
    </dgm:pt>
    <dgm:pt modelId="{4E067865-A9D9-4FD2-8B43-24BAF294C781}" type="pres">
      <dgm:prSet presAssocID="{F1B4B16D-24C2-4CF5-9BFB-30F423806194}" presName="conn2-1" presStyleLbl="parChTrans1D3" presStyleIdx="4" presStyleCnt="6"/>
      <dgm:spPr/>
    </dgm:pt>
    <dgm:pt modelId="{4258A816-5745-41BC-A691-3AA95AB25350}" type="pres">
      <dgm:prSet presAssocID="{F1B4B16D-24C2-4CF5-9BFB-30F423806194}" presName="connTx" presStyleLbl="parChTrans1D3" presStyleIdx="4" presStyleCnt="6"/>
      <dgm:spPr/>
    </dgm:pt>
    <dgm:pt modelId="{03E9A6BF-B248-487A-B2AD-DBD0943704C9}" type="pres">
      <dgm:prSet presAssocID="{B919DC2B-A14B-447E-83B8-055C1B89E802}" presName="root2" presStyleCnt="0"/>
      <dgm:spPr/>
    </dgm:pt>
    <dgm:pt modelId="{0B326D3C-68AC-4634-851A-E185B8AD9251}" type="pres">
      <dgm:prSet presAssocID="{B919DC2B-A14B-447E-83B8-055C1B89E802}" presName="LevelTwoTextNode" presStyleLbl="node3" presStyleIdx="4" presStyleCnt="6">
        <dgm:presLayoutVars>
          <dgm:chPref val="3"/>
        </dgm:presLayoutVars>
      </dgm:prSet>
      <dgm:spPr/>
    </dgm:pt>
    <dgm:pt modelId="{3BCDB773-FE1C-4945-A5C4-082463E9498C}" type="pres">
      <dgm:prSet presAssocID="{B919DC2B-A14B-447E-83B8-055C1B89E802}" presName="level3hierChild" presStyleCnt="0"/>
      <dgm:spPr/>
    </dgm:pt>
    <dgm:pt modelId="{62B15D07-9D14-4DED-B82E-54E14FF570A9}" type="pres">
      <dgm:prSet presAssocID="{A6994A4B-8202-4EF0-9649-2119EC540EDC}" presName="conn2-1" presStyleLbl="parChTrans1D3" presStyleIdx="5" presStyleCnt="6"/>
      <dgm:spPr/>
    </dgm:pt>
    <dgm:pt modelId="{0B1DABAD-60F0-417C-81F8-529D856FE8D5}" type="pres">
      <dgm:prSet presAssocID="{A6994A4B-8202-4EF0-9649-2119EC540EDC}" presName="connTx" presStyleLbl="parChTrans1D3" presStyleIdx="5" presStyleCnt="6"/>
      <dgm:spPr/>
    </dgm:pt>
    <dgm:pt modelId="{A4896FB7-6B63-45FC-8585-5E034F9FC404}" type="pres">
      <dgm:prSet presAssocID="{38FBAB29-E7F5-4291-A2AF-E13A0492F5A3}" presName="root2" presStyleCnt="0"/>
      <dgm:spPr/>
    </dgm:pt>
    <dgm:pt modelId="{7884E2EA-4F6F-4E0D-A2BB-0345B6AD113A}" type="pres">
      <dgm:prSet presAssocID="{38FBAB29-E7F5-4291-A2AF-E13A0492F5A3}" presName="LevelTwoTextNode" presStyleLbl="node3" presStyleIdx="5" presStyleCnt="6">
        <dgm:presLayoutVars>
          <dgm:chPref val="3"/>
        </dgm:presLayoutVars>
      </dgm:prSet>
      <dgm:spPr/>
    </dgm:pt>
    <dgm:pt modelId="{8B26929D-1580-40AB-AB79-36957E9A6D5A}" type="pres">
      <dgm:prSet presAssocID="{38FBAB29-E7F5-4291-A2AF-E13A0492F5A3}" presName="level3hierChild" presStyleCnt="0"/>
      <dgm:spPr/>
    </dgm:pt>
  </dgm:ptLst>
  <dgm:cxnLst>
    <dgm:cxn modelId="{92A26D03-9676-4FFD-889A-D8E974784120}" type="presOf" srcId="{69B922B1-8E69-4318-B3F6-84CF2FAA07E0}" destId="{78D196D6-474C-4222-AD50-88D784AA0F1E}" srcOrd="0" destOrd="0" presId="urn:microsoft.com/office/officeart/2005/8/layout/hierarchy2"/>
    <dgm:cxn modelId="{F548040C-F792-4159-9EEF-FB2D2DA62F2F}" type="presOf" srcId="{F1B4B16D-24C2-4CF5-9BFB-30F423806194}" destId="{4258A816-5745-41BC-A691-3AA95AB25350}" srcOrd="1" destOrd="0" presId="urn:microsoft.com/office/officeart/2005/8/layout/hierarchy2"/>
    <dgm:cxn modelId="{5CCBE112-A1A9-4001-92B5-1D636D0B8FBA}" type="presOf" srcId="{E05C3721-95C9-4863-B80D-9D499A03292E}" destId="{71713B74-9FB2-4043-835A-5E22E05A6252}" srcOrd="0" destOrd="0" presId="urn:microsoft.com/office/officeart/2005/8/layout/hierarchy2"/>
    <dgm:cxn modelId="{26350D16-685F-435D-89BC-2150E0C36EC5}" type="presOf" srcId="{F52F40E8-8F3C-487D-8DF7-DAD4C8A879FF}" destId="{C5CFFE72-C1C9-4D49-995F-E550977B3BC7}" srcOrd="0" destOrd="0" presId="urn:microsoft.com/office/officeart/2005/8/layout/hierarchy2"/>
    <dgm:cxn modelId="{DA28F71D-6737-4FA8-9FAC-6C19CE0963E7}" type="presOf" srcId="{8AE17B3A-2364-4230-AD26-96DAC1F3D3FA}" destId="{998AEACB-BA67-4148-AE48-A47827536020}" srcOrd="0" destOrd="0" presId="urn:microsoft.com/office/officeart/2005/8/layout/hierarchy2"/>
    <dgm:cxn modelId="{93E0B525-EA04-43D2-8EA2-94A180BB41B6}" srcId="{9B62A416-738E-4E0D-A99B-53E89E114A85}" destId="{97F1CD94-1B42-4F27-825B-758DF05C82A9}" srcOrd="0" destOrd="0" parTransId="{8AE17B3A-2364-4230-AD26-96DAC1F3D3FA}" sibTransId="{9284B35F-F14E-465C-A8D2-535E709D8036}"/>
    <dgm:cxn modelId="{D53D9629-9F59-4C27-87F5-4354862B8A81}" type="presOf" srcId="{489298D6-CD2E-44A3-BE93-17722C6E4B43}" destId="{F95D7C8C-0631-43F5-B8FF-F4684303FD82}" srcOrd="0" destOrd="0" presId="urn:microsoft.com/office/officeart/2005/8/layout/hierarchy2"/>
    <dgm:cxn modelId="{E2958F31-69AC-43F3-AA99-6272CD3B93DE}" type="presOf" srcId="{ECA212BD-08D3-470E-ADB3-9D773C1CB590}" destId="{4E3561D5-33B6-48F8-8F16-63C6C195EEC6}" srcOrd="0" destOrd="0" presId="urn:microsoft.com/office/officeart/2005/8/layout/hierarchy2"/>
    <dgm:cxn modelId="{7B631938-FC8C-4C0E-AD7A-E97C0712BD0F}" type="presOf" srcId="{8AE17B3A-2364-4230-AD26-96DAC1F3D3FA}" destId="{ACE897E5-A567-4E04-B4CA-E9A35A447055}" srcOrd="1" destOrd="0" presId="urn:microsoft.com/office/officeart/2005/8/layout/hierarchy2"/>
    <dgm:cxn modelId="{9CB0353F-7CCA-415E-854C-248B2EF03E8D}" type="presOf" srcId="{B919DC2B-A14B-447E-83B8-055C1B89E802}" destId="{0B326D3C-68AC-4634-851A-E185B8AD9251}" srcOrd="0" destOrd="0" presId="urn:microsoft.com/office/officeart/2005/8/layout/hierarchy2"/>
    <dgm:cxn modelId="{5BBA0663-6F56-4A43-BC87-9D9BC7C3F0E1}" type="presOf" srcId="{E8B8D9F0-4463-42DF-97AA-3395D33BBB05}" destId="{DC9DFC93-0460-4836-AD4E-B7B644806678}" srcOrd="1" destOrd="0" presId="urn:microsoft.com/office/officeart/2005/8/layout/hierarchy2"/>
    <dgm:cxn modelId="{06F5D148-A4CB-4451-8EC8-57B8CC24F7FA}" srcId="{644752D4-BABF-422D-9AA8-7D79DF5693C5}" destId="{9B62A416-738E-4E0D-A99B-53E89E114A85}" srcOrd="0" destOrd="0" parTransId="{3260544B-14D5-442A-952D-3295A22D5CA5}" sibTransId="{B2AC11A7-19E2-463A-AA47-57DB092A8FFE}"/>
    <dgm:cxn modelId="{8CB4FA68-C1A2-4150-868E-92F54F75F1FA}" type="presOf" srcId="{3260544B-14D5-442A-952D-3295A22D5CA5}" destId="{FAFC3643-42A2-49E0-99B4-A9E21C080F6A}" srcOrd="1" destOrd="0" presId="urn:microsoft.com/office/officeart/2005/8/layout/hierarchy2"/>
    <dgm:cxn modelId="{EA6DD94A-BCD3-4C31-AE18-B23B442784C6}" srcId="{B10DB8E8-B707-4A00-89BE-C10F9AF36F0C}" destId="{38FBAB29-E7F5-4291-A2AF-E13A0492F5A3}" srcOrd="2" destOrd="0" parTransId="{A6994A4B-8202-4EF0-9649-2119EC540EDC}" sibTransId="{5507E16F-2507-4972-83A3-2521338A8CDA}"/>
    <dgm:cxn modelId="{A85B0050-5057-44F3-9019-0334B18F372E}" type="presOf" srcId="{F1B4B16D-24C2-4CF5-9BFB-30F423806194}" destId="{4E067865-A9D9-4FD2-8B43-24BAF294C781}" srcOrd="0" destOrd="0" presId="urn:microsoft.com/office/officeart/2005/8/layout/hierarchy2"/>
    <dgm:cxn modelId="{7FE22970-B3AC-4F5E-8C55-905BA25F25C5}" type="presOf" srcId="{9B62A416-738E-4E0D-A99B-53E89E114A85}" destId="{28077E00-A6A4-43D2-8B69-CCF682E11CF3}" srcOrd="0" destOrd="0" presId="urn:microsoft.com/office/officeart/2005/8/layout/hierarchy2"/>
    <dgm:cxn modelId="{7A824D50-CFF8-46BF-9624-EDEBCA361623}" type="presOf" srcId="{5601A030-DE52-4801-90B0-90D72CD94C5B}" destId="{680ED66C-1713-4666-8624-7215C77A9BBD}" srcOrd="0" destOrd="0" presId="urn:microsoft.com/office/officeart/2005/8/layout/hierarchy2"/>
    <dgm:cxn modelId="{D7D91571-2C6E-4033-AC8E-1727292A2EC2}" type="presOf" srcId="{0126AA0C-C643-4692-B228-04B316BA695E}" destId="{BFDBCB28-8B21-4A05-B333-1CA3053B135E}" srcOrd="0" destOrd="0" presId="urn:microsoft.com/office/officeart/2005/8/layout/hierarchy2"/>
    <dgm:cxn modelId="{330CA152-0099-4AFD-91DA-3297557A8E50}" type="presOf" srcId="{3260544B-14D5-442A-952D-3295A22D5CA5}" destId="{21105928-BAF6-4DAA-9A4F-187F5C6BA4CD}" srcOrd="0" destOrd="0" presId="urn:microsoft.com/office/officeart/2005/8/layout/hierarchy2"/>
    <dgm:cxn modelId="{C7729473-94C6-4122-90E6-A83593D825BF}" type="presOf" srcId="{97F1CD94-1B42-4F27-825B-758DF05C82A9}" destId="{253C2F4E-91D6-49B7-AA71-751C96A3E17E}" srcOrd="0" destOrd="0" presId="urn:microsoft.com/office/officeart/2005/8/layout/hierarchy2"/>
    <dgm:cxn modelId="{C1F0C056-2FF6-48CB-A836-D540F598E193}" srcId="{982D8B02-3F2B-41C0-8582-1CE2CC1C5D60}" destId="{B10DB8E8-B707-4A00-89BE-C10F9AF36F0C}" srcOrd="2" destOrd="0" parTransId="{489298D6-CD2E-44A3-BE93-17722C6E4B43}" sibTransId="{379D7CE8-1EF1-46EB-AC1F-71F0602C6F16}"/>
    <dgm:cxn modelId="{1BFF7881-0B88-4009-ADA8-E8B6FB8B51D3}" type="presOf" srcId="{E05C3721-95C9-4863-B80D-9D499A03292E}" destId="{7C045F9C-FA07-4716-BD1D-89C7E4EA2CAE}" srcOrd="1" destOrd="0" presId="urn:microsoft.com/office/officeart/2005/8/layout/hierarchy2"/>
    <dgm:cxn modelId="{F81C8185-C770-4413-9850-EE4C74DA1E7C}" srcId="{B10DB8E8-B707-4A00-89BE-C10F9AF36F0C}" destId="{B919DC2B-A14B-447E-83B8-055C1B89E802}" srcOrd="1" destOrd="0" parTransId="{F1B4B16D-24C2-4CF5-9BFB-30F423806194}" sibTransId="{A6ACF184-A04E-4E4B-AA83-AD95D5D61040}"/>
    <dgm:cxn modelId="{A97BDC88-BEC7-4344-8389-B1DEE56D79F0}" type="presOf" srcId="{E8B8D9F0-4463-42DF-97AA-3395D33BBB05}" destId="{4ACED468-9B96-47BB-BA99-84AAF8D83189}" srcOrd="0" destOrd="0" presId="urn:microsoft.com/office/officeart/2005/8/layout/hierarchy2"/>
    <dgm:cxn modelId="{11BD4E8D-7387-42D8-9247-85226B630346}" type="presOf" srcId="{644752D4-BABF-422D-9AA8-7D79DF5693C5}" destId="{A58E7814-C8C2-415E-88F6-71FE78CC4B78}" srcOrd="0" destOrd="0" presId="urn:microsoft.com/office/officeart/2005/8/layout/hierarchy2"/>
    <dgm:cxn modelId="{EEEC578D-DFAE-4EFE-A684-A470C7C4E71B}" type="presOf" srcId="{38FBAB29-E7F5-4291-A2AF-E13A0492F5A3}" destId="{7884E2EA-4F6F-4E0D-A2BB-0345B6AD113A}" srcOrd="0" destOrd="0" presId="urn:microsoft.com/office/officeart/2005/8/layout/hierarchy2"/>
    <dgm:cxn modelId="{6F4E9E8D-7801-4418-B92F-FD64C3462B3C}" srcId="{ECA212BD-08D3-470E-ADB3-9D773C1CB590}" destId="{982D8B02-3F2B-41C0-8582-1CE2CC1C5D60}" srcOrd="0" destOrd="0" parTransId="{0E76AA74-A44E-4C85-8D70-2151FA4DD93A}" sibTransId="{4FE07D83-500B-47D1-BEBC-7307FE5E4D09}"/>
    <dgm:cxn modelId="{C77C1E90-38FB-40AE-B602-F3F1DBF0A29A}" type="presOf" srcId="{5601A030-DE52-4801-90B0-90D72CD94C5B}" destId="{A1D523D1-CB47-4B43-B4B1-CEF32A0104C3}" srcOrd="1" destOrd="0" presId="urn:microsoft.com/office/officeart/2005/8/layout/hierarchy2"/>
    <dgm:cxn modelId="{E63A2D9C-69E1-4BD2-853D-567C3B01694A}" type="presOf" srcId="{80EF04D7-F143-4A3C-B954-426880BFEBE1}" destId="{202E6BB8-BA6C-4A92-9333-36271A0158C1}" srcOrd="0" destOrd="0" presId="urn:microsoft.com/office/officeart/2005/8/layout/hierarchy2"/>
    <dgm:cxn modelId="{3910D2A7-2C88-4F73-81F9-727A834BAC16}" type="presOf" srcId="{B10DB8E8-B707-4A00-89BE-C10F9AF36F0C}" destId="{9DB1AD9C-D13F-4BF5-90A8-4AC95C1BAD25}" srcOrd="0" destOrd="0" presId="urn:microsoft.com/office/officeart/2005/8/layout/hierarchy2"/>
    <dgm:cxn modelId="{2B6009A9-8358-4E07-9D12-31E830AE0A8C}" type="presOf" srcId="{401C70AD-7819-4FF2-839C-23C84F816C1B}" destId="{F6D80941-130A-4698-9752-61A03D7F4859}" srcOrd="0" destOrd="0" presId="urn:microsoft.com/office/officeart/2005/8/layout/hierarchy2"/>
    <dgm:cxn modelId="{D6B369AB-9DB1-4C3F-98F2-2A74FC383981}" srcId="{644752D4-BABF-422D-9AA8-7D79DF5693C5}" destId="{F52F40E8-8F3C-487D-8DF7-DAD4C8A879FF}" srcOrd="1" destOrd="0" parTransId="{E05C3721-95C9-4863-B80D-9D499A03292E}" sibTransId="{0E0EEFD9-E67D-467D-A9E8-D9821EA739F2}"/>
    <dgm:cxn modelId="{48402DB4-C7D6-4E91-84CE-0E7FC0F89EBC}" type="presOf" srcId="{401C70AD-7819-4FF2-839C-23C84F816C1B}" destId="{8E862E98-F034-4089-8AA0-226F4A220DCC}" srcOrd="1" destOrd="0" presId="urn:microsoft.com/office/officeart/2005/8/layout/hierarchy2"/>
    <dgm:cxn modelId="{85E33AC3-1727-4D07-B2C1-45EAE67C4094}" srcId="{B10DB8E8-B707-4A00-89BE-C10F9AF36F0C}" destId="{0126AA0C-C643-4692-B228-04B316BA695E}" srcOrd="0" destOrd="0" parTransId="{E8B8D9F0-4463-42DF-97AA-3395D33BBB05}" sibTransId="{BD33E82C-A141-4A3E-B307-53057B542A63}"/>
    <dgm:cxn modelId="{C98A48D0-3234-41B6-9E6C-5F6777C6ADDC}" type="presOf" srcId="{A6994A4B-8202-4EF0-9649-2119EC540EDC}" destId="{62B15D07-9D14-4DED-B82E-54E14FF570A9}" srcOrd="0" destOrd="0" presId="urn:microsoft.com/office/officeart/2005/8/layout/hierarchy2"/>
    <dgm:cxn modelId="{E664A4D1-E79D-4D69-9AB5-1FA8B754474F}" srcId="{982D8B02-3F2B-41C0-8582-1CE2CC1C5D60}" destId="{644752D4-BABF-422D-9AA8-7D79DF5693C5}" srcOrd="0" destOrd="0" parTransId="{69B922B1-8E69-4318-B3F6-84CF2FAA07E0}" sibTransId="{42B3E673-D9B9-4EFF-B592-7C0CDA7446B0}"/>
    <dgm:cxn modelId="{1DE302D2-F20E-4A10-B032-F19E8C789A11}" type="presOf" srcId="{69B922B1-8E69-4318-B3F6-84CF2FAA07E0}" destId="{9215701C-2750-46F4-85C4-D0B88CABBF6A}" srcOrd="1" destOrd="0" presId="urn:microsoft.com/office/officeart/2005/8/layout/hierarchy2"/>
    <dgm:cxn modelId="{D41EE4D6-3B9A-45C4-B243-A65349F2F9FA}" type="presOf" srcId="{21710641-7EE3-45F7-8A1E-6525C80F4EBA}" destId="{FF2195EA-69CB-4758-99F2-B9036B9FBFD8}" srcOrd="0" destOrd="0" presId="urn:microsoft.com/office/officeart/2005/8/layout/hierarchy2"/>
    <dgm:cxn modelId="{23880CE3-BE0B-4F52-91F6-D769F74EE8CD}" type="presOf" srcId="{A6994A4B-8202-4EF0-9649-2119EC540EDC}" destId="{0B1DABAD-60F0-417C-81F8-529D856FE8D5}" srcOrd="1" destOrd="0" presId="urn:microsoft.com/office/officeart/2005/8/layout/hierarchy2"/>
    <dgm:cxn modelId="{FB8B84F7-BFF0-466A-BFD9-D272C3FCA58B}" srcId="{21710641-7EE3-45F7-8A1E-6525C80F4EBA}" destId="{80EF04D7-F143-4A3C-B954-426880BFEBE1}" srcOrd="0" destOrd="0" parTransId="{5601A030-DE52-4801-90B0-90D72CD94C5B}" sibTransId="{901D2433-6026-4FE2-BAFF-DED3BA98CBD7}"/>
    <dgm:cxn modelId="{8EC3B4F8-CAC8-472C-84E7-63E03B56B64B}" type="presOf" srcId="{982D8B02-3F2B-41C0-8582-1CE2CC1C5D60}" destId="{33FB6D62-08EC-4C42-ADB3-A9FC0E2012FA}" srcOrd="0" destOrd="0" presId="urn:microsoft.com/office/officeart/2005/8/layout/hierarchy2"/>
    <dgm:cxn modelId="{9E8E69F9-CEED-4542-9990-1F66E773530D}" type="presOf" srcId="{489298D6-CD2E-44A3-BE93-17722C6E4B43}" destId="{73E88132-5421-4591-886A-3C6773E6EA28}" srcOrd="1" destOrd="0" presId="urn:microsoft.com/office/officeart/2005/8/layout/hierarchy2"/>
    <dgm:cxn modelId="{DE7183FD-431A-4D2A-9367-25B692F4C645}" srcId="{982D8B02-3F2B-41C0-8582-1CE2CC1C5D60}" destId="{21710641-7EE3-45F7-8A1E-6525C80F4EBA}" srcOrd="1" destOrd="0" parTransId="{401C70AD-7819-4FF2-839C-23C84F816C1B}" sibTransId="{4F41DA5A-1D66-4B71-8B91-71BF1A566171}"/>
    <dgm:cxn modelId="{31E13B0E-BE47-4FBC-81F0-5EB9ECA33782}" type="presParOf" srcId="{4E3561D5-33B6-48F8-8F16-63C6C195EEC6}" destId="{7E8D1269-7300-46C0-B19E-E4FBD7CF1D5A}" srcOrd="0" destOrd="0" presId="urn:microsoft.com/office/officeart/2005/8/layout/hierarchy2"/>
    <dgm:cxn modelId="{4274D141-3520-4116-A9CE-DACF84A2E2D8}" type="presParOf" srcId="{7E8D1269-7300-46C0-B19E-E4FBD7CF1D5A}" destId="{33FB6D62-08EC-4C42-ADB3-A9FC0E2012FA}" srcOrd="0" destOrd="0" presId="urn:microsoft.com/office/officeart/2005/8/layout/hierarchy2"/>
    <dgm:cxn modelId="{4382160A-4BD4-4AF2-AD22-05638526CFC4}" type="presParOf" srcId="{7E8D1269-7300-46C0-B19E-E4FBD7CF1D5A}" destId="{9ADE757F-C1E9-46E6-B017-CBB542C3AE52}" srcOrd="1" destOrd="0" presId="urn:microsoft.com/office/officeart/2005/8/layout/hierarchy2"/>
    <dgm:cxn modelId="{8FC8B735-4876-42B0-9449-978C934051E7}" type="presParOf" srcId="{9ADE757F-C1E9-46E6-B017-CBB542C3AE52}" destId="{78D196D6-474C-4222-AD50-88D784AA0F1E}" srcOrd="0" destOrd="0" presId="urn:microsoft.com/office/officeart/2005/8/layout/hierarchy2"/>
    <dgm:cxn modelId="{D31112A2-E612-4D68-A788-E0015E9DE1AA}" type="presParOf" srcId="{78D196D6-474C-4222-AD50-88D784AA0F1E}" destId="{9215701C-2750-46F4-85C4-D0B88CABBF6A}" srcOrd="0" destOrd="0" presId="urn:microsoft.com/office/officeart/2005/8/layout/hierarchy2"/>
    <dgm:cxn modelId="{FB773E88-6AEA-4449-8DA5-17DCE9B2FF89}" type="presParOf" srcId="{9ADE757F-C1E9-46E6-B017-CBB542C3AE52}" destId="{DA4359D5-7F81-4899-97DA-59B41AAAA1F8}" srcOrd="1" destOrd="0" presId="urn:microsoft.com/office/officeart/2005/8/layout/hierarchy2"/>
    <dgm:cxn modelId="{74C05044-0D68-4618-B6D1-CFE4657ABA23}" type="presParOf" srcId="{DA4359D5-7F81-4899-97DA-59B41AAAA1F8}" destId="{A58E7814-C8C2-415E-88F6-71FE78CC4B78}" srcOrd="0" destOrd="0" presId="urn:microsoft.com/office/officeart/2005/8/layout/hierarchy2"/>
    <dgm:cxn modelId="{0ABE3E01-3BF6-4EBC-8A96-C75AB5FA7449}" type="presParOf" srcId="{DA4359D5-7F81-4899-97DA-59B41AAAA1F8}" destId="{1346A3E0-9A50-4A3F-BFA3-0D13C16D3C01}" srcOrd="1" destOrd="0" presId="urn:microsoft.com/office/officeart/2005/8/layout/hierarchy2"/>
    <dgm:cxn modelId="{268F4498-7D7A-4DE1-8CCF-85A7840C3BE9}" type="presParOf" srcId="{1346A3E0-9A50-4A3F-BFA3-0D13C16D3C01}" destId="{21105928-BAF6-4DAA-9A4F-187F5C6BA4CD}" srcOrd="0" destOrd="0" presId="urn:microsoft.com/office/officeart/2005/8/layout/hierarchy2"/>
    <dgm:cxn modelId="{7EC1ADA2-88A4-46FE-B37A-D8CDE4C9CF1B}" type="presParOf" srcId="{21105928-BAF6-4DAA-9A4F-187F5C6BA4CD}" destId="{FAFC3643-42A2-49E0-99B4-A9E21C080F6A}" srcOrd="0" destOrd="0" presId="urn:microsoft.com/office/officeart/2005/8/layout/hierarchy2"/>
    <dgm:cxn modelId="{C996926A-F00A-46AA-8784-F1A3672D2ED2}" type="presParOf" srcId="{1346A3E0-9A50-4A3F-BFA3-0D13C16D3C01}" destId="{1EF16832-8F27-41FF-A540-C6A16A020E0C}" srcOrd="1" destOrd="0" presId="urn:microsoft.com/office/officeart/2005/8/layout/hierarchy2"/>
    <dgm:cxn modelId="{5265B3B3-004E-4A21-8CF4-37F2ED54421C}" type="presParOf" srcId="{1EF16832-8F27-41FF-A540-C6A16A020E0C}" destId="{28077E00-A6A4-43D2-8B69-CCF682E11CF3}" srcOrd="0" destOrd="0" presId="urn:microsoft.com/office/officeart/2005/8/layout/hierarchy2"/>
    <dgm:cxn modelId="{B57C2FC1-8836-43B4-820E-5F8DCAE44FC7}" type="presParOf" srcId="{1EF16832-8F27-41FF-A540-C6A16A020E0C}" destId="{6560A6E6-E80C-4EFF-9DF1-A0B8DEDB8365}" srcOrd="1" destOrd="0" presId="urn:microsoft.com/office/officeart/2005/8/layout/hierarchy2"/>
    <dgm:cxn modelId="{4D436BAE-0A50-413B-ACBA-96CF82E12420}" type="presParOf" srcId="{6560A6E6-E80C-4EFF-9DF1-A0B8DEDB8365}" destId="{998AEACB-BA67-4148-AE48-A47827536020}" srcOrd="0" destOrd="0" presId="urn:microsoft.com/office/officeart/2005/8/layout/hierarchy2"/>
    <dgm:cxn modelId="{D450DF05-2926-4CDB-893E-CA66D383EAAC}" type="presParOf" srcId="{998AEACB-BA67-4148-AE48-A47827536020}" destId="{ACE897E5-A567-4E04-B4CA-E9A35A447055}" srcOrd="0" destOrd="0" presId="urn:microsoft.com/office/officeart/2005/8/layout/hierarchy2"/>
    <dgm:cxn modelId="{4E18341A-4EF3-4E77-A128-A4E68EDBCF3E}" type="presParOf" srcId="{6560A6E6-E80C-4EFF-9DF1-A0B8DEDB8365}" destId="{69E6C21C-3403-43CD-BDC3-DA9AA9C30C98}" srcOrd="1" destOrd="0" presId="urn:microsoft.com/office/officeart/2005/8/layout/hierarchy2"/>
    <dgm:cxn modelId="{EAD3946D-C271-4E9B-9F61-E68A07D8D8E4}" type="presParOf" srcId="{69E6C21C-3403-43CD-BDC3-DA9AA9C30C98}" destId="{253C2F4E-91D6-49B7-AA71-751C96A3E17E}" srcOrd="0" destOrd="0" presId="urn:microsoft.com/office/officeart/2005/8/layout/hierarchy2"/>
    <dgm:cxn modelId="{F8CD6C09-4185-4F6A-BE92-B46A41B0737B}" type="presParOf" srcId="{69E6C21C-3403-43CD-BDC3-DA9AA9C30C98}" destId="{B76C2A52-6727-49E0-A8F2-CED74E5F6961}" srcOrd="1" destOrd="0" presId="urn:microsoft.com/office/officeart/2005/8/layout/hierarchy2"/>
    <dgm:cxn modelId="{373F3360-72C9-4CA9-B647-3C0DFAE80A1D}" type="presParOf" srcId="{1346A3E0-9A50-4A3F-BFA3-0D13C16D3C01}" destId="{71713B74-9FB2-4043-835A-5E22E05A6252}" srcOrd="2" destOrd="0" presId="urn:microsoft.com/office/officeart/2005/8/layout/hierarchy2"/>
    <dgm:cxn modelId="{2C76FF89-6E1E-4C82-AFCA-E04A3F5DF06C}" type="presParOf" srcId="{71713B74-9FB2-4043-835A-5E22E05A6252}" destId="{7C045F9C-FA07-4716-BD1D-89C7E4EA2CAE}" srcOrd="0" destOrd="0" presId="urn:microsoft.com/office/officeart/2005/8/layout/hierarchy2"/>
    <dgm:cxn modelId="{84C04112-842D-4B58-8B7E-BD096D3A45FC}" type="presParOf" srcId="{1346A3E0-9A50-4A3F-BFA3-0D13C16D3C01}" destId="{F5B1917C-72CF-4DDC-8D71-0BB2B05C227C}" srcOrd="3" destOrd="0" presId="urn:microsoft.com/office/officeart/2005/8/layout/hierarchy2"/>
    <dgm:cxn modelId="{0DB51DF3-798C-42C5-8677-E4CE95AB8FEF}" type="presParOf" srcId="{F5B1917C-72CF-4DDC-8D71-0BB2B05C227C}" destId="{C5CFFE72-C1C9-4D49-995F-E550977B3BC7}" srcOrd="0" destOrd="0" presId="urn:microsoft.com/office/officeart/2005/8/layout/hierarchy2"/>
    <dgm:cxn modelId="{84119932-2F56-4B2E-B970-072A56BDDE3E}" type="presParOf" srcId="{F5B1917C-72CF-4DDC-8D71-0BB2B05C227C}" destId="{E15F6AB2-D4EA-4C00-A4DD-CF0918576DEA}" srcOrd="1" destOrd="0" presId="urn:microsoft.com/office/officeart/2005/8/layout/hierarchy2"/>
    <dgm:cxn modelId="{D3C6962E-D888-487A-AB06-4DD55134F969}" type="presParOf" srcId="{9ADE757F-C1E9-46E6-B017-CBB542C3AE52}" destId="{F6D80941-130A-4698-9752-61A03D7F4859}" srcOrd="2" destOrd="0" presId="urn:microsoft.com/office/officeart/2005/8/layout/hierarchy2"/>
    <dgm:cxn modelId="{49CC727B-52B1-4A66-B15E-89D42C48E036}" type="presParOf" srcId="{F6D80941-130A-4698-9752-61A03D7F4859}" destId="{8E862E98-F034-4089-8AA0-226F4A220DCC}" srcOrd="0" destOrd="0" presId="urn:microsoft.com/office/officeart/2005/8/layout/hierarchy2"/>
    <dgm:cxn modelId="{39D8AFAA-100C-4F80-9402-B25AF43A37E1}" type="presParOf" srcId="{9ADE757F-C1E9-46E6-B017-CBB542C3AE52}" destId="{3C1C68F8-BE50-4772-BB3B-F32A6D17841C}" srcOrd="3" destOrd="0" presId="urn:microsoft.com/office/officeart/2005/8/layout/hierarchy2"/>
    <dgm:cxn modelId="{309D73C8-AE7C-49FB-ACAA-1978AD920AB3}" type="presParOf" srcId="{3C1C68F8-BE50-4772-BB3B-F32A6D17841C}" destId="{FF2195EA-69CB-4758-99F2-B9036B9FBFD8}" srcOrd="0" destOrd="0" presId="urn:microsoft.com/office/officeart/2005/8/layout/hierarchy2"/>
    <dgm:cxn modelId="{47D325AD-1EE7-4512-8976-A74E180CF575}" type="presParOf" srcId="{3C1C68F8-BE50-4772-BB3B-F32A6D17841C}" destId="{6C1189CB-E23F-4C6C-8508-0C551A07C04D}" srcOrd="1" destOrd="0" presId="urn:microsoft.com/office/officeart/2005/8/layout/hierarchy2"/>
    <dgm:cxn modelId="{F20B98CE-DC3C-4FD3-84BC-DCAA45146974}" type="presParOf" srcId="{6C1189CB-E23F-4C6C-8508-0C551A07C04D}" destId="{680ED66C-1713-4666-8624-7215C77A9BBD}" srcOrd="0" destOrd="0" presId="urn:microsoft.com/office/officeart/2005/8/layout/hierarchy2"/>
    <dgm:cxn modelId="{32289BA8-9B88-4234-BD30-154552D7F27E}" type="presParOf" srcId="{680ED66C-1713-4666-8624-7215C77A9BBD}" destId="{A1D523D1-CB47-4B43-B4B1-CEF32A0104C3}" srcOrd="0" destOrd="0" presId="urn:microsoft.com/office/officeart/2005/8/layout/hierarchy2"/>
    <dgm:cxn modelId="{0EBDE54F-9C2B-414C-8863-41B7D751E176}" type="presParOf" srcId="{6C1189CB-E23F-4C6C-8508-0C551A07C04D}" destId="{5E6DA25E-FBCF-4A8E-8FA1-BFDF57A8BC91}" srcOrd="1" destOrd="0" presId="urn:microsoft.com/office/officeart/2005/8/layout/hierarchy2"/>
    <dgm:cxn modelId="{F62D519B-35AE-459E-86A7-BD5527E5C35E}" type="presParOf" srcId="{5E6DA25E-FBCF-4A8E-8FA1-BFDF57A8BC91}" destId="{202E6BB8-BA6C-4A92-9333-36271A0158C1}" srcOrd="0" destOrd="0" presId="urn:microsoft.com/office/officeart/2005/8/layout/hierarchy2"/>
    <dgm:cxn modelId="{2BB7961F-624F-426D-BF5F-1B63231410DC}" type="presParOf" srcId="{5E6DA25E-FBCF-4A8E-8FA1-BFDF57A8BC91}" destId="{93C003C2-AB85-467B-958C-C5B7075BC71E}" srcOrd="1" destOrd="0" presId="urn:microsoft.com/office/officeart/2005/8/layout/hierarchy2"/>
    <dgm:cxn modelId="{5E235F6F-C2DB-425E-8BDD-AFFF2D4800D6}" type="presParOf" srcId="{9ADE757F-C1E9-46E6-B017-CBB542C3AE52}" destId="{F95D7C8C-0631-43F5-B8FF-F4684303FD82}" srcOrd="4" destOrd="0" presId="urn:microsoft.com/office/officeart/2005/8/layout/hierarchy2"/>
    <dgm:cxn modelId="{0D060783-B65D-4D53-83F5-0D479081A8BE}" type="presParOf" srcId="{F95D7C8C-0631-43F5-B8FF-F4684303FD82}" destId="{73E88132-5421-4591-886A-3C6773E6EA28}" srcOrd="0" destOrd="0" presId="urn:microsoft.com/office/officeart/2005/8/layout/hierarchy2"/>
    <dgm:cxn modelId="{BB9A711F-1169-41AA-ACBD-8F7344FB368D}" type="presParOf" srcId="{9ADE757F-C1E9-46E6-B017-CBB542C3AE52}" destId="{49450697-41B9-483B-863F-8C7623308617}" srcOrd="5" destOrd="0" presId="urn:microsoft.com/office/officeart/2005/8/layout/hierarchy2"/>
    <dgm:cxn modelId="{03CCD096-108F-4267-AD2F-4D1D95358571}" type="presParOf" srcId="{49450697-41B9-483B-863F-8C7623308617}" destId="{9DB1AD9C-D13F-4BF5-90A8-4AC95C1BAD25}" srcOrd="0" destOrd="0" presId="urn:microsoft.com/office/officeart/2005/8/layout/hierarchy2"/>
    <dgm:cxn modelId="{6E7048D9-2365-443E-BC15-0DD1D640F762}" type="presParOf" srcId="{49450697-41B9-483B-863F-8C7623308617}" destId="{1CBD2BE0-EF4A-4D9A-A431-297B11F144DF}" srcOrd="1" destOrd="0" presId="urn:microsoft.com/office/officeart/2005/8/layout/hierarchy2"/>
    <dgm:cxn modelId="{D06AFE0A-5A3A-4409-B3A0-1EBA098F1407}" type="presParOf" srcId="{1CBD2BE0-EF4A-4D9A-A431-297B11F144DF}" destId="{4ACED468-9B96-47BB-BA99-84AAF8D83189}" srcOrd="0" destOrd="0" presId="urn:microsoft.com/office/officeart/2005/8/layout/hierarchy2"/>
    <dgm:cxn modelId="{7259AD01-3EB7-4E8E-925C-0BE80B6F772F}" type="presParOf" srcId="{4ACED468-9B96-47BB-BA99-84AAF8D83189}" destId="{DC9DFC93-0460-4836-AD4E-B7B644806678}" srcOrd="0" destOrd="0" presId="urn:microsoft.com/office/officeart/2005/8/layout/hierarchy2"/>
    <dgm:cxn modelId="{685BBED5-7256-4299-8C73-794448A6C2A3}" type="presParOf" srcId="{1CBD2BE0-EF4A-4D9A-A431-297B11F144DF}" destId="{280CB28E-44EB-4053-8989-E257A122575B}" srcOrd="1" destOrd="0" presId="urn:microsoft.com/office/officeart/2005/8/layout/hierarchy2"/>
    <dgm:cxn modelId="{D532156A-A715-463A-95C8-94531CC1752C}" type="presParOf" srcId="{280CB28E-44EB-4053-8989-E257A122575B}" destId="{BFDBCB28-8B21-4A05-B333-1CA3053B135E}" srcOrd="0" destOrd="0" presId="urn:microsoft.com/office/officeart/2005/8/layout/hierarchy2"/>
    <dgm:cxn modelId="{8516F95D-B7D5-4039-A9B1-D1109CB1B98E}" type="presParOf" srcId="{280CB28E-44EB-4053-8989-E257A122575B}" destId="{3CB74B8B-A5E2-4D9C-BABF-4B631AC4B238}" srcOrd="1" destOrd="0" presId="urn:microsoft.com/office/officeart/2005/8/layout/hierarchy2"/>
    <dgm:cxn modelId="{6D25E3AD-C410-4441-8FC4-D543DF73469B}" type="presParOf" srcId="{1CBD2BE0-EF4A-4D9A-A431-297B11F144DF}" destId="{4E067865-A9D9-4FD2-8B43-24BAF294C781}" srcOrd="2" destOrd="0" presId="urn:microsoft.com/office/officeart/2005/8/layout/hierarchy2"/>
    <dgm:cxn modelId="{3D36562A-A2F2-4F64-8819-38EAE0E88B40}" type="presParOf" srcId="{4E067865-A9D9-4FD2-8B43-24BAF294C781}" destId="{4258A816-5745-41BC-A691-3AA95AB25350}" srcOrd="0" destOrd="0" presId="urn:microsoft.com/office/officeart/2005/8/layout/hierarchy2"/>
    <dgm:cxn modelId="{9017FABF-0F19-4698-BB3A-15B3AB73AD17}" type="presParOf" srcId="{1CBD2BE0-EF4A-4D9A-A431-297B11F144DF}" destId="{03E9A6BF-B248-487A-B2AD-DBD0943704C9}" srcOrd="3" destOrd="0" presId="urn:microsoft.com/office/officeart/2005/8/layout/hierarchy2"/>
    <dgm:cxn modelId="{CA9BC4DB-DD63-46E2-BD0A-E4BB966C4092}" type="presParOf" srcId="{03E9A6BF-B248-487A-B2AD-DBD0943704C9}" destId="{0B326D3C-68AC-4634-851A-E185B8AD9251}" srcOrd="0" destOrd="0" presId="urn:microsoft.com/office/officeart/2005/8/layout/hierarchy2"/>
    <dgm:cxn modelId="{66AE2B3F-B002-461E-B5D8-402536BFB61B}" type="presParOf" srcId="{03E9A6BF-B248-487A-B2AD-DBD0943704C9}" destId="{3BCDB773-FE1C-4945-A5C4-082463E9498C}" srcOrd="1" destOrd="0" presId="urn:microsoft.com/office/officeart/2005/8/layout/hierarchy2"/>
    <dgm:cxn modelId="{D1FD9C68-19E3-4652-94B1-369DE80526EC}" type="presParOf" srcId="{1CBD2BE0-EF4A-4D9A-A431-297B11F144DF}" destId="{62B15D07-9D14-4DED-B82E-54E14FF570A9}" srcOrd="4" destOrd="0" presId="urn:microsoft.com/office/officeart/2005/8/layout/hierarchy2"/>
    <dgm:cxn modelId="{D26E74F6-8FE9-4037-AAF1-44C72A1A2FCF}" type="presParOf" srcId="{62B15D07-9D14-4DED-B82E-54E14FF570A9}" destId="{0B1DABAD-60F0-417C-81F8-529D856FE8D5}" srcOrd="0" destOrd="0" presId="urn:microsoft.com/office/officeart/2005/8/layout/hierarchy2"/>
    <dgm:cxn modelId="{84396EE9-DF1F-4B59-A9D1-80D91B4DDC24}" type="presParOf" srcId="{1CBD2BE0-EF4A-4D9A-A431-297B11F144DF}" destId="{A4896FB7-6B63-45FC-8585-5E034F9FC404}" srcOrd="5" destOrd="0" presId="urn:microsoft.com/office/officeart/2005/8/layout/hierarchy2"/>
    <dgm:cxn modelId="{AF83AB22-5AFE-42AC-9714-EB62AD371C0D}" type="presParOf" srcId="{A4896FB7-6B63-45FC-8585-5E034F9FC404}" destId="{7884E2EA-4F6F-4E0D-A2BB-0345B6AD113A}" srcOrd="0" destOrd="0" presId="urn:microsoft.com/office/officeart/2005/8/layout/hierarchy2"/>
    <dgm:cxn modelId="{0F3094E5-C0F2-4514-A67B-65979556F29A}" type="presParOf" srcId="{A4896FB7-6B63-45FC-8585-5E034F9FC404}" destId="{8B26929D-1580-40AB-AB79-36957E9A6D5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A212BD-08D3-470E-ADB3-9D773C1CB59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982D8B02-3F2B-41C0-8582-1CE2CC1C5D60}">
      <dgm:prSet phldrT="[文本]" custT="1"/>
      <dgm:spPr/>
      <dgm:t>
        <a:bodyPr/>
        <a:lstStyle/>
        <a:p>
          <a:r>
            <a:rPr lang="zh-CN" altLang="en-US" sz="2200" b="1"/>
            <a:t>头文件</a:t>
          </a:r>
        </a:p>
      </dgm:t>
    </dgm:pt>
    <dgm:pt modelId="{0E76AA74-A44E-4C85-8D70-2151FA4DD93A}" type="parTrans" cxnId="{6F4E9E8D-7801-4418-B92F-FD64C3462B3C}">
      <dgm:prSet/>
      <dgm:spPr/>
      <dgm:t>
        <a:bodyPr/>
        <a:lstStyle/>
        <a:p>
          <a:endParaRPr lang="zh-CN" altLang="en-US"/>
        </a:p>
      </dgm:t>
    </dgm:pt>
    <dgm:pt modelId="{4FE07D83-500B-47D1-BEBC-7307FE5E4D09}" type="sibTrans" cxnId="{6F4E9E8D-7801-4418-B92F-FD64C3462B3C}">
      <dgm:prSet/>
      <dgm:spPr/>
      <dgm:t>
        <a:bodyPr/>
        <a:lstStyle/>
        <a:p>
          <a:endParaRPr lang="zh-CN" altLang="en-US"/>
        </a:p>
      </dgm:t>
    </dgm:pt>
    <dgm:pt modelId="{644752D4-BABF-422D-9AA8-7D79DF5693C5}">
      <dgm:prSet phldrT="[文本]" custT="1"/>
      <dgm:spPr/>
      <dgm:t>
        <a:bodyPr/>
        <a:lstStyle/>
        <a:p>
          <a:r>
            <a:rPr lang="zh-CN" altLang="en-US" sz="1600"/>
            <a:t>目的</a:t>
          </a:r>
        </a:p>
      </dgm:t>
    </dgm:pt>
    <dgm:pt modelId="{69B922B1-8E69-4318-B3F6-84CF2FAA07E0}" type="parTrans" cxnId="{E664A4D1-E79D-4D69-9AB5-1FA8B754474F}">
      <dgm:prSet/>
      <dgm:spPr/>
      <dgm:t>
        <a:bodyPr/>
        <a:lstStyle/>
        <a:p>
          <a:endParaRPr lang="zh-CN" altLang="en-US"/>
        </a:p>
      </dgm:t>
    </dgm:pt>
    <dgm:pt modelId="{42B3E673-D9B9-4EFF-B592-7C0CDA7446B0}" type="sibTrans" cxnId="{E664A4D1-E79D-4D69-9AB5-1FA8B754474F}">
      <dgm:prSet/>
      <dgm:spPr/>
      <dgm:t>
        <a:bodyPr/>
        <a:lstStyle/>
        <a:p>
          <a:endParaRPr lang="zh-CN" altLang="en-US"/>
        </a:p>
      </dgm:t>
    </dgm:pt>
    <dgm:pt modelId="{9B62A416-738E-4E0D-A99B-53E89E114A85}">
      <dgm:prSet phldrT="[文本]" custT="1"/>
      <dgm:spPr/>
      <dgm:t>
        <a:bodyPr/>
        <a:lstStyle/>
        <a:p>
          <a:r>
            <a:rPr lang="zh-CN" altLang="en-US" sz="1400"/>
            <a:t>前置声明的作用。</a:t>
          </a:r>
        </a:p>
      </dgm:t>
    </dgm:pt>
    <dgm:pt modelId="{3260544B-14D5-442A-952D-3295A22D5CA5}" type="parTrans" cxnId="{06F5D148-A4CB-4451-8EC8-57B8CC24F7FA}">
      <dgm:prSet/>
      <dgm:spPr/>
      <dgm:t>
        <a:bodyPr/>
        <a:lstStyle/>
        <a:p>
          <a:endParaRPr lang="zh-CN" altLang="en-US"/>
        </a:p>
      </dgm:t>
    </dgm:pt>
    <dgm:pt modelId="{B2AC11A7-19E2-463A-AA47-57DB092A8FFE}" type="sibTrans" cxnId="{06F5D148-A4CB-4451-8EC8-57B8CC24F7FA}">
      <dgm:prSet/>
      <dgm:spPr/>
      <dgm:t>
        <a:bodyPr/>
        <a:lstStyle/>
        <a:p>
          <a:endParaRPr lang="zh-CN" altLang="en-US"/>
        </a:p>
      </dgm:t>
    </dgm:pt>
    <dgm:pt modelId="{21710641-7EE3-45F7-8A1E-6525C80F4EBA}">
      <dgm:prSet phldrT="[文本]" custT="1"/>
      <dgm:spPr/>
      <dgm:t>
        <a:bodyPr/>
        <a:lstStyle/>
        <a:p>
          <a:r>
            <a:rPr lang="zh-CN" altLang="en-US" sz="1600"/>
            <a:t>根据作用不同进行分类</a:t>
          </a:r>
        </a:p>
      </dgm:t>
    </dgm:pt>
    <dgm:pt modelId="{401C70AD-7819-4FF2-839C-23C84F816C1B}" type="parTrans" cxnId="{DE7183FD-431A-4D2A-9367-25B692F4C645}">
      <dgm:prSet/>
      <dgm:spPr/>
      <dgm:t>
        <a:bodyPr/>
        <a:lstStyle/>
        <a:p>
          <a:endParaRPr lang="zh-CN" altLang="en-US"/>
        </a:p>
      </dgm:t>
    </dgm:pt>
    <dgm:pt modelId="{4F41DA5A-1D66-4B71-8B91-71BF1A566171}" type="sibTrans" cxnId="{DE7183FD-431A-4D2A-9367-25B692F4C645}">
      <dgm:prSet/>
      <dgm:spPr/>
      <dgm:t>
        <a:bodyPr/>
        <a:lstStyle/>
        <a:p>
          <a:endParaRPr lang="zh-CN" altLang="en-US"/>
        </a:p>
      </dgm:t>
    </dgm:pt>
    <dgm:pt modelId="{80EF04D7-F143-4A3C-B954-426880BFEBE1}">
      <dgm:prSet phldrT="[文本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仅有前置声明</a:t>
          </a:r>
        </a:p>
      </dgm:t>
    </dgm:pt>
    <dgm:pt modelId="{5601A030-DE52-4801-90B0-90D72CD94C5B}" type="parTrans" cxnId="{FB8B84F7-BFF0-466A-BFD9-D272C3FCA58B}">
      <dgm:prSet/>
      <dgm:spPr/>
      <dgm:t>
        <a:bodyPr/>
        <a:lstStyle/>
        <a:p>
          <a:endParaRPr lang="zh-CN" altLang="en-US"/>
        </a:p>
      </dgm:t>
    </dgm:pt>
    <dgm:pt modelId="{901D2433-6026-4FE2-BAFF-DED3BA98CBD7}" type="sibTrans" cxnId="{FB8B84F7-BFF0-466A-BFD9-D272C3FCA58B}">
      <dgm:prSet/>
      <dgm:spPr/>
      <dgm:t>
        <a:bodyPr/>
        <a:lstStyle/>
        <a:p>
          <a:endParaRPr lang="zh-CN" altLang="en-US"/>
        </a:p>
      </dgm:t>
    </dgm:pt>
    <dgm:pt modelId="{75130924-60D4-4A59-8F65-3EA3575DB4CA}">
      <dgm:prSet phldrT="[文本]" custT="1"/>
      <dgm:spPr/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含有结构体</a:t>
          </a:r>
          <a:r>
            <a:rPr lang="en-US" altLang="zh-CN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/</a:t>
          </a:r>
          <a:r>
            <a:rPr lang="zh-CN" altLang="en-US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类声明。</a:t>
          </a:r>
        </a:p>
      </dgm:t>
    </dgm:pt>
    <dgm:pt modelId="{858682F9-5F7C-4BFA-A0E4-C9119225F9C1}" type="parTrans" cxnId="{B109A5CA-3142-4AD4-99C0-63ADF3AE6261}">
      <dgm:prSet/>
      <dgm:spPr/>
      <dgm:t>
        <a:bodyPr/>
        <a:lstStyle/>
        <a:p>
          <a:endParaRPr lang="zh-CN" altLang="en-US"/>
        </a:p>
      </dgm:t>
    </dgm:pt>
    <dgm:pt modelId="{0E498B0D-6633-4CEB-87F3-3929FBCF22C0}" type="sibTrans" cxnId="{B109A5CA-3142-4AD4-99C0-63ADF3AE6261}">
      <dgm:prSet/>
      <dgm:spPr/>
      <dgm:t>
        <a:bodyPr/>
        <a:lstStyle/>
        <a:p>
          <a:endParaRPr lang="zh-CN" altLang="en-US"/>
        </a:p>
      </dgm:t>
    </dgm:pt>
    <dgm:pt modelId="{C16D93B0-F0E3-47AF-A51D-C3FC9A6D0BB4}">
      <dgm:prSet/>
      <dgm:spPr/>
      <dgm:t>
        <a:bodyPr/>
        <a:lstStyle/>
        <a:p>
          <a:r>
            <a:rPr lang="zh-CN" altLang="en-US"/>
            <a:t>可以使用点语法，原因为知道了对象的内存布局（点语法实质是通过偏移量来方位）。因此可以使用点语法调用成员方法。</a:t>
          </a:r>
        </a:p>
      </dgm:t>
    </dgm:pt>
    <dgm:pt modelId="{7F7CCE2D-6302-45D4-B271-2DE94E2AAE05}" type="parTrans" cxnId="{C554B56B-D8CA-4AFD-88CE-EBE5F8F98A61}">
      <dgm:prSet/>
      <dgm:spPr/>
      <dgm:t>
        <a:bodyPr/>
        <a:lstStyle/>
        <a:p>
          <a:endParaRPr lang="zh-CN" altLang="en-US"/>
        </a:p>
      </dgm:t>
    </dgm:pt>
    <dgm:pt modelId="{EC97137B-8251-489F-8F09-8A2CE71C3972}" type="sibTrans" cxnId="{C554B56B-D8CA-4AFD-88CE-EBE5F8F98A61}">
      <dgm:prSet/>
      <dgm:spPr/>
      <dgm:t>
        <a:bodyPr/>
        <a:lstStyle/>
        <a:p>
          <a:endParaRPr lang="zh-CN" altLang="en-US"/>
        </a:p>
      </dgm:t>
    </dgm:pt>
    <dgm:pt modelId="{5A6CBEBE-A444-4E19-983C-DCDBE1F9853B}">
      <dgm:prSet/>
      <dgm:spPr/>
      <dgm:t>
        <a:bodyPr/>
        <a:lstStyle/>
        <a:p>
          <a:r>
            <a:rPr lang="zh-CN" altLang="en-US"/>
            <a:t>告诉引用该头文件的</a:t>
          </a:r>
          <a:r>
            <a:rPr lang="en-US" altLang="zh-CN"/>
            <a:t>cpp</a:t>
          </a:r>
          <a:r>
            <a:rPr lang="zh-CN" altLang="en-US"/>
            <a:t>文件，有什么方法</a:t>
          </a:r>
          <a:r>
            <a:rPr lang="en-US" altLang="zh-CN"/>
            <a:t>/</a:t>
          </a:r>
          <a:r>
            <a:rPr lang="zh-CN" altLang="en-US"/>
            <a:t>变量可以用，可以定义什么样的指针。注意，头文件中不要定义变量（会占用空间的变量实体），容易产生链接错误。</a:t>
          </a:r>
        </a:p>
      </dgm:t>
    </dgm:pt>
    <dgm:pt modelId="{D93A1CA8-930C-4D23-B761-9A999E95A780}" type="parTrans" cxnId="{8CF37099-CFF1-4678-9C54-2EE16D259DA9}">
      <dgm:prSet/>
      <dgm:spPr/>
      <dgm:t>
        <a:bodyPr/>
        <a:lstStyle/>
        <a:p>
          <a:endParaRPr lang="zh-CN" altLang="en-US"/>
        </a:p>
      </dgm:t>
    </dgm:pt>
    <dgm:pt modelId="{A0308F2D-E5D2-45BE-9F84-2E29D58CF1B3}" type="sibTrans" cxnId="{8CF37099-CFF1-4678-9C54-2EE16D259DA9}">
      <dgm:prSet/>
      <dgm:spPr/>
      <dgm:t>
        <a:bodyPr/>
        <a:lstStyle/>
        <a:p>
          <a:endParaRPr lang="zh-CN" altLang="en-US"/>
        </a:p>
      </dgm:t>
    </dgm:pt>
    <dgm:pt modelId="{14E3DD6B-AD26-41DA-9856-0C406ACA5665}" type="pres">
      <dgm:prSet presAssocID="{ECA212BD-08D3-470E-ADB3-9D773C1CB59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D429122-FB64-4283-805C-034BD2C3659C}" type="pres">
      <dgm:prSet presAssocID="{982D8B02-3F2B-41C0-8582-1CE2CC1C5D60}" presName="root1" presStyleCnt="0"/>
      <dgm:spPr/>
    </dgm:pt>
    <dgm:pt modelId="{72CB3C2B-9393-4DAC-B902-A72E17507546}" type="pres">
      <dgm:prSet presAssocID="{982D8B02-3F2B-41C0-8582-1CE2CC1C5D60}" presName="LevelOneTextNode" presStyleLbl="node0" presStyleIdx="0" presStyleCnt="1">
        <dgm:presLayoutVars>
          <dgm:chPref val="3"/>
        </dgm:presLayoutVars>
      </dgm:prSet>
      <dgm:spPr/>
    </dgm:pt>
    <dgm:pt modelId="{8AB515E8-B848-485D-A02E-D3D864C75048}" type="pres">
      <dgm:prSet presAssocID="{982D8B02-3F2B-41C0-8582-1CE2CC1C5D60}" presName="level2hierChild" presStyleCnt="0"/>
      <dgm:spPr/>
    </dgm:pt>
    <dgm:pt modelId="{276C512F-D192-4405-965E-2C3259656FD6}" type="pres">
      <dgm:prSet presAssocID="{69B922B1-8E69-4318-B3F6-84CF2FAA07E0}" presName="conn2-1" presStyleLbl="parChTrans1D2" presStyleIdx="0" presStyleCnt="2"/>
      <dgm:spPr/>
    </dgm:pt>
    <dgm:pt modelId="{00BCBB17-AC74-4C5B-8C8F-EA6BA831090F}" type="pres">
      <dgm:prSet presAssocID="{69B922B1-8E69-4318-B3F6-84CF2FAA07E0}" presName="connTx" presStyleLbl="parChTrans1D2" presStyleIdx="0" presStyleCnt="2"/>
      <dgm:spPr/>
    </dgm:pt>
    <dgm:pt modelId="{649A36A7-EA82-4BBA-9450-89BA5BBFBF74}" type="pres">
      <dgm:prSet presAssocID="{644752D4-BABF-422D-9AA8-7D79DF5693C5}" presName="root2" presStyleCnt="0"/>
      <dgm:spPr/>
    </dgm:pt>
    <dgm:pt modelId="{0998314B-73D8-431B-974C-4247B7F05032}" type="pres">
      <dgm:prSet presAssocID="{644752D4-BABF-422D-9AA8-7D79DF5693C5}" presName="LevelTwoTextNode" presStyleLbl="node2" presStyleIdx="0" presStyleCnt="2">
        <dgm:presLayoutVars>
          <dgm:chPref val="3"/>
        </dgm:presLayoutVars>
      </dgm:prSet>
      <dgm:spPr/>
    </dgm:pt>
    <dgm:pt modelId="{040E3CEC-CE39-445A-9945-8C7BED821CD1}" type="pres">
      <dgm:prSet presAssocID="{644752D4-BABF-422D-9AA8-7D79DF5693C5}" presName="level3hierChild" presStyleCnt="0"/>
      <dgm:spPr/>
    </dgm:pt>
    <dgm:pt modelId="{9A1A40D8-6451-4755-B2D0-0E2A3B1E9E01}" type="pres">
      <dgm:prSet presAssocID="{3260544B-14D5-442A-952D-3295A22D5CA5}" presName="conn2-1" presStyleLbl="parChTrans1D3" presStyleIdx="0" presStyleCnt="3"/>
      <dgm:spPr/>
    </dgm:pt>
    <dgm:pt modelId="{7C8F9C79-D415-4DA2-953D-CDCF0BB2CC6B}" type="pres">
      <dgm:prSet presAssocID="{3260544B-14D5-442A-952D-3295A22D5CA5}" presName="connTx" presStyleLbl="parChTrans1D3" presStyleIdx="0" presStyleCnt="3"/>
      <dgm:spPr/>
    </dgm:pt>
    <dgm:pt modelId="{67A6ABBF-4D17-40D8-A246-294E632B6F4C}" type="pres">
      <dgm:prSet presAssocID="{9B62A416-738E-4E0D-A99B-53E89E114A85}" presName="root2" presStyleCnt="0"/>
      <dgm:spPr/>
    </dgm:pt>
    <dgm:pt modelId="{ABE1D53A-90AE-4CEF-8E4D-4A4453147CB9}" type="pres">
      <dgm:prSet presAssocID="{9B62A416-738E-4E0D-A99B-53E89E114A85}" presName="LevelTwoTextNode" presStyleLbl="node3" presStyleIdx="0" presStyleCnt="3">
        <dgm:presLayoutVars>
          <dgm:chPref val="3"/>
        </dgm:presLayoutVars>
      </dgm:prSet>
      <dgm:spPr/>
    </dgm:pt>
    <dgm:pt modelId="{50A10448-7D17-4577-A020-F46854B2FC49}" type="pres">
      <dgm:prSet presAssocID="{9B62A416-738E-4E0D-A99B-53E89E114A85}" presName="level3hierChild" presStyleCnt="0"/>
      <dgm:spPr/>
    </dgm:pt>
    <dgm:pt modelId="{4BACA782-400C-4B9C-8F90-D91DB6066CC5}" type="pres">
      <dgm:prSet presAssocID="{401C70AD-7819-4FF2-839C-23C84F816C1B}" presName="conn2-1" presStyleLbl="parChTrans1D2" presStyleIdx="1" presStyleCnt="2"/>
      <dgm:spPr/>
    </dgm:pt>
    <dgm:pt modelId="{0E2A5E3B-077B-4C41-805C-5447F346694B}" type="pres">
      <dgm:prSet presAssocID="{401C70AD-7819-4FF2-839C-23C84F816C1B}" presName="connTx" presStyleLbl="parChTrans1D2" presStyleIdx="1" presStyleCnt="2"/>
      <dgm:spPr/>
    </dgm:pt>
    <dgm:pt modelId="{978A7376-0CC0-44D8-B965-D13844C78134}" type="pres">
      <dgm:prSet presAssocID="{21710641-7EE3-45F7-8A1E-6525C80F4EBA}" presName="root2" presStyleCnt="0"/>
      <dgm:spPr/>
    </dgm:pt>
    <dgm:pt modelId="{E7E5DADC-030E-4795-9959-E6EFDEDD59EE}" type="pres">
      <dgm:prSet presAssocID="{21710641-7EE3-45F7-8A1E-6525C80F4EBA}" presName="LevelTwoTextNode" presStyleLbl="node2" presStyleIdx="1" presStyleCnt="2" custScaleX="50797" custLinFactNeighborX="0">
        <dgm:presLayoutVars>
          <dgm:chPref val="3"/>
        </dgm:presLayoutVars>
      </dgm:prSet>
      <dgm:spPr/>
    </dgm:pt>
    <dgm:pt modelId="{2CE4893C-A012-4F3B-902C-5C27131D9F80}" type="pres">
      <dgm:prSet presAssocID="{21710641-7EE3-45F7-8A1E-6525C80F4EBA}" presName="level3hierChild" presStyleCnt="0"/>
      <dgm:spPr/>
    </dgm:pt>
    <dgm:pt modelId="{12D47C83-7598-470F-90F7-F830DF54D021}" type="pres">
      <dgm:prSet presAssocID="{5601A030-DE52-4801-90B0-90D72CD94C5B}" presName="conn2-1" presStyleLbl="parChTrans1D3" presStyleIdx="1" presStyleCnt="3"/>
      <dgm:spPr/>
    </dgm:pt>
    <dgm:pt modelId="{1CA761EF-29C0-47DB-8F02-56657E84A302}" type="pres">
      <dgm:prSet presAssocID="{5601A030-DE52-4801-90B0-90D72CD94C5B}" presName="connTx" presStyleLbl="parChTrans1D3" presStyleIdx="1" presStyleCnt="3"/>
      <dgm:spPr/>
    </dgm:pt>
    <dgm:pt modelId="{FB32955E-C80A-4884-B206-F754F4E882B5}" type="pres">
      <dgm:prSet presAssocID="{80EF04D7-F143-4A3C-B954-426880BFEBE1}" presName="root2" presStyleCnt="0"/>
      <dgm:spPr/>
    </dgm:pt>
    <dgm:pt modelId="{109E801F-3869-40DB-A3AF-B6BD50875869}" type="pres">
      <dgm:prSet presAssocID="{80EF04D7-F143-4A3C-B954-426880BFEBE1}" presName="LevelTwoTextNode" presStyleLbl="node3" presStyleIdx="1" presStyleCnt="3" custScaleX="58186">
        <dgm:presLayoutVars>
          <dgm:chPref val="3"/>
        </dgm:presLayoutVars>
      </dgm:prSet>
      <dgm:spPr>
        <a:xfrm>
          <a:off x="4045991" y="2379040"/>
          <a:ext cx="2372111" cy="723204"/>
        </a:xfrm>
        <a:prstGeom prst="rect">
          <a:avLst/>
        </a:prstGeom>
      </dgm:spPr>
    </dgm:pt>
    <dgm:pt modelId="{AB80386C-21A9-4E16-A255-57604A4010AB}" type="pres">
      <dgm:prSet presAssocID="{80EF04D7-F143-4A3C-B954-426880BFEBE1}" presName="level3hierChild" presStyleCnt="0"/>
      <dgm:spPr/>
    </dgm:pt>
    <dgm:pt modelId="{D3E7F3C0-5F55-49DF-B303-938EA678DC23}" type="pres">
      <dgm:prSet presAssocID="{D93A1CA8-930C-4D23-B761-9A999E95A780}" presName="conn2-1" presStyleLbl="parChTrans1D4" presStyleIdx="0" presStyleCnt="2"/>
      <dgm:spPr/>
    </dgm:pt>
    <dgm:pt modelId="{51321F9A-EA9B-497E-B423-2B5354D52686}" type="pres">
      <dgm:prSet presAssocID="{D93A1CA8-930C-4D23-B761-9A999E95A780}" presName="connTx" presStyleLbl="parChTrans1D4" presStyleIdx="0" presStyleCnt="2"/>
      <dgm:spPr/>
    </dgm:pt>
    <dgm:pt modelId="{11817CD8-5059-4681-9CA6-613003427765}" type="pres">
      <dgm:prSet presAssocID="{5A6CBEBE-A444-4E19-983C-DCDBE1F9853B}" presName="root2" presStyleCnt="0"/>
      <dgm:spPr/>
    </dgm:pt>
    <dgm:pt modelId="{F76409CD-1C42-40BF-83E4-EC98D05510DF}" type="pres">
      <dgm:prSet presAssocID="{5A6CBEBE-A444-4E19-983C-DCDBE1F9853B}" presName="LevelTwoTextNode" presStyleLbl="node4" presStyleIdx="0" presStyleCnt="2">
        <dgm:presLayoutVars>
          <dgm:chPref val="3"/>
        </dgm:presLayoutVars>
      </dgm:prSet>
      <dgm:spPr/>
    </dgm:pt>
    <dgm:pt modelId="{F95B28E5-B607-46D1-AF30-DE89863FCBB8}" type="pres">
      <dgm:prSet presAssocID="{5A6CBEBE-A444-4E19-983C-DCDBE1F9853B}" presName="level3hierChild" presStyleCnt="0"/>
      <dgm:spPr/>
    </dgm:pt>
    <dgm:pt modelId="{28FC10E3-EE27-4073-B2E6-BE0852E80DA7}" type="pres">
      <dgm:prSet presAssocID="{858682F9-5F7C-4BFA-A0E4-C9119225F9C1}" presName="conn2-1" presStyleLbl="parChTrans1D3" presStyleIdx="2" presStyleCnt="3"/>
      <dgm:spPr/>
    </dgm:pt>
    <dgm:pt modelId="{0B0FCF69-D68A-4E64-BBCE-932641E615A7}" type="pres">
      <dgm:prSet presAssocID="{858682F9-5F7C-4BFA-A0E4-C9119225F9C1}" presName="connTx" presStyleLbl="parChTrans1D3" presStyleIdx="2" presStyleCnt="3"/>
      <dgm:spPr/>
    </dgm:pt>
    <dgm:pt modelId="{447DDEAC-B1D3-44A6-BBFE-630C695E678E}" type="pres">
      <dgm:prSet presAssocID="{75130924-60D4-4A59-8F65-3EA3575DB4CA}" presName="root2" presStyleCnt="0"/>
      <dgm:spPr/>
    </dgm:pt>
    <dgm:pt modelId="{A02993EB-2FBF-448F-BEEA-8566FBC58FFA}" type="pres">
      <dgm:prSet presAssocID="{75130924-60D4-4A59-8F65-3EA3575DB4CA}" presName="LevelTwoTextNode" presStyleLbl="node3" presStyleIdx="2" presStyleCnt="3" custScaleX="66376">
        <dgm:presLayoutVars>
          <dgm:chPref val="3"/>
        </dgm:presLayoutVars>
      </dgm:prSet>
      <dgm:spPr/>
    </dgm:pt>
    <dgm:pt modelId="{B10033C0-53C7-4861-8A58-D9B318CED9E9}" type="pres">
      <dgm:prSet presAssocID="{75130924-60D4-4A59-8F65-3EA3575DB4CA}" presName="level3hierChild" presStyleCnt="0"/>
      <dgm:spPr/>
    </dgm:pt>
    <dgm:pt modelId="{22E7B13A-F420-43E0-87C8-74C22F60F8B2}" type="pres">
      <dgm:prSet presAssocID="{7F7CCE2D-6302-45D4-B271-2DE94E2AAE05}" presName="conn2-1" presStyleLbl="parChTrans1D4" presStyleIdx="1" presStyleCnt="2"/>
      <dgm:spPr/>
    </dgm:pt>
    <dgm:pt modelId="{259FA6A0-38C4-4FFC-9063-6087AF21F03E}" type="pres">
      <dgm:prSet presAssocID="{7F7CCE2D-6302-45D4-B271-2DE94E2AAE05}" presName="connTx" presStyleLbl="parChTrans1D4" presStyleIdx="1" presStyleCnt="2"/>
      <dgm:spPr/>
    </dgm:pt>
    <dgm:pt modelId="{4A7255FC-B012-423F-A735-A8944F41C3F6}" type="pres">
      <dgm:prSet presAssocID="{C16D93B0-F0E3-47AF-A51D-C3FC9A6D0BB4}" presName="root2" presStyleCnt="0"/>
      <dgm:spPr/>
    </dgm:pt>
    <dgm:pt modelId="{E8A53E08-4D63-4595-9896-6C8C7A9E2B88}" type="pres">
      <dgm:prSet presAssocID="{C16D93B0-F0E3-47AF-A51D-C3FC9A6D0BB4}" presName="LevelTwoTextNode" presStyleLbl="node4" presStyleIdx="1" presStyleCnt="2">
        <dgm:presLayoutVars>
          <dgm:chPref val="3"/>
        </dgm:presLayoutVars>
      </dgm:prSet>
      <dgm:spPr/>
    </dgm:pt>
    <dgm:pt modelId="{E203ECBA-3C46-41BF-A39C-61AD926A13EB}" type="pres">
      <dgm:prSet presAssocID="{C16D93B0-F0E3-47AF-A51D-C3FC9A6D0BB4}" presName="level3hierChild" presStyleCnt="0"/>
      <dgm:spPr/>
    </dgm:pt>
  </dgm:ptLst>
  <dgm:cxnLst>
    <dgm:cxn modelId="{CCF8B202-5D94-4780-B483-BA10A6D5AC9A}" type="presOf" srcId="{3260544B-14D5-442A-952D-3295A22D5CA5}" destId="{7C8F9C79-D415-4DA2-953D-CDCF0BB2CC6B}" srcOrd="1" destOrd="0" presId="urn:microsoft.com/office/officeart/2008/layout/HorizontalMultiLevelHierarchy"/>
    <dgm:cxn modelId="{F045D30C-D885-4EBD-9DE5-C541152A60BD}" type="presOf" srcId="{C16D93B0-F0E3-47AF-A51D-C3FC9A6D0BB4}" destId="{E8A53E08-4D63-4595-9896-6C8C7A9E2B88}" srcOrd="0" destOrd="0" presId="urn:microsoft.com/office/officeart/2008/layout/HorizontalMultiLevelHierarchy"/>
    <dgm:cxn modelId="{A0CDDE10-83D3-4CD3-8068-FF53BF52E54B}" type="presOf" srcId="{D93A1CA8-930C-4D23-B761-9A999E95A780}" destId="{51321F9A-EA9B-497E-B423-2B5354D52686}" srcOrd="1" destOrd="0" presId="urn:microsoft.com/office/officeart/2008/layout/HorizontalMultiLevelHierarchy"/>
    <dgm:cxn modelId="{6B803C17-338D-40BB-B538-751401702BF6}" type="presOf" srcId="{7F7CCE2D-6302-45D4-B271-2DE94E2AAE05}" destId="{259FA6A0-38C4-4FFC-9063-6087AF21F03E}" srcOrd="1" destOrd="0" presId="urn:microsoft.com/office/officeart/2008/layout/HorizontalMultiLevelHierarchy"/>
    <dgm:cxn modelId="{57A92627-076C-48F8-A244-21BBD5C0F240}" type="presOf" srcId="{75130924-60D4-4A59-8F65-3EA3575DB4CA}" destId="{A02993EB-2FBF-448F-BEEA-8566FBC58FFA}" srcOrd="0" destOrd="0" presId="urn:microsoft.com/office/officeart/2008/layout/HorizontalMultiLevelHierarchy"/>
    <dgm:cxn modelId="{788F3D29-ED79-49BC-BBDD-8E62D192DDC3}" type="presOf" srcId="{5601A030-DE52-4801-90B0-90D72CD94C5B}" destId="{1CA761EF-29C0-47DB-8F02-56657E84A302}" srcOrd="1" destOrd="0" presId="urn:microsoft.com/office/officeart/2008/layout/HorizontalMultiLevelHierarchy"/>
    <dgm:cxn modelId="{0CB27B29-ADB3-434E-8227-C73FEB6BF071}" type="presOf" srcId="{69B922B1-8E69-4318-B3F6-84CF2FAA07E0}" destId="{276C512F-D192-4405-965E-2C3259656FD6}" srcOrd="0" destOrd="0" presId="urn:microsoft.com/office/officeart/2008/layout/HorizontalMultiLevelHierarchy"/>
    <dgm:cxn modelId="{E18F402E-5574-4218-9E92-F757D8FEC79E}" type="presOf" srcId="{401C70AD-7819-4FF2-839C-23C84F816C1B}" destId="{0E2A5E3B-077B-4C41-805C-5447F346694B}" srcOrd="1" destOrd="0" presId="urn:microsoft.com/office/officeart/2008/layout/HorizontalMultiLevelHierarchy"/>
    <dgm:cxn modelId="{54E17F3A-40F3-4755-ACD2-CEB75DC3DEB4}" type="presOf" srcId="{21710641-7EE3-45F7-8A1E-6525C80F4EBA}" destId="{E7E5DADC-030E-4795-9959-E6EFDEDD59EE}" srcOrd="0" destOrd="0" presId="urn:microsoft.com/office/officeart/2008/layout/HorizontalMultiLevelHierarchy"/>
    <dgm:cxn modelId="{2877653B-0836-4A1E-AC0D-7473F07D36DB}" type="presOf" srcId="{7F7CCE2D-6302-45D4-B271-2DE94E2AAE05}" destId="{22E7B13A-F420-43E0-87C8-74C22F60F8B2}" srcOrd="0" destOrd="0" presId="urn:microsoft.com/office/officeart/2008/layout/HorizontalMultiLevelHierarchy"/>
    <dgm:cxn modelId="{A741BD3F-2865-4EFB-9DDC-B842457A13D9}" type="presOf" srcId="{5601A030-DE52-4801-90B0-90D72CD94C5B}" destId="{12D47C83-7598-470F-90F7-F830DF54D021}" srcOrd="0" destOrd="0" presId="urn:microsoft.com/office/officeart/2008/layout/HorizontalMultiLevelHierarchy"/>
    <dgm:cxn modelId="{78DB2460-9E1A-4A8B-91ED-6AFDEE80DB96}" type="presOf" srcId="{ECA212BD-08D3-470E-ADB3-9D773C1CB590}" destId="{14E3DD6B-AD26-41DA-9856-0C406ACA5665}" srcOrd="0" destOrd="0" presId="urn:microsoft.com/office/officeart/2008/layout/HorizontalMultiLevelHierarchy"/>
    <dgm:cxn modelId="{29011D44-5BDA-4A70-A115-67BC7C4E6868}" type="presOf" srcId="{858682F9-5F7C-4BFA-A0E4-C9119225F9C1}" destId="{28FC10E3-EE27-4073-B2E6-BE0852E80DA7}" srcOrd="0" destOrd="0" presId="urn:microsoft.com/office/officeart/2008/layout/HorizontalMultiLevelHierarchy"/>
    <dgm:cxn modelId="{DD0EC168-ED68-4384-883F-3EA0512954B4}" type="presOf" srcId="{858682F9-5F7C-4BFA-A0E4-C9119225F9C1}" destId="{0B0FCF69-D68A-4E64-BBCE-932641E615A7}" srcOrd="1" destOrd="0" presId="urn:microsoft.com/office/officeart/2008/layout/HorizontalMultiLevelHierarchy"/>
    <dgm:cxn modelId="{06F5D148-A4CB-4451-8EC8-57B8CC24F7FA}" srcId="{644752D4-BABF-422D-9AA8-7D79DF5693C5}" destId="{9B62A416-738E-4E0D-A99B-53E89E114A85}" srcOrd="0" destOrd="0" parTransId="{3260544B-14D5-442A-952D-3295A22D5CA5}" sibTransId="{B2AC11A7-19E2-463A-AA47-57DB092A8FFE}"/>
    <dgm:cxn modelId="{C554B56B-D8CA-4AFD-88CE-EBE5F8F98A61}" srcId="{75130924-60D4-4A59-8F65-3EA3575DB4CA}" destId="{C16D93B0-F0E3-47AF-A51D-C3FC9A6D0BB4}" srcOrd="0" destOrd="0" parTransId="{7F7CCE2D-6302-45D4-B271-2DE94E2AAE05}" sibTransId="{EC97137B-8251-489F-8F09-8A2CE71C3972}"/>
    <dgm:cxn modelId="{02A0EF7B-1C04-438F-94D1-38535B055B19}" type="presOf" srcId="{5A6CBEBE-A444-4E19-983C-DCDBE1F9853B}" destId="{F76409CD-1C42-40BF-83E4-EC98D05510DF}" srcOrd="0" destOrd="0" presId="urn:microsoft.com/office/officeart/2008/layout/HorizontalMultiLevelHierarchy"/>
    <dgm:cxn modelId="{B060D47D-F903-4D28-987C-1D9782151CF8}" type="presOf" srcId="{644752D4-BABF-422D-9AA8-7D79DF5693C5}" destId="{0998314B-73D8-431B-974C-4247B7F05032}" srcOrd="0" destOrd="0" presId="urn:microsoft.com/office/officeart/2008/layout/HorizontalMultiLevelHierarchy"/>
    <dgm:cxn modelId="{52D3CA87-2243-4F54-9B38-3B07232E8B47}" type="presOf" srcId="{69B922B1-8E69-4318-B3F6-84CF2FAA07E0}" destId="{00BCBB17-AC74-4C5B-8C8F-EA6BA831090F}" srcOrd="1" destOrd="0" presId="urn:microsoft.com/office/officeart/2008/layout/HorizontalMultiLevelHierarchy"/>
    <dgm:cxn modelId="{6F4E9E8D-7801-4418-B92F-FD64C3462B3C}" srcId="{ECA212BD-08D3-470E-ADB3-9D773C1CB590}" destId="{982D8B02-3F2B-41C0-8582-1CE2CC1C5D60}" srcOrd="0" destOrd="0" parTransId="{0E76AA74-A44E-4C85-8D70-2151FA4DD93A}" sibTransId="{4FE07D83-500B-47D1-BEBC-7307FE5E4D09}"/>
    <dgm:cxn modelId="{8CF37099-CFF1-4678-9C54-2EE16D259DA9}" srcId="{80EF04D7-F143-4A3C-B954-426880BFEBE1}" destId="{5A6CBEBE-A444-4E19-983C-DCDBE1F9853B}" srcOrd="0" destOrd="0" parTransId="{D93A1CA8-930C-4D23-B761-9A999E95A780}" sibTransId="{A0308F2D-E5D2-45BE-9F84-2E29D58CF1B3}"/>
    <dgm:cxn modelId="{0B3E76B9-6F6C-4673-898D-11A6FC26B665}" type="presOf" srcId="{80EF04D7-F143-4A3C-B954-426880BFEBE1}" destId="{109E801F-3869-40DB-A3AF-B6BD50875869}" srcOrd="0" destOrd="0" presId="urn:microsoft.com/office/officeart/2008/layout/HorizontalMultiLevelHierarchy"/>
    <dgm:cxn modelId="{B109A5CA-3142-4AD4-99C0-63ADF3AE6261}" srcId="{21710641-7EE3-45F7-8A1E-6525C80F4EBA}" destId="{75130924-60D4-4A59-8F65-3EA3575DB4CA}" srcOrd="1" destOrd="0" parTransId="{858682F9-5F7C-4BFA-A0E4-C9119225F9C1}" sibTransId="{0E498B0D-6633-4CEB-87F3-3929FBCF22C0}"/>
    <dgm:cxn modelId="{E664A4D1-E79D-4D69-9AB5-1FA8B754474F}" srcId="{982D8B02-3F2B-41C0-8582-1CE2CC1C5D60}" destId="{644752D4-BABF-422D-9AA8-7D79DF5693C5}" srcOrd="0" destOrd="0" parTransId="{69B922B1-8E69-4318-B3F6-84CF2FAA07E0}" sibTransId="{42B3E673-D9B9-4EFF-B592-7C0CDA7446B0}"/>
    <dgm:cxn modelId="{526DB9D7-5AD6-4718-B896-DFFFDE742DF3}" type="presOf" srcId="{3260544B-14D5-442A-952D-3295A22D5CA5}" destId="{9A1A40D8-6451-4755-B2D0-0E2A3B1E9E01}" srcOrd="0" destOrd="0" presId="urn:microsoft.com/office/officeart/2008/layout/HorizontalMultiLevelHierarchy"/>
    <dgm:cxn modelId="{B54732E6-7A8C-46FC-A047-23BC1B104AFE}" type="presOf" srcId="{401C70AD-7819-4FF2-839C-23C84F816C1B}" destId="{4BACA782-400C-4B9C-8F90-D91DB6066CC5}" srcOrd="0" destOrd="0" presId="urn:microsoft.com/office/officeart/2008/layout/HorizontalMultiLevelHierarchy"/>
    <dgm:cxn modelId="{CC80C7EA-7761-4CC7-A0E3-A4E5BCA26ECF}" type="presOf" srcId="{D93A1CA8-930C-4D23-B761-9A999E95A780}" destId="{D3E7F3C0-5F55-49DF-B303-938EA678DC23}" srcOrd="0" destOrd="0" presId="urn:microsoft.com/office/officeart/2008/layout/HorizontalMultiLevelHierarchy"/>
    <dgm:cxn modelId="{987D7DF5-660C-412F-BD1A-48FE77EA0DEB}" type="presOf" srcId="{982D8B02-3F2B-41C0-8582-1CE2CC1C5D60}" destId="{72CB3C2B-9393-4DAC-B902-A72E17507546}" srcOrd="0" destOrd="0" presId="urn:microsoft.com/office/officeart/2008/layout/HorizontalMultiLevelHierarchy"/>
    <dgm:cxn modelId="{FB8B84F7-BFF0-466A-BFD9-D272C3FCA58B}" srcId="{21710641-7EE3-45F7-8A1E-6525C80F4EBA}" destId="{80EF04D7-F143-4A3C-B954-426880BFEBE1}" srcOrd="0" destOrd="0" parTransId="{5601A030-DE52-4801-90B0-90D72CD94C5B}" sibTransId="{901D2433-6026-4FE2-BAFF-DED3BA98CBD7}"/>
    <dgm:cxn modelId="{DE7183FD-431A-4D2A-9367-25B692F4C645}" srcId="{982D8B02-3F2B-41C0-8582-1CE2CC1C5D60}" destId="{21710641-7EE3-45F7-8A1E-6525C80F4EBA}" srcOrd="1" destOrd="0" parTransId="{401C70AD-7819-4FF2-839C-23C84F816C1B}" sibTransId="{4F41DA5A-1D66-4B71-8B91-71BF1A566171}"/>
    <dgm:cxn modelId="{4218F6FD-658D-490F-9D38-B31887A3EC1A}" type="presOf" srcId="{9B62A416-738E-4E0D-A99B-53E89E114A85}" destId="{ABE1D53A-90AE-4CEF-8E4D-4A4453147CB9}" srcOrd="0" destOrd="0" presId="urn:microsoft.com/office/officeart/2008/layout/HorizontalMultiLevelHierarchy"/>
    <dgm:cxn modelId="{152AEB36-CD40-4087-B3AF-FC9EFCD2C55D}" type="presParOf" srcId="{14E3DD6B-AD26-41DA-9856-0C406ACA5665}" destId="{8D429122-FB64-4283-805C-034BD2C3659C}" srcOrd="0" destOrd="0" presId="urn:microsoft.com/office/officeart/2008/layout/HorizontalMultiLevelHierarchy"/>
    <dgm:cxn modelId="{B2C3CE8D-012E-4035-92F6-E06AA74AED5A}" type="presParOf" srcId="{8D429122-FB64-4283-805C-034BD2C3659C}" destId="{72CB3C2B-9393-4DAC-B902-A72E17507546}" srcOrd="0" destOrd="0" presId="urn:microsoft.com/office/officeart/2008/layout/HorizontalMultiLevelHierarchy"/>
    <dgm:cxn modelId="{85803039-9726-46D5-8286-E16362C130A2}" type="presParOf" srcId="{8D429122-FB64-4283-805C-034BD2C3659C}" destId="{8AB515E8-B848-485D-A02E-D3D864C75048}" srcOrd="1" destOrd="0" presId="urn:microsoft.com/office/officeart/2008/layout/HorizontalMultiLevelHierarchy"/>
    <dgm:cxn modelId="{E05CE480-3AC9-4B6C-A375-D30B5F490564}" type="presParOf" srcId="{8AB515E8-B848-485D-A02E-D3D864C75048}" destId="{276C512F-D192-4405-965E-2C3259656FD6}" srcOrd="0" destOrd="0" presId="urn:microsoft.com/office/officeart/2008/layout/HorizontalMultiLevelHierarchy"/>
    <dgm:cxn modelId="{485DBAE7-7A50-47ED-9D46-31B995D12AC2}" type="presParOf" srcId="{276C512F-D192-4405-965E-2C3259656FD6}" destId="{00BCBB17-AC74-4C5B-8C8F-EA6BA831090F}" srcOrd="0" destOrd="0" presId="urn:microsoft.com/office/officeart/2008/layout/HorizontalMultiLevelHierarchy"/>
    <dgm:cxn modelId="{94EC6F43-90AF-4B1A-B094-4117AE0C2163}" type="presParOf" srcId="{8AB515E8-B848-485D-A02E-D3D864C75048}" destId="{649A36A7-EA82-4BBA-9450-89BA5BBFBF74}" srcOrd="1" destOrd="0" presId="urn:microsoft.com/office/officeart/2008/layout/HorizontalMultiLevelHierarchy"/>
    <dgm:cxn modelId="{E7187819-3F62-42C8-8D44-DAE3765C1D5F}" type="presParOf" srcId="{649A36A7-EA82-4BBA-9450-89BA5BBFBF74}" destId="{0998314B-73D8-431B-974C-4247B7F05032}" srcOrd="0" destOrd="0" presId="urn:microsoft.com/office/officeart/2008/layout/HorizontalMultiLevelHierarchy"/>
    <dgm:cxn modelId="{1483E4A6-058F-49F5-8EF6-CCAAA70AB91F}" type="presParOf" srcId="{649A36A7-EA82-4BBA-9450-89BA5BBFBF74}" destId="{040E3CEC-CE39-445A-9945-8C7BED821CD1}" srcOrd="1" destOrd="0" presId="urn:microsoft.com/office/officeart/2008/layout/HorizontalMultiLevelHierarchy"/>
    <dgm:cxn modelId="{B223220B-069C-4011-9C24-09A5B13D95D3}" type="presParOf" srcId="{040E3CEC-CE39-445A-9945-8C7BED821CD1}" destId="{9A1A40D8-6451-4755-B2D0-0E2A3B1E9E01}" srcOrd="0" destOrd="0" presId="urn:microsoft.com/office/officeart/2008/layout/HorizontalMultiLevelHierarchy"/>
    <dgm:cxn modelId="{CC23CD27-2200-498B-B9AD-52775775F540}" type="presParOf" srcId="{9A1A40D8-6451-4755-B2D0-0E2A3B1E9E01}" destId="{7C8F9C79-D415-4DA2-953D-CDCF0BB2CC6B}" srcOrd="0" destOrd="0" presId="urn:microsoft.com/office/officeart/2008/layout/HorizontalMultiLevelHierarchy"/>
    <dgm:cxn modelId="{8FC5271C-FA66-4205-984E-3D6E655A0E7B}" type="presParOf" srcId="{040E3CEC-CE39-445A-9945-8C7BED821CD1}" destId="{67A6ABBF-4D17-40D8-A246-294E632B6F4C}" srcOrd="1" destOrd="0" presId="urn:microsoft.com/office/officeart/2008/layout/HorizontalMultiLevelHierarchy"/>
    <dgm:cxn modelId="{E3C4A688-B7EC-4E3D-93F2-8DC4EAE879A0}" type="presParOf" srcId="{67A6ABBF-4D17-40D8-A246-294E632B6F4C}" destId="{ABE1D53A-90AE-4CEF-8E4D-4A4453147CB9}" srcOrd="0" destOrd="0" presId="urn:microsoft.com/office/officeart/2008/layout/HorizontalMultiLevelHierarchy"/>
    <dgm:cxn modelId="{69BB5203-E847-4774-A392-3EC516EA3D78}" type="presParOf" srcId="{67A6ABBF-4D17-40D8-A246-294E632B6F4C}" destId="{50A10448-7D17-4577-A020-F46854B2FC49}" srcOrd="1" destOrd="0" presId="urn:microsoft.com/office/officeart/2008/layout/HorizontalMultiLevelHierarchy"/>
    <dgm:cxn modelId="{9C72D4F0-E92F-4E87-BDA1-35E3B7488175}" type="presParOf" srcId="{8AB515E8-B848-485D-A02E-D3D864C75048}" destId="{4BACA782-400C-4B9C-8F90-D91DB6066CC5}" srcOrd="2" destOrd="0" presId="urn:microsoft.com/office/officeart/2008/layout/HorizontalMultiLevelHierarchy"/>
    <dgm:cxn modelId="{59463FEC-2871-4B4F-8904-8155710F96FF}" type="presParOf" srcId="{4BACA782-400C-4B9C-8F90-D91DB6066CC5}" destId="{0E2A5E3B-077B-4C41-805C-5447F346694B}" srcOrd="0" destOrd="0" presId="urn:microsoft.com/office/officeart/2008/layout/HorizontalMultiLevelHierarchy"/>
    <dgm:cxn modelId="{655CA21C-118D-420C-8E3A-70A80363C4A8}" type="presParOf" srcId="{8AB515E8-B848-485D-A02E-D3D864C75048}" destId="{978A7376-0CC0-44D8-B965-D13844C78134}" srcOrd="3" destOrd="0" presId="urn:microsoft.com/office/officeart/2008/layout/HorizontalMultiLevelHierarchy"/>
    <dgm:cxn modelId="{DB727765-2D8B-43FA-9562-AD2FA2738A76}" type="presParOf" srcId="{978A7376-0CC0-44D8-B965-D13844C78134}" destId="{E7E5DADC-030E-4795-9959-E6EFDEDD59EE}" srcOrd="0" destOrd="0" presId="urn:microsoft.com/office/officeart/2008/layout/HorizontalMultiLevelHierarchy"/>
    <dgm:cxn modelId="{72F267F4-E114-4A03-ABDA-D69A722FB5C7}" type="presParOf" srcId="{978A7376-0CC0-44D8-B965-D13844C78134}" destId="{2CE4893C-A012-4F3B-902C-5C27131D9F80}" srcOrd="1" destOrd="0" presId="urn:microsoft.com/office/officeart/2008/layout/HorizontalMultiLevelHierarchy"/>
    <dgm:cxn modelId="{49F39AB8-AF85-4C87-9E9A-0F5ECE1B7FE2}" type="presParOf" srcId="{2CE4893C-A012-4F3B-902C-5C27131D9F80}" destId="{12D47C83-7598-470F-90F7-F830DF54D021}" srcOrd="0" destOrd="0" presId="urn:microsoft.com/office/officeart/2008/layout/HorizontalMultiLevelHierarchy"/>
    <dgm:cxn modelId="{837B0B95-5F62-4EDD-9220-5EAFF5026F77}" type="presParOf" srcId="{12D47C83-7598-470F-90F7-F830DF54D021}" destId="{1CA761EF-29C0-47DB-8F02-56657E84A302}" srcOrd="0" destOrd="0" presId="urn:microsoft.com/office/officeart/2008/layout/HorizontalMultiLevelHierarchy"/>
    <dgm:cxn modelId="{01E979B3-8DA4-47B7-9123-40E1BC5C79E3}" type="presParOf" srcId="{2CE4893C-A012-4F3B-902C-5C27131D9F80}" destId="{FB32955E-C80A-4884-B206-F754F4E882B5}" srcOrd="1" destOrd="0" presId="urn:microsoft.com/office/officeart/2008/layout/HorizontalMultiLevelHierarchy"/>
    <dgm:cxn modelId="{2AC2F1B9-7AE4-4781-9C73-BCFD58378633}" type="presParOf" srcId="{FB32955E-C80A-4884-B206-F754F4E882B5}" destId="{109E801F-3869-40DB-A3AF-B6BD50875869}" srcOrd="0" destOrd="0" presId="urn:microsoft.com/office/officeart/2008/layout/HorizontalMultiLevelHierarchy"/>
    <dgm:cxn modelId="{DA268BE1-9E42-424A-99EC-660B75D7D80A}" type="presParOf" srcId="{FB32955E-C80A-4884-B206-F754F4E882B5}" destId="{AB80386C-21A9-4E16-A255-57604A4010AB}" srcOrd="1" destOrd="0" presId="urn:microsoft.com/office/officeart/2008/layout/HorizontalMultiLevelHierarchy"/>
    <dgm:cxn modelId="{17FDC7A0-9C2F-49B8-86D9-D2B222B09EB0}" type="presParOf" srcId="{AB80386C-21A9-4E16-A255-57604A4010AB}" destId="{D3E7F3C0-5F55-49DF-B303-938EA678DC23}" srcOrd="0" destOrd="0" presId="urn:microsoft.com/office/officeart/2008/layout/HorizontalMultiLevelHierarchy"/>
    <dgm:cxn modelId="{6AC30273-85C5-430D-8186-7BE38779733B}" type="presParOf" srcId="{D3E7F3C0-5F55-49DF-B303-938EA678DC23}" destId="{51321F9A-EA9B-497E-B423-2B5354D52686}" srcOrd="0" destOrd="0" presId="urn:microsoft.com/office/officeart/2008/layout/HorizontalMultiLevelHierarchy"/>
    <dgm:cxn modelId="{4798C138-CD90-4F9E-868D-70EA99F2F3C8}" type="presParOf" srcId="{AB80386C-21A9-4E16-A255-57604A4010AB}" destId="{11817CD8-5059-4681-9CA6-613003427765}" srcOrd="1" destOrd="0" presId="urn:microsoft.com/office/officeart/2008/layout/HorizontalMultiLevelHierarchy"/>
    <dgm:cxn modelId="{4B61F569-C363-4129-8081-696166602FC7}" type="presParOf" srcId="{11817CD8-5059-4681-9CA6-613003427765}" destId="{F76409CD-1C42-40BF-83E4-EC98D05510DF}" srcOrd="0" destOrd="0" presId="urn:microsoft.com/office/officeart/2008/layout/HorizontalMultiLevelHierarchy"/>
    <dgm:cxn modelId="{F3D0AE5E-415A-4D7A-BC27-05636DFF9389}" type="presParOf" srcId="{11817CD8-5059-4681-9CA6-613003427765}" destId="{F95B28E5-B607-46D1-AF30-DE89863FCBB8}" srcOrd="1" destOrd="0" presId="urn:microsoft.com/office/officeart/2008/layout/HorizontalMultiLevelHierarchy"/>
    <dgm:cxn modelId="{D1298DCC-FD34-4B62-BB9A-1936917B4108}" type="presParOf" srcId="{2CE4893C-A012-4F3B-902C-5C27131D9F80}" destId="{28FC10E3-EE27-4073-B2E6-BE0852E80DA7}" srcOrd="2" destOrd="0" presId="urn:microsoft.com/office/officeart/2008/layout/HorizontalMultiLevelHierarchy"/>
    <dgm:cxn modelId="{7B04E1DF-ACE2-4E18-BA21-40E8236FC12F}" type="presParOf" srcId="{28FC10E3-EE27-4073-B2E6-BE0852E80DA7}" destId="{0B0FCF69-D68A-4E64-BBCE-932641E615A7}" srcOrd="0" destOrd="0" presId="urn:microsoft.com/office/officeart/2008/layout/HorizontalMultiLevelHierarchy"/>
    <dgm:cxn modelId="{CC111873-32BA-48B3-A784-C7866AB0A154}" type="presParOf" srcId="{2CE4893C-A012-4F3B-902C-5C27131D9F80}" destId="{447DDEAC-B1D3-44A6-BBFE-630C695E678E}" srcOrd="3" destOrd="0" presId="urn:microsoft.com/office/officeart/2008/layout/HorizontalMultiLevelHierarchy"/>
    <dgm:cxn modelId="{F286186F-949E-4B17-BC58-C037CA434427}" type="presParOf" srcId="{447DDEAC-B1D3-44A6-BBFE-630C695E678E}" destId="{A02993EB-2FBF-448F-BEEA-8566FBC58FFA}" srcOrd="0" destOrd="0" presId="urn:microsoft.com/office/officeart/2008/layout/HorizontalMultiLevelHierarchy"/>
    <dgm:cxn modelId="{93708D42-248C-4795-8F40-33D5B4602C04}" type="presParOf" srcId="{447DDEAC-B1D3-44A6-BBFE-630C695E678E}" destId="{B10033C0-53C7-4861-8A58-D9B318CED9E9}" srcOrd="1" destOrd="0" presId="urn:microsoft.com/office/officeart/2008/layout/HorizontalMultiLevelHierarchy"/>
    <dgm:cxn modelId="{5AAF99BE-D083-4924-9D53-0686FED7365E}" type="presParOf" srcId="{B10033C0-53C7-4861-8A58-D9B318CED9E9}" destId="{22E7B13A-F420-43E0-87C8-74C22F60F8B2}" srcOrd="0" destOrd="0" presId="urn:microsoft.com/office/officeart/2008/layout/HorizontalMultiLevelHierarchy"/>
    <dgm:cxn modelId="{4F0C1B8E-2CC5-4A9B-86DC-59956A42A794}" type="presParOf" srcId="{22E7B13A-F420-43E0-87C8-74C22F60F8B2}" destId="{259FA6A0-38C4-4FFC-9063-6087AF21F03E}" srcOrd="0" destOrd="0" presId="urn:microsoft.com/office/officeart/2008/layout/HorizontalMultiLevelHierarchy"/>
    <dgm:cxn modelId="{CA118B3E-4176-4961-8BB4-0D42D5D492F1}" type="presParOf" srcId="{B10033C0-53C7-4861-8A58-D9B318CED9E9}" destId="{4A7255FC-B012-423F-A735-A8944F41C3F6}" srcOrd="1" destOrd="0" presId="urn:microsoft.com/office/officeart/2008/layout/HorizontalMultiLevelHierarchy"/>
    <dgm:cxn modelId="{CE8E53BA-CDAE-4BF8-9E4A-EE104F7A07F9}" type="presParOf" srcId="{4A7255FC-B012-423F-A735-A8944F41C3F6}" destId="{E8A53E08-4D63-4595-9896-6C8C7A9E2B88}" srcOrd="0" destOrd="0" presId="urn:microsoft.com/office/officeart/2008/layout/HorizontalMultiLevelHierarchy"/>
    <dgm:cxn modelId="{98D6361B-F4A8-4EEB-830B-C1CFC85565CE}" type="presParOf" srcId="{4A7255FC-B012-423F-A735-A8944F41C3F6}" destId="{E203ECBA-3C46-41BF-A39C-61AD926A13E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F9E167-0C9D-4FDC-901E-2363CC1E57A9}">
      <dsp:nvSpPr>
        <dsp:cNvPr id="0" name=""/>
        <dsp:cNvSpPr/>
      </dsp:nvSpPr>
      <dsp:spPr>
        <a:xfrm>
          <a:off x="6333466" y="1407283"/>
          <a:ext cx="3144737" cy="643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8598"/>
              </a:lnTo>
              <a:lnTo>
                <a:pt x="3144737" y="438598"/>
              </a:lnTo>
              <a:lnTo>
                <a:pt x="3144737" y="64360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868BE2-9D9C-4FB7-934A-0ABFCD23F6DF}">
      <dsp:nvSpPr>
        <dsp:cNvPr id="0" name=""/>
        <dsp:cNvSpPr/>
      </dsp:nvSpPr>
      <dsp:spPr>
        <a:xfrm>
          <a:off x="6727740" y="3456126"/>
          <a:ext cx="91440" cy="6436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36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65CA5C-711C-4E3B-A1C2-DAB0AA1E03D0}">
      <dsp:nvSpPr>
        <dsp:cNvPr id="0" name=""/>
        <dsp:cNvSpPr/>
      </dsp:nvSpPr>
      <dsp:spPr>
        <a:xfrm>
          <a:off x="6333466" y="1407283"/>
          <a:ext cx="439994" cy="643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8598"/>
              </a:lnTo>
              <a:lnTo>
                <a:pt x="439994" y="438598"/>
              </a:lnTo>
              <a:lnTo>
                <a:pt x="439994" y="64360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30569A-F532-4536-BA5C-6432E6A0B760}">
      <dsp:nvSpPr>
        <dsp:cNvPr id="0" name=""/>
        <dsp:cNvSpPr/>
      </dsp:nvSpPr>
      <dsp:spPr>
        <a:xfrm>
          <a:off x="3143009" y="3456126"/>
          <a:ext cx="91440" cy="6436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36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DF2237-753D-4634-824A-ABE0333FA241}">
      <dsp:nvSpPr>
        <dsp:cNvPr id="0" name=""/>
        <dsp:cNvSpPr/>
      </dsp:nvSpPr>
      <dsp:spPr>
        <a:xfrm>
          <a:off x="3188729" y="1407283"/>
          <a:ext cx="3144737" cy="643605"/>
        </a:xfrm>
        <a:custGeom>
          <a:avLst/>
          <a:gdLst/>
          <a:ahLst/>
          <a:cxnLst/>
          <a:rect l="0" t="0" r="0" b="0"/>
          <a:pathLst>
            <a:path>
              <a:moveTo>
                <a:pt x="3144737" y="0"/>
              </a:moveTo>
              <a:lnTo>
                <a:pt x="3144737" y="438598"/>
              </a:lnTo>
              <a:lnTo>
                <a:pt x="0" y="438598"/>
              </a:lnTo>
              <a:lnTo>
                <a:pt x="0" y="64360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B08A2-5267-4327-B9DC-03F18CEBADD3}">
      <dsp:nvSpPr>
        <dsp:cNvPr id="0" name=""/>
        <dsp:cNvSpPr/>
      </dsp:nvSpPr>
      <dsp:spPr>
        <a:xfrm>
          <a:off x="5226980" y="2046"/>
          <a:ext cx="2212971" cy="14052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99C26-C521-4A38-8EC0-1D4097EF641D}">
      <dsp:nvSpPr>
        <dsp:cNvPr id="0" name=""/>
        <dsp:cNvSpPr/>
      </dsp:nvSpPr>
      <dsp:spPr>
        <a:xfrm>
          <a:off x="5472866" y="235637"/>
          <a:ext cx="2212971" cy="14052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/>
            <a:t>程序内存模型</a:t>
          </a:r>
        </a:p>
      </dsp:txBody>
      <dsp:txXfrm>
        <a:off x="5514024" y="276795"/>
        <a:ext cx="2130655" cy="1322920"/>
      </dsp:txXfrm>
    </dsp:sp>
    <dsp:sp modelId="{C2C9B2E5-B1DF-41C6-ADBF-B2C8C013F85A}">
      <dsp:nvSpPr>
        <dsp:cNvPr id="0" name=""/>
        <dsp:cNvSpPr/>
      </dsp:nvSpPr>
      <dsp:spPr>
        <a:xfrm>
          <a:off x="2082243" y="2050889"/>
          <a:ext cx="2212971" cy="14052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A89A60-C2B2-4018-B7A6-69F91DFF451D}">
      <dsp:nvSpPr>
        <dsp:cNvPr id="0" name=""/>
        <dsp:cNvSpPr/>
      </dsp:nvSpPr>
      <dsp:spPr>
        <a:xfrm>
          <a:off x="2328129" y="2284480"/>
          <a:ext cx="2212971" cy="14052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/>
            <a:t>静态常量区</a:t>
          </a:r>
        </a:p>
      </dsp:txBody>
      <dsp:txXfrm>
        <a:off x="2369287" y="2325638"/>
        <a:ext cx="2130655" cy="1322920"/>
      </dsp:txXfrm>
    </dsp:sp>
    <dsp:sp modelId="{6985C094-4AB3-4C37-9A98-E7D5721232C3}">
      <dsp:nvSpPr>
        <dsp:cNvPr id="0" name=""/>
        <dsp:cNvSpPr/>
      </dsp:nvSpPr>
      <dsp:spPr>
        <a:xfrm>
          <a:off x="1202255" y="4099732"/>
          <a:ext cx="3972947" cy="14052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9D3BF-A52A-467A-9CCF-B731EFBE5C17}">
      <dsp:nvSpPr>
        <dsp:cNvPr id="0" name=""/>
        <dsp:cNvSpPr/>
      </dsp:nvSpPr>
      <dsp:spPr>
        <a:xfrm>
          <a:off x="1448141" y="4333323"/>
          <a:ext cx="3972947" cy="14052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/>
            <a:t>1. </a:t>
          </a:r>
          <a:r>
            <a:rPr lang="zh-CN" altLang="en-US" sz="1200" kern="1200"/>
            <a:t>只读</a:t>
          </a:r>
          <a:endParaRPr lang="en-US" altLang="zh-CN" sz="1200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/>
            <a:t>2. </a:t>
          </a:r>
          <a:r>
            <a:rPr lang="zh-CN" altLang="en-US" sz="1200" kern="1200"/>
            <a:t>大小固定</a:t>
          </a:r>
          <a:endParaRPr lang="en-US" altLang="zh-CN" sz="1200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/>
            <a:t>3.</a:t>
          </a:r>
          <a:r>
            <a:rPr lang="zh-CN" altLang="en-US" sz="1200" kern="1200"/>
            <a:t>无法管理</a:t>
          </a:r>
          <a:endParaRPr lang="en-US" altLang="zh-CN" sz="1200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/>
            <a:t>4. </a:t>
          </a:r>
          <a:r>
            <a:rPr lang="zh-CN" altLang="en-US" sz="1200" kern="1200"/>
            <a:t>可根据特性进行逻辑的特定优化</a:t>
          </a:r>
        </a:p>
      </dsp:txBody>
      <dsp:txXfrm>
        <a:off x="1489299" y="4374481"/>
        <a:ext cx="3890631" cy="1322920"/>
      </dsp:txXfrm>
    </dsp:sp>
    <dsp:sp modelId="{0DB67EBD-9676-40F6-93BA-EBBC219171CD}">
      <dsp:nvSpPr>
        <dsp:cNvPr id="0" name=""/>
        <dsp:cNvSpPr/>
      </dsp:nvSpPr>
      <dsp:spPr>
        <a:xfrm>
          <a:off x="5666974" y="2050889"/>
          <a:ext cx="2212971" cy="14052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1C30D-F4F8-4831-B16F-BAEDF66E72F2}">
      <dsp:nvSpPr>
        <dsp:cNvPr id="0" name=""/>
        <dsp:cNvSpPr/>
      </dsp:nvSpPr>
      <dsp:spPr>
        <a:xfrm>
          <a:off x="5912860" y="2284480"/>
          <a:ext cx="2212971" cy="14052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/>
            <a:t>调用栈</a:t>
          </a:r>
        </a:p>
      </dsp:txBody>
      <dsp:txXfrm>
        <a:off x="5954018" y="2325638"/>
        <a:ext cx="2130655" cy="1322920"/>
      </dsp:txXfrm>
    </dsp:sp>
    <dsp:sp modelId="{358FA2A6-D17E-4FAA-B4E7-26A4FA24598B}">
      <dsp:nvSpPr>
        <dsp:cNvPr id="0" name=""/>
        <dsp:cNvSpPr/>
      </dsp:nvSpPr>
      <dsp:spPr>
        <a:xfrm>
          <a:off x="5666974" y="4099732"/>
          <a:ext cx="2212971" cy="14052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B0405-46A2-4192-950B-67F049B5A04D}">
      <dsp:nvSpPr>
        <dsp:cNvPr id="0" name=""/>
        <dsp:cNvSpPr/>
      </dsp:nvSpPr>
      <dsp:spPr>
        <a:xfrm>
          <a:off x="5912860" y="4333323"/>
          <a:ext cx="2212971" cy="14052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/>
            <a:t>1.</a:t>
          </a:r>
          <a:r>
            <a:rPr lang="zh-CN" altLang="en-US" sz="1200" kern="1200"/>
            <a:t>被动分配，被动回收</a:t>
          </a:r>
          <a:endParaRPr lang="en-US" altLang="zh-CN" sz="1200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/>
            <a:t>2.</a:t>
          </a:r>
          <a:r>
            <a:rPr lang="zh-CN" altLang="en-US" sz="1200" kern="1200"/>
            <a:t>大小在运行期有一个动态调整的过程</a:t>
          </a:r>
          <a:endParaRPr lang="en-US" altLang="zh-CN" sz="1200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/>
            <a:t>3. </a:t>
          </a:r>
          <a:r>
            <a:rPr lang="zh-CN" altLang="en-US" sz="1200" kern="1200"/>
            <a:t>大小有系统限制</a:t>
          </a:r>
          <a:endParaRPr lang="en-US" altLang="zh-CN" sz="1200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/>
            <a:t>4. </a:t>
          </a:r>
          <a:r>
            <a:rPr lang="zh-CN" altLang="en-US" sz="1200" kern="1200"/>
            <a:t>底大顶小</a:t>
          </a:r>
        </a:p>
      </dsp:txBody>
      <dsp:txXfrm>
        <a:off x="5954018" y="4374481"/>
        <a:ext cx="2130655" cy="1322920"/>
      </dsp:txXfrm>
    </dsp:sp>
    <dsp:sp modelId="{DE0107D1-AFD5-4057-B6F6-DCF25A6CD756}">
      <dsp:nvSpPr>
        <dsp:cNvPr id="0" name=""/>
        <dsp:cNvSpPr/>
      </dsp:nvSpPr>
      <dsp:spPr>
        <a:xfrm>
          <a:off x="8371718" y="2050889"/>
          <a:ext cx="2212971" cy="14052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A35C4-69A1-4829-93D1-D1EC2E1C4B79}">
      <dsp:nvSpPr>
        <dsp:cNvPr id="0" name=""/>
        <dsp:cNvSpPr/>
      </dsp:nvSpPr>
      <dsp:spPr>
        <a:xfrm>
          <a:off x="8617603" y="2284480"/>
          <a:ext cx="2212971" cy="14052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/>
            <a:t>堆</a:t>
          </a:r>
        </a:p>
      </dsp:txBody>
      <dsp:txXfrm>
        <a:off x="8658761" y="2325638"/>
        <a:ext cx="2130655" cy="1322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B6D62-08EC-4C42-ADB3-A9FC0E2012FA}">
      <dsp:nvSpPr>
        <dsp:cNvPr id="0" name=""/>
        <dsp:cNvSpPr/>
      </dsp:nvSpPr>
      <dsp:spPr>
        <a:xfrm>
          <a:off x="5291" y="2094673"/>
          <a:ext cx="1561041" cy="7805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b="1" kern="1200"/>
            <a:t>前置声明</a:t>
          </a:r>
        </a:p>
      </dsp:txBody>
      <dsp:txXfrm>
        <a:off x="28152" y="2117534"/>
        <a:ext cx="1515319" cy="734798"/>
      </dsp:txXfrm>
    </dsp:sp>
    <dsp:sp modelId="{78D196D6-474C-4222-AD50-88D784AA0F1E}">
      <dsp:nvSpPr>
        <dsp:cNvPr id="0" name=""/>
        <dsp:cNvSpPr/>
      </dsp:nvSpPr>
      <dsp:spPr>
        <a:xfrm rot="17500715">
          <a:off x="1033363" y="1686570"/>
          <a:ext cx="169035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1690356" y="1296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36282" y="1657275"/>
        <a:ext cx="84517" cy="84517"/>
      </dsp:txXfrm>
    </dsp:sp>
    <dsp:sp modelId="{A58E7814-C8C2-415E-88F6-71FE78CC4B78}">
      <dsp:nvSpPr>
        <dsp:cNvPr id="0" name=""/>
        <dsp:cNvSpPr/>
      </dsp:nvSpPr>
      <dsp:spPr>
        <a:xfrm>
          <a:off x="2190749" y="523875"/>
          <a:ext cx="1561041" cy="7805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/>
            <a:t>目的</a:t>
          </a:r>
        </a:p>
      </dsp:txBody>
      <dsp:txXfrm>
        <a:off x="2213610" y="546736"/>
        <a:ext cx="1515319" cy="734798"/>
      </dsp:txXfrm>
    </dsp:sp>
    <dsp:sp modelId="{21105928-BAF6-4DAA-9A4F-187F5C6BA4CD}">
      <dsp:nvSpPr>
        <dsp:cNvPr id="0" name=""/>
        <dsp:cNvSpPr/>
      </dsp:nvSpPr>
      <dsp:spPr>
        <a:xfrm rot="19457599">
          <a:off x="3679514" y="676771"/>
          <a:ext cx="768971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768971" y="1296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44775" y="670511"/>
        <a:ext cx="38448" cy="38448"/>
      </dsp:txXfrm>
    </dsp:sp>
    <dsp:sp modelId="{28077E00-A6A4-43D2-8B69-CCF682E11CF3}">
      <dsp:nvSpPr>
        <dsp:cNvPr id="0" name=""/>
        <dsp:cNvSpPr/>
      </dsp:nvSpPr>
      <dsp:spPr>
        <a:xfrm>
          <a:off x="4376208" y="75075"/>
          <a:ext cx="1561041" cy="7805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/>
            <a:t>在不提供内存布局的前提下，让源文件编译过。</a:t>
          </a:r>
        </a:p>
      </dsp:txBody>
      <dsp:txXfrm>
        <a:off x="4399069" y="97936"/>
        <a:ext cx="1515319" cy="734798"/>
      </dsp:txXfrm>
    </dsp:sp>
    <dsp:sp modelId="{998AEACB-BA67-4148-AE48-A47827536020}">
      <dsp:nvSpPr>
        <dsp:cNvPr id="0" name=""/>
        <dsp:cNvSpPr/>
      </dsp:nvSpPr>
      <dsp:spPr>
        <a:xfrm>
          <a:off x="5937250" y="452372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233848" y="449725"/>
        <a:ext cx="31220" cy="31220"/>
      </dsp:txXfrm>
    </dsp:sp>
    <dsp:sp modelId="{253C2F4E-91D6-49B7-AA71-751C96A3E17E}">
      <dsp:nvSpPr>
        <dsp:cNvPr id="0" name=""/>
        <dsp:cNvSpPr/>
      </dsp:nvSpPr>
      <dsp:spPr>
        <a:xfrm>
          <a:off x="6561666" y="75075"/>
          <a:ext cx="1561041" cy="7805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/>
            <a:t>为了只影响编译过程而不影响链接过程。实际上不产生任何占用内存的对象，而只做声明。</a:t>
          </a:r>
        </a:p>
      </dsp:txBody>
      <dsp:txXfrm>
        <a:off x="6584527" y="97936"/>
        <a:ext cx="1515319" cy="734798"/>
      </dsp:txXfrm>
    </dsp:sp>
    <dsp:sp modelId="{71713B74-9FB2-4043-835A-5E22E05A6252}">
      <dsp:nvSpPr>
        <dsp:cNvPr id="0" name=""/>
        <dsp:cNvSpPr/>
      </dsp:nvSpPr>
      <dsp:spPr>
        <a:xfrm rot="2156644">
          <a:off x="3676682" y="1132717"/>
          <a:ext cx="788917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788917" y="1296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51418" y="1125957"/>
        <a:ext cx="39445" cy="39445"/>
      </dsp:txXfrm>
    </dsp:sp>
    <dsp:sp modelId="{C5CFFE72-C1C9-4D49-995F-E550977B3BC7}">
      <dsp:nvSpPr>
        <dsp:cNvPr id="0" name=""/>
        <dsp:cNvSpPr/>
      </dsp:nvSpPr>
      <dsp:spPr>
        <a:xfrm>
          <a:off x="4390491" y="986965"/>
          <a:ext cx="1561041" cy="7805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4413352" y="1009826"/>
        <a:ext cx="1515319" cy="734798"/>
      </dsp:txXfrm>
    </dsp:sp>
    <dsp:sp modelId="{F6D80941-130A-4698-9752-61A03D7F4859}">
      <dsp:nvSpPr>
        <dsp:cNvPr id="0" name=""/>
        <dsp:cNvSpPr/>
      </dsp:nvSpPr>
      <dsp:spPr>
        <a:xfrm rot="20413970">
          <a:off x="1546784" y="2359770"/>
          <a:ext cx="663514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63514" y="1296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61953" y="2356146"/>
        <a:ext cx="33175" cy="33175"/>
      </dsp:txXfrm>
    </dsp:sp>
    <dsp:sp modelId="{FF2195EA-69CB-4758-99F2-B9036B9FBFD8}">
      <dsp:nvSpPr>
        <dsp:cNvPr id="0" name=""/>
        <dsp:cNvSpPr/>
      </dsp:nvSpPr>
      <dsp:spPr>
        <a:xfrm>
          <a:off x="2190749" y="1870273"/>
          <a:ext cx="1561041" cy="7805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/>
            <a:t>好处</a:t>
          </a:r>
        </a:p>
      </dsp:txBody>
      <dsp:txXfrm>
        <a:off x="2213610" y="1893134"/>
        <a:ext cx="1515319" cy="734798"/>
      </dsp:txXfrm>
    </dsp:sp>
    <dsp:sp modelId="{680ED66C-1713-4666-8624-7215C77A9BBD}">
      <dsp:nvSpPr>
        <dsp:cNvPr id="0" name=""/>
        <dsp:cNvSpPr/>
      </dsp:nvSpPr>
      <dsp:spPr>
        <a:xfrm>
          <a:off x="3751791" y="2247570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48389" y="2244923"/>
        <a:ext cx="31220" cy="31220"/>
      </dsp:txXfrm>
    </dsp:sp>
    <dsp:sp modelId="{202E6BB8-BA6C-4A92-9333-36271A0158C1}">
      <dsp:nvSpPr>
        <dsp:cNvPr id="0" name=""/>
        <dsp:cNvSpPr/>
      </dsp:nvSpPr>
      <dsp:spPr>
        <a:xfrm>
          <a:off x="4376208" y="1870273"/>
          <a:ext cx="1561041" cy="7805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/>
            <a:t>减少编译依赖，提升编译速度。</a:t>
          </a:r>
        </a:p>
      </dsp:txBody>
      <dsp:txXfrm>
        <a:off x="4399069" y="1893134"/>
        <a:ext cx="1515319" cy="734798"/>
      </dsp:txXfrm>
    </dsp:sp>
    <dsp:sp modelId="{F95D7C8C-0631-43F5-B8FF-F4684303FD82}">
      <dsp:nvSpPr>
        <dsp:cNvPr id="0" name=""/>
        <dsp:cNvSpPr/>
      </dsp:nvSpPr>
      <dsp:spPr>
        <a:xfrm rot="4099285">
          <a:off x="1033363" y="3257369"/>
          <a:ext cx="169035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1690356" y="1296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36282" y="3228073"/>
        <a:ext cx="84517" cy="84517"/>
      </dsp:txXfrm>
    </dsp:sp>
    <dsp:sp modelId="{9DB1AD9C-D13F-4BF5-90A8-4AC95C1BAD25}">
      <dsp:nvSpPr>
        <dsp:cNvPr id="0" name=""/>
        <dsp:cNvSpPr/>
      </dsp:nvSpPr>
      <dsp:spPr>
        <a:xfrm>
          <a:off x="2190749" y="3665471"/>
          <a:ext cx="1561041" cy="7805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/>
            <a:t>What</a:t>
          </a:r>
          <a:r>
            <a:rPr lang="zh-CN" altLang="en-US" sz="800" kern="1200"/>
            <a:t>？</a:t>
          </a:r>
          <a:endParaRPr lang="en-US" altLang="zh-CN" sz="800" kern="1200"/>
        </a:p>
      </dsp:txBody>
      <dsp:txXfrm>
        <a:off x="2213610" y="3688332"/>
        <a:ext cx="1515319" cy="734798"/>
      </dsp:txXfrm>
    </dsp:sp>
    <dsp:sp modelId="{4ACED468-9B96-47BB-BA99-84AAF8D83189}">
      <dsp:nvSpPr>
        <dsp:cNvPr id="0" name=""/>
        <dsp:cNvSpPr/>
      </dsp:nvSpPr>
      <dsp:spPr>
        <a:xfrm rot="18289469">
          <a:off x="3517287" y="3593968"/>
          <a:ext cx="1093425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1093425" y="1296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36664" y="3579596"/>
        <a:ext cx="54671" cy="54671"/>
      </dsp:txXfrm>
    </dsp:sp>
    <dsp:sp modelId="{BFDBCB28-8B21-4A05-B333-1CA3053B135E}">
      <dsp:nvSpPr>
        <dsp:cNvPr id="0" name=""/>
        <dsp:cNvSpPr/>
      </dsp:nvSpPr>
      <dsp:spPr>
        <a:xfrm>
          <a:off x="4376208" y="2767872"/>
          <a:ext cx="1561041" cy="7805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4399069" y="2790733"/>
        <a:ext cx="1515319" cy="734798"/>
      </dsp:txXfrm>
    </dsp:sp>
    <dsp:sp modelId="{4E067865-A9D9-4FD2-8B43-24BAF294C781}">
      <dsp:nvSpPr>
        <dsp:cNvPr id="0" name=""/>
        <dsp:cNvSpPr/>
      </dsp:nvSpPr>
      <dsp:spPr>
        <a:xfrm>
          <a:off x="3751791" y="4042768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48389" y="4040121"/>
        <a:ext cx="31220" cy="31220"/>
      </dsp:txXfrm>
    </dsp:sp>
    <dsp:sp modelId="{0B326D3C-68AC-4634-851A-E185B8AD9251}">
      <dsp:nvSpPr>
        <dsp:cNvPr id="0" name=""/>
        <dsp:cNvSpPr/>
      </dsp:nvSpPr>
      <dsp:spPr>
        <a:xfrm>
          <a:off x="4376208" y="3665471"/>
          <a:ext cx="1561041" cy="7805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/>
            <a:t>变量：</a:t>
          </a:r>
          <a:endParaRPr lang="en-US" altLang="zh-CN" sz="800" kern="120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/>
            <a:t>//int a; </a:t>
          </a:r>
          <a:r>
            <a:rPr lang="zh-CN" altLang="en-US" sz="800" kern="1200"/>
            <a:t>会占用内存，不可用。</a:t>
          </a:r>
          <a:endParaRPr lang="en-US" altLang="zh-CN" sz="800" kern="120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/>
            <a:t>extern int a; //</a:t>
          </a:r>
          <a:r>
            <a:rPr lang="zh-CN" altLang="en-US" sz="800" kern="1200"/>
            <a:t>推荐，假设链接器肯定能找到。</a:t>
          </a:r>
        </a:p>
      </dsp:txBody>
      <dsp:txXfrm>
        <a:off x="4399069" y="3688332"/>
        <a:ext cx="1515319" cy="734798"/>
      </dsp:txXfrm>
    </dsp:sp>
    <dsp:sp modelId="{62B15D07-9D14-4DED-B82E-54E14FF570A9}">
      <dsp:nvSpPr>
        <dsp:cNvPr id="0" name=""/>
        <dsp:cNvSpPr/>
      </dsp:nvSpPr>
      <dsp:spPr>
        <a:xfrm rot="3310531">
          <a:off x="3517287" y="4491567"/>
          <a:ext cx="1093425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1093425" y="1296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36664" y="4477195"/>
        <a:ext cx="54671" cy="54671"/>
      </dsp:txXfrm>
    </dsp:sp>
    <dsp:sp modelId="{7884E2EA-4F6F-4E0D-A2BB-0345B6AD113A}">
      <dsp:nvSpPr>
        <dsp:cNvPr id="0" name=""/>
        <dsp:cNvSpPr/>
      </dsp:nvSpPr>
      <dsp:spPr>
        <a:xfrm>
          <a:off x="4376208" y="4563070"/>
          <a:ext cx="1561041" cy="7805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/>
            <a:t>自定义类型；</a:t>
          </a:r>
          <a:endParaRPr lang="en-US" altLang="zh-CN" sz="800" kern="120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/>
            <a:t>Struct</a:t>
          </a:r>
          <a:r>
            <a:rPr lang="zh-CN" altLang="en-US" sz="800" kern="1200"/>
            <a:t>； </a:t>
          </a:r>
          <a:r>
            <a:rPr lang="en-US" altLang="zh-CN" sz="800" kern="1200"/>
            <a:t>class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/>
            <a:t>Struct Type1;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/>
            <a:t>Class type2;</a:t>
          </a:r>
          <a:endParaRPr lang="zh-CN" altLang="en-US" sz="800" kern="1200"/>
        </a:p>
      </dsp:txBody>
      <dsp:txXfrm>
        <a:off x="4399069" y="4585931"/>
        <a:ext cx="1515319" cy="7347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7B13A-F420-43E0-87C8-74C22F60F8B2}">
      <dsp:nvSpPr>
        <dsp:cNvPr id="0" name=""/>
        <dsp:cNvSpPr/>
      </dsp:nvSpPr>
      <dsp:spPr>
        <a:xfrm>
          <a:off x="6911191" y="3635943"/>
          <a:ext cx="5758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5852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184721" y="3667267"/>
        <a:ext cx="28792" cy="28792"/>
      </dsp:txXfrm>
    </dsp:sp>
    <dsp:sp modelId="{28FC10E3-EE27-4073-B2E6-BE0852E80DA7}">
      <dsp:nvSpPr>
        <dsp:cNvPr id="0" name=""/>
        <dsp:cNvSpPr/>
      </dsp:nvSpPr>
      <dsp:spPr>
        <a:xfrm>
          <a:off x="4424198" y="3133023"/>
          <a:ext cx="575852" cy="5486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7926" y="0"/>
              </a:lnTo>
              <a:lnTo>
                <a:pt x="287926" y="548640"/>
              </a:lnTo>
              <a:lnTo>
                <a:pt x="575852" y="54864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92241" y="3387459"/>
        <a:ext cx="39768" cy="39768"/>
      </dsp:txXfrm>
    </dsp:sp>
    <dsp:sp modelId="{D3E7F3C0-5F55-49DF-B303-938EA678DC23}">
      <dsp:nvSpPr>
        <dsp:cNvPr id="0" name=""/>
        <dsp:cNvSpPr/>
      </dsp:nvSpPr>
      <dsp:spPr>
        <a:xfrm>
          <a:off x="6675379" y="2538663"/>
          <a:ext cx="5758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5852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948909" y="2569987"/>
        <a:ext cx="28792" cy="28792"/>
      </dsp:txXfrm>
    </dsp:sp>
    <dsp:sp modelId="{12D47C83-7598-470F-90F7-F830DF54D021}">
      <dsp:nvSpPr>
        <dsp:cNvPr id="0" name=""/>
        <dsp:cNvSpPr/>
      </dsp:nvSpPr>
      <dsp:spPr>
        <a:xfrm>
          <a:off x="4424198" y="2584383"/>
          <a:ext cx="575852" cy="548640"/>
        </a:xfrm>
        <a:custGeom>
          <a:avLst/>
          <a:gdLst/>
          <a:ahLst/>
          <a:cxnLst/>
          <a:rect l="0" t="0" r="0" b="0"/>
          <a:pathLst>
            <a:path>
              <a:moveTo>
                <a:pt x="0" y="548640"/>
              </a:moveTo>
              <a:lnTo>
                <a:pt x="287926" y="548640"/>
              </a:lnTo>
              <a:lnTo>
                <a:pt x="287926" y="0"/>
              </a:lnTo>
              <a:lnTo>
                <a:pt x="575852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92241" y="2838819"/>
        <a:ext cx="39768" cy="39768"/>
      </dsp:txXfrm>
    </dsp:sp>
    <dsp:sp modelId="{4BACA782-400C-4B9C-8F90-D91DB6066CC5}">
      <dsp:nvSpPr>
        <dsp:cNvPr id="0" name=""/>
        <dsp:cNvSpPr/>
      </dsp:nvSpPr>
      <dsp:spPr>
        <a:xfrm>
          <a:off x="2385767" y="2310063"/>
          <a:ext cx="575852" cy="822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7926" y="0"/>
              </a:lnTo>
              <a:lnTo>
                <a:pt x="287926" y="822960"/>
              </a:lnTo>
              <a:lnTo>
                <a:pt x="575852" y="82296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648582" y="2696432"/>
        <a:ext cx="50221" cy="50221"/>
      </dsp:txXfrm>
    </dsp:sp>
    <dsp:sp modelId="{9A1A40D8-6451-4755-B2D0-0E2A3B1E9E01}">
      <dsp:nvSpPr>
        <dsp:cNvPr id="0" name=""/>
        <dsp:cNvSpPr/>
      </dsp:nvSpPr>
      <dsp:spPr>
        <a:xfrm>
          <a:off x="5840882" y="1441383"/>
          <a:ext cx="5758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5852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114412" y="1472707"/>
        <a:ext cx="28792" cy="28792"/>
      </dsp:txXfrm>
    </dsp:sp>
    <dsp:sp modelId="{276C512F-D192-4405-965E-2C3259656FD6}">
      <dsp:nvSpPr>
        <dsp:cNvPr id="0" name=""/>
        <dsp:cNvSpPr/>
      </dsp:nvSpPr>
      <dsp:spPr>
        <a:xfrm>
          <a:off x="2385767" y="1487103"/>
          <a:ext cx="575852" cy="822960"/>
        </a:xfrm>
        <a:custGeom>
          <a:avLst/>
          <a:gdLst/>
          <a:ahLst/>
          <a:cxnLst/>
          <a:rect l="0" t="0" r="0" b="0"/>
          <a:pathLst>
            <a:path>
              <a:moveTo>
                <a:pt x="0" y="822960"/>
              </a:moveTo>
              <a:lnTo>
                <a:pt x="287926" y="822960"/>
              </a:lnTo>
              <a:lnTo>
                <a:pt x="287926" y="0"/>
              </a:lnTo>
              <a:lnTo>
                <a:pt x="575852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648582" y="1873472"/>
        <a:ext cx="50221" cy="50221"/>
      </dsp:txXfrm>
    </dsp:sp>
    <dsp:sp modelId="{72CB3C2B-9393-4DAC-B902-A72E17507546}">
      <dsp:nvSpPr>
        <dsp:cNvPr id="0" name=""/>
        <dsp:cNvSpPr/>
      </dsp:nvSpPr>
      <dsp:spPr>
        <a:xfrm rot="16200000">
          <a:off x="-363208" y="1871151"/>
          <a:ext cx="4620127" cy="8778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b="1" kern="1200"/>
            <a:t>头文件</a:t>
          </a:r>
        </a:p>
      </dsp:txBody>
      <dsp:txXfrm>
        <a:off x="-363208" y="1871151"/>
        <a:ext cx="4620127" cy="877824"/>
      </dsp:txXfrm>
    </dsp:sp>
    <dsp:sp modelId="{0998314B-73D8-431B-974C-4247B7F05032}">
      <dsp:nvSpPr>
        <dsp:cNvPr id="0" name=""/>
        <dsp:cNvSpPr/>
      </dsp:nvSpPr>
      <dsp:spPr>
        <a:xfrm>
          <a:off x="2961619" y="1048191"/>
          <a:ext cx="2879263" cy="8778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/>
            <a:t>目的</a:t>
          </a:r>
        </a:p>
      </dsp:txBody>
      <dsp:txXfrm>
        <a:off x="2961619" y="1048191"/>
        <a:ext cx="2879263" cy="877824"/>
      </dsp:txXfrm>
    </dsp:sp>
    <dsp:sp modelId="{ABE1D53A-90AE-4CEF-8E4D-4A4453147CB9}">
      <dsp:nvSpPr>
        <dsp:cNvPr id="0" name=""/>
        <dsp:cNvSpPr/>
      </dsp:nvSpPr>
      <dsp:spPr>
        <a:xfrm>
          <a:off x="6416735" y="1048191"/>
          <a:ext cx="2879263" cy="8778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前置声明的作用。</a:t>
          </a:r>
        </a:p>
      </dsp:txBody>
      <dsp:txXfrm>
        <a:off x="6416735" y="1048191"/>
        <a:ext cx="2879263" cy="877824"/>
      </dsp:txXfrm>
    </dsp:sp>
    <dsp:sp modelId="{E7E5DADC-030E-4795-9959-E6EFDEDD59EE}">
      <dsp:nvSpPr>
        <dsp:cNvPr id="0" name=""/>
        <dsp:cNvSpPr/>
      </dsp:nvSpPr>
      <dsp:spPr>
        <a:xfrm>
          <a:off x="2961619" y="2694111"/>
          <a:ext cx="1462579" cy="8778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/>
            <a:t>根据作用不同进行分类</a:t>
          </a:r>
        </a:p>
      </dsp:txBody>
      <dsp:txXfrm>
        <a:off x="2961619" y="2694111"/>
        <a:ext cx="1462579" cy="877824"/>
      </dsp:txXfrm>
    </dsp:sp>
    <dsp:sp modelId="{109E801F-3869-40DB-A3AF-B6BD50875869}">
      <dsp:nvSpPr>
        <dsp:cNvPr id="0" name=""/>
        <dsp:cNvSpPr/>
      </dsp:nvSpPr>
      <dsp:spPr>
        <a:xfrm>
          <a:off x="5000051" y="2145471"/>
          <a:ext cx="1675328" cy="877824"/>
        </a:xfrm>
        <a:prstGeom prst="rect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仅有前置声明</a:t>
          </a:r>
        </a:p>
      </dsp:txBody>
      <dsp:txXfrm>
        <a:off x="5000051" y="2145471"/>
        <a:ext cx="1675328" cy="877824"/>
      </dsp:txXfrm>
    </dsp:sp>
    <dsp:sp modelId="{F76409CD-1C42-40BF-83E4-EC98D05510DF}">
      <dsp:nvSpPr>
        <dsp:cNvPr id="0" name=""/>
        <dsp:cNvSpPr/>
      </dsp:nvSpPr>
      <dsp:spPr>
        <a:xfrm>
          <a:off x="7251232" y="2145471"/>
          <a:ext cx="2879263" cy="8778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/>
            <a:t>告诉引用该头文件的</a:t>
          </a:r>
          <a:r>
            <a:rPr lang="en-US" altLang="zh-CN" sz="1200" kern="1200"/>
            <a:t>cpp</a:t>
          </a:r>
          <a:r>
            <a:rPr lang="zh-CN" altLang="en-US" sz="1200" kern="1200"/>
            <a:t>文件，有什么方法</a:t>
          </a:r>
          <a:r>
            <a:rPr lang="en-US" altLang="zh-CN" sz="1200" kern="1200"/>
            <a:t>/</a:t>
          </a:r>
          <a:r>
            <a:rPr lang="zh-CN" altLang="en-US" sz="1200" kern="1200"/>
            <a:t>变量可以用，可以定义什么样的指针。注意，头文件中不要定义变量（会占用空间的变量实体），容易产生链接错误。</a:t>
          </a:r>
        </a:p>
      </dsp:txBody>
      <dsp:txXfrm>
        <a:off x="7251232" y="2145471"/>
        <a:ext cx="2879263" cy="877824"/>
      </dsp:txXfrm>
    </dsp:sp>
    <dsp:sp modelId="{A02993EB-2FBF-448F-BEEA-8566FBC58FFA}">
      <dsp:nvSpPr>
        <dsp:cNvPr id="0" name=""/>
        <dsp:cNvSpPr/>
      </dsp:nvSpPr>
      <dsp:spPr>
        <a:xfrm>
          <a:off x="5000051" y="3242751"/>
          <a:ext cx="1911139" cy="8778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含有结构体</a:t>
          </a:r>
          <a:r>
            <a:rPr lang="en-US" altLang="zh-CN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/</a:t>
          </a:r>
          <a:r>
            <a:rPr lang="zh-CN" altLang="en-US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类声明。</a:t>
          </a:r>
        </a:p>
      </dsp:txBody>
      <dsp:txXfrm>
        <a:off x="5000051" y="3242751"/>
        <a:ext cx="1911139" cy="877824"/>
      </dsp:txXfrm>
    </dsp:sp>
    <dsp:sp modelId="{E8A53E08-4D63-4595-9896-6C8C7A9E2B88}">
      <dsp:nvSpPr>
        <dsp:cNvPr id="0" name=""/>
        <dsp:cNvSpPr/>
      </dsp:nvSpPr>
      <dsp:spPr>
        <a:xfrm>
          <a:off x="7487043" y="3242751"/>
          <a:ext cx="2879263" cy="8778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/>
            <a:t>可以使用点语法，原因为知道了对象的内存布局（点语法实质是通过偏移量来方位）。因此可以使用点语法调用成员方法。</a:t>
          </a:r>
        </a:p>
      </dsp:txBody>
      <dsp:txXfrm>
        <a:off x="7487043" y="3242751"/>
        <a:ext cx="2879263" cy="877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FC5F6-5A10-4E2C-97B6-F1E30709E00D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13399-C606-4705-9E07-16944C2A8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74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参考链接：</a:t>
            </a:r>
            <a:r>
              <a:rPr lang="en-US" altLang="zh-CN"/>
              <a:t>https://github.com/bhlzlx/cplusplus_tutorial/blob/master/md/2.%E7%A8%8B%E5%BA%8F%E5%86%85%E5%AD%98%E6%A8%A1%E5%9E%8B.md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13399-C606-4705-9E07-16944C2A824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099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https://github.com/bhlzlx/cplusplus_tutorial/blob/master/md/3.%E5%89%8D%E7%BD%AE%E5%A3%B0%E6%98%8E%E4%B8%8E%E5%A4%B4%E6%96%87%E4%BB%B6%E7%9A%84%E6%9C%AC%E8%B4%A8.md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13399-C606-4705-9E07-16944C2A824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038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661F8-4269-4265-86F7-982908423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389931-A40F-462D-8B40-639F65D99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211053-23D9-4CEA-B1B6-800A180A6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B09B-CBFE-4A9F-9690-60E739743993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08F484-D99D-4E47-A7BE-3F79243A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3630AF-5F92-4029-8541-B4D2BAF4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4DA76-5D4D-46EC-A933-76D3483E7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06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AC1B4-B717-46C8-8424-17F8E6101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7A7B39-61BC-423A-B346-80AF9ED7F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6625F-6DB5-4B33-A084-BC80B014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B09B-CBFE-4A9F-9690-60E739743993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7BC1A-C187-4FF7-9723-FE8A04CA2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FA45B0-C77D-4215-B4A0-227AEC77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4DA76-5D4D-46EC-A933-76D3483E7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71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F9BFC6-EA07-43AD-9C22-30658B235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73E760-CE85-44C1-B17D-8F8585091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0CAF3D-8A74-47FC-9E79-4201A721C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B09B-CBFE-4A9F-9690-60E739743993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76CD08-116F-4424-A48F-DC81CA5F7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64CA7E-22BC-4F29-88ED-DBF7611A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4DA76-5D4D-46EC-A933-76D3483E7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45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9CD5D-46DF-43AC-9EF8-D4BE14B1B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C153BE-DE8D-46F1-87B3-CBD32F3A6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0E1726-5BDA-4B97-9EA4-AE6005B6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B09B-CBFE-4A9F-9690-60E739743993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3B870D-570A-40E0-9B0D-C6432AAB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C76923-BE85-48C3-B215-CB191890D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4DA76-5D4D-46EC-A933-76D3483E7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65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43548-622D-4C3F-A041-9F33F099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F25FE3-E0AE-485A-885B-91D356904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5D1C45-426E-49C1-8B32-D515A72F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B09B-CBFE-4A9F-9690-60E739743993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4344AD-91D7-440A-BEAE-089FE425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3D9E33-E23E-4730-986B-5075E860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4DA76-5D4D-46EC-A933-76D3483E7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46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1946B-AEE0-4221-A560-5B906CCB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EDFA43-77F1-4BAD-91EE-27B7DC248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B0C8B1-D11D-4B95-809A-786B9E838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C21321-681D-4881-9763-2225A3E3C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B09B-CBFE-4A9F-9690-60E739743993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608D20-D595-413A-93DF-125A9B9E2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3838C6-7FBF-4C1E-B253-1D2531C5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4DA76-5D4D-46EC-A933-76D3483E7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9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08087-7680-436E-AA44-87E6DFC1B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893234-BE67-4582-AA9C-BF47EAC26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8737C2-2719-4DC2-93F3-53C577FC3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5F9C8C-F197-4D1F-A8F9-C73D40B51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D8D4BE-18B9-4667-8A76-FED780519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665A93-CA6C-43B9-A2F7-6A6B5E068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B09B-CBFE-4A9F-9690-60E739743993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84C0A1-CF2D-4291-BDA2-45EF38F8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CFA03E-9151-49DC-B08E-63C1E5DA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4DA76-5D4D-46EC-A933-76D3483E7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76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C361F-F560-4AC1-BCA2-F5012D58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98AD3E-667D-4038-AF2C-3503FF7B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B09B-CBFE-4A9F-9690-60E739743993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0158E4-2A52-4363-ACCC-FED6F89CA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496030-4108-4E13-AA06-CAEAA330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4DA76-5D4D-46EC-A933-76D3483E7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82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2ABB1B-0A24-4244-94AF-3C7AE4EF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B09B-CBFE-4A9F-9690-60E739743993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529576-8CC8-4FBC-87E6-2493C0C67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D32658-EC50-425A-9FDD-58366278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4DA76-5D4D-46EC-A933-76D3483E7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86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E9A79-E14E-45E7-8422-04AFBCD9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3F9B0-89F0-4386-A27F-980AC4E72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42B6D5-9310-43DF-A501-B29D5017C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350CC9-2D9C-42D1-9892-83469E829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B09B-CBFE-4A9F-9690-60E739743993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621BEB-2A52-411F-B012-384AE62D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874691-1648-401F-853D-19727B55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4DA76-5D4D-46EC-A933-76D3483E7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60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B0030-0A2B-412F-8196-EB2CE6C4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E83710-CE13-4588-BEB9-AEBC54A52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8C4EAE-A8AF-47D9-97A6-9C8B306A9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EFD186-FC8A-477F-A51E-F8C931F2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B09B-CBFE-4A9F-9690-60E739743993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392415-A1DE-4C4D-A05F-C154837A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BF93B7-8A3C-411F-A191-8F102DCE2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4DA76-5D4D-46EC-A933-76D3483E7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85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B06F59-605A-4D3A-9282-983D9BBC8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DB3812-F914-4CD3-9FA2-6A3D39334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86EFD-C832-4E82-9268-82BE2B57AA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8B09B-CBFE-4A9F-9690-60E739743993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3C3639-FEB7-4C46-B230-4A7E9BC87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39385C-F1DF-46A1-AB89-B516F66AA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4DA76-5D4D-46EC-A933-76D3483E7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34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C09DF-F970-4472-B492-C45C3A62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5782"/>
            <a:ext cx="12191999" cy="216130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zh-CN" altLang="en-US" sz="9600" b="1"/>
              <a:t>编译和底层</a:t>
            </a:r>
          </a:p>
        </p:txBody>
      </p:sp>
    </p:spTree>
    <p:extLst>
      <p:ext uri="{BB962C8B-B14F-4D97-AF65-F5344CB8AC3E}">
        <p14:creationId xmlns:p14="http://schemas.microsoft.com/office/powerpoint/2010/main" val="427189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D0DFEA85-E019-43A8-A04A-599775B54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745" y="2865730"/>
            <a:ext cx="3691293" cy="112653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1504A08-085E-45A6-8703-BF34C6D2B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627" y="4679999"/>
            <a:ext cx="4177202" cy="76741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8FB493C-9A17-47F0-B559-C0E3969636EE}"/>
              </a:ext>
            </a:extLst>
          </p:cNvPr>
          <p:cNvSpPr txBox="1"/>
          <p:nvPr/>
        </p:nvSpPr>
        <p:spPr>
          <a:xfrm>
            <a:off x="275572" y="237995"/>
            <a:ext cx="78694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1. </a:t>
            </a:r>
            <a:r>
              <a:rPr lang="en-US" altLang="zh-CN" b="1" i="0">
                <a:solidFill>
                  <a:srgbClr val="333333"/>
                </a:solidFill>
                <a:effectLst/>
                <a:latin typeface="system"/>
              </a:rPr>
              <a:t>C++</a:t>
            </a:r>
            <a:r>
              <a:rPr lang="zh-CN" altLang="en-US" b="1" i="0">
                <a:solidFill>
                  <a:srgbClr val="333333"/>
                </a:solidFill>
                <a:effectLst/>
                <a:latin typeface="system"/>
              </a:rPr>
              <a:t>源文件从文本到可执行文件经历的过程</a:t>
            </a:r>
          </a:p>
          <a:p>
            <a:pPr marL="285750" indent="-285750">
              <a:buFontTx/>
              <a:buChar char="-"/>
            </a:pPr>
            <a:r>
              <a:rPr lang="zh-CN" altLang="en-US" b="1" i="0">
                <a:solidFill>
                  <a:srgbClr val="333333"/>
                </a:solidFill>
                <a:effectLst/>
                <a:latin typeface="system"/>
              </a:rPr>
              <a:t>预处理阶段</a:t>
            </a:r>
            <a:r>
              <a:rPr lang="zh-CN" altLang="en-US" b="0" i="0">
                <a:solidFill>
                  <a:srgbClr val="333333"/>
                </a:solidFill>
                <a:effectLst/>
                <a:latin typeface="system"/>
              </a:rPr>
              <a:t>：文件包含关系、预编译语句 分析和替换，</a:t>
            </a:r>
            <a:r>
              <a:rPr lang="zh-CN" altLang="en-US" b="1" i="0">
                <a:solidFill>
                  <a:srgbClr val="333333"/>
                </a:solidFill>
                <a:effectLst/>
                <a:latin typeface="system"/>
              </a:rPr>
              <a:t>生成预编译文件</a:t>
            </a:r>
            <a:endParaRPr lang="en-US" altLang="zh-CN" b="1" i="0">
              <a:solidFill>
                <a:srgbClr val="333333"/>
              </a:solidFill>
              <a:effectLst/>
              <a:latin typeface="system"/>
            </a:endParaRPr>
          </a:p>
          <a:p>
            <a:r>
              <a:rPr lang="en-US" altLang="zh-CN"/>
              <a:t>-  </a:t>
            </a:r>
            <a:r>
              <a:rPr lang="zh-CN" altLang="en-US" b="1"/>
              <a:t>编译阶段</a:t>
            </a:r>
            <a:r>
              <a:rPr lang="zh-CN" altLang="en-US"/>
              <a:t>： 预编译文件 </a:t>
            </a:r>
            <a:r>
              <a:rPr lang="en-US" altLang="zh-CN">
                <a:sym typeface="Wingdings" panose="05000000000000000000" pitchFamily="2" charset="2"/>
              </a:rPr>
              <a:t> </a:t>
            </a:r>
            <a:r>
              <a:rPr lang="zh-CN" altLang="en-US" b="1">
                <a:sym typeface="Wingdings" panose="05000000000000000000" pitchFamily="2" charset="2"/>
              </a:rPr>
              <a:t>汇编</a:t>
            </a:r>
            <a:r>
              <a:rPr lang="zh-CN" altLang="en-US">
                <a:sym typeface="Wingdings" panose="05000000000000000000" pitchFamily="2" charset="2"/>
              </a:rPr>
              <a:t>文件</a:t>
            </a:r>
            <a:endParaRPr lang="en-US" altLang="zh-CN"/>
          </a:p>
          <a:p>
            <a:pPr marL="285750" indent="-285750">
              <a:buFontTx/>
              <a:buChar char="-"/>
            </a:pPr>
            <a:r>
              <a:rPr lang="zh-CN" altLang="en-US"/>
              <a:t>汇编阶段： 汇编文件 </a:t>
            </a:r>
            <a:r>
              <a:rPr lang="en-US" altLang="zh-CN">
                <a:sym typeface="Wingdings" panose="05000000000000000000" pitchFamily="2" charset="2"/>
              </a:rPr>
              <a:t> </a:t>
            </a:r>
            <a:r>
              <a:rPr lang="zh-CN" altLang="en-US" b="1">
                <a:sym typeface="Wingdings" panose="05000000000000000000" pitchFamily="2" charset="2"/>
              </a:rPr>
              <a:t>机器码</a:t>
            </a:r>
            <a:r>
              <a:rPr lang="zh-CN" altLang="en-US">
                <a:sym typeface="Wingdings" panose="05000000000000000000" pitchFamily="2" charset="2"/>
              </a:rPr>
              <a:t>，生成</a:t>
            </a:r>
            <a:r>
              <a:rPr lang="zh-CN" altLang="en-US" b="1">
                <a:sym typeface="Wingdings" panose="05000000000000000000" pitchFamily="2" charset="2"/>
              </a:rPr>
              <a:t>可重定位目标文件</a:t>
            </a:r>
            <a:endParaRPr lang="en-US" altLang="zh-CN" b="1"/>
          </a:p>
          <a:p>
            <a:r>
              <a:rPr lang="en-US" altLang="zh-CN"/>
              <a:t>-   </a:t>
            </a:r>
            <a:r>
              <a:rPr lang="zh-CN" altLang="en-US" b="1"/>
              <a:t>链接阶段</a:t>
            </a:r>
            <a:r>
              <a:rPr lang="zh-CN" altLang="en-US"/>
              <a:t>： </a:t>
            </a:r>
            <a:r>
              <a:rPr lang="zh-CN" altLang="en-US" b="1"/>
              <a:t>多个目标文件</a:t>
            </a:r>
            <a:r>
              <a:rPr lang="en-US" altLang="zh-CN" b="1"/>
              <a:t>+</a:t>
            </a:r>
            <a:r>
              <a:rPr lang="zh-CN" altLang="en-US" b="1"/>
              <a:t>库 </a:t>
            </a:r>
            <a:r>
              <a:rPr lang="zh-CN" altLang="en-US"/>
              <a:t>连接成</a:t>
            </a:r>
            <a:r>
              <a:rPr lang="zh-CN" altLang="en-US" b="1"/>
              <a:t>最终的可执行目标文件。</a:t>
            </a:r>
            <a:endParaRPr lang="en-US" altLang="zh-CN" b="1"/>
          </a:p>
          <a:p>
            <a:endParaRPr lang="en-US" altLang="zh-CN"/>
          </a:p>
          <a:p>
            <a:r>
              <a:rPr lang="en-US" altLang="zh-CN"/>
              <a:t>https://www.nowcoder.com/tutorial/93/8f140fa03c084299a77459dc4be31c95</a:t>
            </a:r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BE6EFC0-42CB-4827-B378-09281391C8ED}"/>
              </a:ext>
            </a:extLst>
          </p:cNvPr>
          <p:cNvCxnSpPr/>
          <p:nvPr/>
        </p:nvCxnSpPr>
        <p:spPr>
          <a:xfrm>
            <a:off x="0" y="266155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4277134-82FA-4F3F-B755-65C2860BD05B}"/>
              </a:ext>
            </a:extLst>
          </p:cNvPr>
          <p:cNvCxnSpPr>
            <a:cxnSpLocks/>
          </p:cNvCxnSpPr>
          <p:nvPr/>
        </p:nvCxnSpPr>
        <p:spPr>
          <a:xfrm>
            <a:off x="4294414" y="2661557"/>
            <a:ext cx="0" cy="4196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65E1F61-31A4-4D8C-97D0-59806A155EB6}"/>
              </a:ext>
            </a:extLst>
          </p:cNvPr>
          <p:cNvCxnSpPr>
            <a:cxnSpLocks/>
          </p:cNvCxnSpPr>
          <p:nvPr/>
        </p:nvCxnSpPr>
        <p:spPr>
          <a:xfrm>
            <a:off x="8300356" y="2661557"/>
            <a:ext cx="0" cy="4196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FEF637E-133D-4D97-97B2-AE2F24D66173}"/>
              </a:ext>
            </a:extLst>
          </p:cNvPr>
          <p:cNvSpPr txBox="1"/>
          <p:nvPr/>
        </p:nvSpPr>
        <p:spPr>
          <a:xfrm>
            <a:off x="275571" y="2863725"/>
            <a:ext cx="3616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预处理：</a:t>
            </a:r>
            <a:endParaRPr lang="en-US" altLang="zh-CN" b="1">
              <a:solidFill>
                <a:srgbClr val="FF0000"/>
              </a:solidFill>
            </a:endParaRPr>
          </a:p>
          <a:p>
            <a:r>
              <a:rPr lang="zh-CN" altLang="en-US"/>
              <a:t>预处理后才能进行编译，该阶段主要是处理宏。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1793C91-42F4-4597-8F6D-1ACC7A50E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28" y="3787055"/>
            <a:ext cx="2756705" cy="292201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7975E7E-69AA-4005-939F-6CCDC7E79A5A}"/>
              </a:ext>
            </a:extLst>
          </p:cNvPr>
          <p:cNvSpPr txBox="1"/>
          <p:nvPr/>
        </p:nvSpPr>
        <p:spPr>
          <a:xfrm>
            <a:off x="8547828" y="0"/>
            <a:ext cx="31843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>
                <a:solidFill>
                  <a:srgbClr val="FF0000"/>
                </a:solidFill>
              </a:rPr>
              <a:t>- </a:t>
            </a:r>
            <a:r>
              <a:rPr lang="zh-CN" altLang="en-US" sz="5600">
                <a:solidFill>
                  <a:srgbClr val="FF0000"/>
                </a:solidFill>
              </a:rPr>
              <a:t>预处理</a:t>
            </a:r>
            <a:endParaRPr lang="en-US" altLang="zh-CN" sz="5600">
              <a:solidFill>
                <a:srgbClr val="FF0000"/>
              </a:solidFill>
            </a:endParaRPr>
          </a:p>
          <a:p>
            <a:r>
              <a:rPr lang="en-US" altLang="zh-CN" sz="5600">
                <a:solidFill>
                  <a:srgbClr val="FF0000"/>
                </a:solidFill>
              </a:rPr>
              <a:t>- </a:t>
            </a:r>
            <a:r>
              <a:rPr lang="zh-CN" altLang="en-US" sz="5600">
                <a:solidFill>
                  <a:srgbClr val="FF0000"/>
                </a:solidFill>
              </a:rPr>
              <a:t>编译</a:t>
            </a:r>
            <a:endParaRPr lang="en-US" altLang="zh-CN" sz="5600">
              <a:solidFill>
                <a:srgbClr val="FF0000"/>
              </a:solidFill>
            </a:endParaRPr>
          </a:p>
          <a:p>
            <a:r>
              <a:rPr lang="en-US" altLang="zh-CN" sz="5600">
                <a:solidFill>
                  <a:srgbClr val="FF0000"/>
                </a:solidFill>
              </a:rPr>
              <a:t>- </a:t>
            </a:r>
            <a:r>
              <a:rPr lang="zh-CN" altLang="en-US" sz="5600">
                <a:solidFill>
                  <a:srgbClr val="FF0000"/>
                </a:solidFill>
              </a:rPr>
              <a:t>链接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B89D8B9-9CBB-41C4-BBCF-6B0A78706F68}"/>
              </a:ext>
            </a:extLst>
          </p:cNvPr>
          <p:cNvSpPr txBox="1"/>
          <p:nvPr/>
        </p:nvSpPr>
        <p:spPr>
          <a:xfrm>
            <a:off x="4294414" y="3038617"/>
            <a:ext cx="361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编译</a:t>
            </a:r>
            <a:endParaRPr lang="en-US" altLang="zh-CN" b="1">
              <a:solidFill>
                <a:srgbClr val="FF0000"/>
              </a:solidFill>
            </a:endParaRPr>
          </a:p>
          <a:p>
            <a:pPr algn="ctr"/>
            <a:r>
              <a:rPr lang="zh-CN" altLang="en-US"/>
              <a:t>二进制文件（</a:t>
            </a:r>
            <a:r>
              <a:rPr lang="en-US" altLang="zh-CN"/>
              <a:t>object file</a:t>
            </a:r>
            <a:r>
              <a:rPr lang="zh-CN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0932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77975E7E-69AA-4005-939F-6CCDC7E79A5A}"/>
              </a:ext>
            </a:extLst>
          </p:cNvPr>
          <p:cNvSpPr txBox="1"/>
          <p:nvPr/>
        </p:nvSpPr>
        <p:spPr>
          <a:xfrm>
            <a:off x="159169" y="0"/>
            <a:ext cx="69315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600">
                <a:solidFill>
                  <a:srgbClr val="FF0000"/>
                </a:solidFill>
              </a:rPr>
              <a:t>内存管理基础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D9478DC7-46DC-49AA-96F1-92DD6AD269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3678721"/>
              </p:ext>
            </p:extLst>
          </p:nvPr>
        </p:nvGraphicFramePr>
        <p:xfrm>
          <a:off x="0" y="954107"/>
          <a:ext cx="12032831" cy="5740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152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830D902-A7A5-4C2F-99F8-7FEBF119C94F}"/>
              </a:ext>
            </a:extLst>
          </p:cNvPr>
          <p:cNvSpPr/>
          <p:nvPr/>
        </p:nvSpPr>
        <p:spPr>
          <a:xfrm>
            <a:off x="0" y="180109"/>
            <a:ext cx="12192000" cy="1122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/>
              <a:t>前置声明与头文件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1712FD6-8DF1-4D8C-A160-C80A0D8E11AD}"/>
              </a:ext>
            </a:extLst>
          </p:cNvPr>
          <p:cNvGrpSpPr/>
          <p:nvPr/>
        </p:nvGrpSpPr>
        <p:grpSpPr>
          <a:xfrm>
            <a:off x="1360487" y="1259223"/>
            <a:ext cx="8128000" cy="5418667"/>
            <a:chOff x="1360487" y="1259223"/>
            <a:chExt cx="8128000" cy="5418667"/>
          </a:xfrm>
        </p:grpSpPr>
        <p:graphicFrame>
          <p:nvGraphicFramePr>
            <p:cNvPr id="5" name="图示 4">
              <a:extLst>
                <a:ext uri="{FF2B5EF4-FFF2-40B4-BE49-F238E27FC236}">
                  <a16:creationId xmlns:a16="http://schemas.microsoft.com/office/drawing/2014/main" id="{EBE33B46-9AE8-4CE2-9257-9D7F2F81E4E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49506853"/>
                </p:ext>
              </p:extLst>
            </p:nvPr>
          </p:nvGraphicFramePr>
          <p:xfrm>
            <a:off x="1360487" y="1259223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31A314AD-FD34-403B-B862-F78CF1EEE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19537" y="4214740"/>
              <a:ext cx="1246789" cy="5497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309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830D902-A7A5-4C2F-99F8-7FEBF119C94F}"/>
              </a:ext>
            </a:extLst>
          </p:cNvPr>
          <p:cNvSpPr/>
          <p:nvPr/>
        </p:nvSpPr>
        <p:spPr>
          <a:xfrm>
            <a:off x="0" y="180109"/>
            <a:ext cx="12192000" cy="1122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/>
              <a:t>前置声明与头文件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EBE33B46-9AE8-4CE2-9257-9D7F2F81E4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4925228"/>
              </p:ext>
            </p:extLst>
          </p:nvPr>
        </p:nvGraphicFramePr>
        <p:xfrm>
          <a:off x="317750" y="1475873"/>
          <a:ext cx="11874250" cy="4620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1437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C09DF-F970-4472-B492-C45C3A62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5782"/>
            <a:ext cx="12191999" cy="216130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zh-CN" altLang="en-US" sz="9600" b="1"/>
              <a:t>语言基础</a:t>
            </a:r>
          </a:p>
        </p:txBody>
      </p:sp>
    </p:spTree>
    <p:extLst>
      <p:ext uri="{BB962C8B-B14F-4D97-AF65-F5344CB8AC3E}">
        <p14:creationId xmlns:p14="http://schemas.microsoft.com/office/powerpoint/2010/main" val="184748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DE99BE9-0179-4853-BEE9-BD568FC6148A}"/>
              </a:ext>
            </a:extLst>
          </p:cNvPr>
          <p:cNvSpPr/>
          <p:nvPr/>
        </p:nvSpPr>
        <p:spPr>
          <a:xfrm>
            <a:off x="0" y="84512"/>
            <a:ext cx="12192000" cy="942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800" b="1">
                <a:latin typeface="微软雅黑" panose="020B0503020204020204" pitchFamily="34" charset="-122"/>
                <a:ea typeface="微软雅黑" panose="020B0503020204020204" pitchFamily="34" charset="-122"/>
              </a:rPr>
              <a:t>struct </a:t>
            </a:r>
            <a:r>
              <a:rPr lang="zh-CN" altLang="en-US" sz="4800" b="1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4800" b="1">
                <a:latin typeface="微软雅黑" panose="020B0503020204020204" pitchFamily="34" charset="-122"/>
                <a:ea typeface="微软雅黑" panose="020B0503020204020204" pitchFamily="34" charset="-122"/>
              </a:rPr>
              <a:t>typedef struct</a:t>
            </a:r>
            <a:endParaRPr lang="zh-CN" altLang="en-US" sz="4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3701459-D310-4BDD-B7E2-C966C1272F18}"/>
              </a:ext>
            </a:extLst>
          </p:cNvPr>
          <p:cNvSpPr/>
          <p:nvPr/>
        </p:nvSpPr>
        <p:spPr>
          <a:xfrm>
            <a:off x="304800" y="1399308"/>
            <a:ext cx="4405745" cy="108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区别：</a:t>
            </a:r>
            <a:endParaRPr lang="en-US" altLang="zh-CN"/>
          </a:p>
          <a:p>
            <a:pPr algn="ctr"/>
            <a:r>
              <a:rPr lang="zh-CN" altLang="en-US"/>
              <a:t>在</a:t>
            </a:r>
            <a:r>
              <a:rPr lang="en-US" altLang="zh-CN"/>
              <a:t>C</a:t>
            </a:r>
            <a:r>
              <a:rPr lang="zh-CN" altLang="en-US"/>
              <a:t>中，如果不加</a:t>
            </a:r>
            <a:r>
              <a:rPr lang="en-US" altLang="zh-CN"/>
              <a:t>typedef,</a:t>
            </a:r>
            <a:r>
              <a:rPr lang="zh-CN" altLang="en-US"/>
              <a:t>需要加</a:t>
            </a:r>
            <a:r>
              <a:rPr lang="en-US" altLang="zh-CN"/>
              <a:t>struct</a:t>
            </a:r>
            <a:r>
              <a:rPr lang="zh-CN" altLang="en-US"/>
              <a:t>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91619D-664C-47A5-BDC6-DE32A36BF20C}"/>
              </a:ext>
            </a:extLst>
          </p:cNvPr>
          <p:cNvSpPr/>
          <p:nvPr/>
        </p:nvSpPr>
        <p:spPr>
          <a:xfrm>
            <a:off x="304801" y="2687781"/>
            <a:ext cx="3041074" cy="39346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在</a:t>
            </a:r>
            <a:r>
              <a:rPr lang="en-US" altLang="zh-CN"/>
              <a:t>C++</a:t>
            </a:r>
            <a:r>
              <a:rPr lang="zh-CN" altLang="en-US"/>
              <a:t>中，如果用</a:t>
            </a:r>
            <a:r>
              <a:rPr lang="en-US" altLang="zh-CN"/>
              <a:t>typedef</a:t>
            </a:r>
            <a:r>
              <a:rPr lang="zh-CN" altLang="en-US"/>
              <a:t>。</a:t>
            </a:r>
            <a:endParaRPr lang="en-US" altLang="zh-CN"/>
          </a:p>
          <a:p>
            <a:pPr algn="ctr"/>
            <a:r>
              <a:rPr lang="zh-CN" altLang="en-US"/>
              <a:t>那么</a:t>
            </a:r>
            <a:r>
              <a:rPr lang="en-US" altLang="zh-CN"/>
              <a:t>:</a:t>
            </a:r>
          </a:p>
          <a:p>
            <a:pPr algn="ctr"/>
            <a:br>
              <a:rPr lang="en-US" altLang="zh-CN"/>
            </a:br>
            <a:r>
              <a:rPr lang="en-US" altLang="zh-CN" b="1" i="0">
                <a:solidFill>
                  <a:srgbClr val="4D4D4D"/>
                </a:solidFill>
                <a:effectLst/>
                <a:latin typeface="-apple-system"/>
              </a:rPr>
              <a:t>struct Student</a:t>
            </a:r>
            <a:br>
              <a:rPr lang="en-US" altLang="zh-CN" b="1"/>
            </a:br>
            <a:r>
              <a:rPr lang="en-US" altLang="zh-CN" b="1" i="0">
                <a:solidFill>
                  <a:srgbClr val="4D4D4D"/>
                </a:solidFill>
                <a:effectLst/>
                <a:latin typeface="-apple-system"/>
              </a:rPr>
              <a:t>{</a:t>
            </a:r>
            <a:br>
              <a:rPr lang="en-US" altLang="zh-CN" b="1"/>
            </a:br>
            <a:r>
              <a:rPr lang="en-US" altLang="zh-CN" b="1" i="0">
                <a:solidFill>
                  <a:srgbClr val="4D4D4D"/>
                </a:solidFill>
                <a:effectLst/>
                <a:latin typeface="-apple-system"/>
              </a:rPr>
              <a:t>int a;</a:t>
            </a:r>
            <a:br>
              <a:rPr lang="en-US" altLang="zh-CN" b="1"/>
            </a:br>
            <a:r>
              <a:rPr lang="en-US" altLang="zh-CN" b="1" i="0">
                <a:solidFill>
                  <a:srgbClr val="4D4D4D"/>
                </a:solidFill>
                <a:effectLst/>
                <a:latin typeface="-apple-system"/>
              </a:rPr>
              <a:t>}stu1;//stu1</a:t>
            </a:r>
            <a:r>
              <a:rPr lang="zh-CN" altLang="en-US" b="1" i="0">
                <a:solidFill>
                  <a:srgbClr val="4D4D4D"/>
                </a:solidFill>
                <a:effectLst/>
                <a:latin typeface="-apple-system"/>
              </a:rPr>
              <a:t>是一个变量</a:t>
            </a:r>
            <a:endParaRPr lang="en-US" altLang="zh-CN" b="1" i="0">
              <a:solidFill>
                <a:srgbClr val="4D4D4D"/>
              </a:solidFill>
              <a:effectLst/>
              <a:latin typeface="-apple-system"/>
            </a:endParaRPr>
          </a:p>
          <a:p>
            <a:pPr algn="ctr"/>
            <a:endParaRPr lang="en-US" altLang="zh-CN" b="1">
              <a:solidFill>
                <a:srgbClr val="4D4D4D"/>
              </a:solidFill>
              <a:latin typeface="-apple-system"/>
            </a:endParaRPr>
          </a:p>
          <a:p>
            <a:pPr algn="ctr"/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使用时可以直接访问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stu1.a//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当成成员函数的调用</a:t>
            </a:r>
            <a:endParaRPr lang="en-US" altLang="zh-CN" b="1"/>
          </a:p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B167909-FF4D-4028-BFE2-A3A8081C6402}"/>
              </a:ext>
            </a:extLst>
          </p:cNvPr>
          <p:cNvSpPr/>
          <p:nvPr/>
        </p:nvSpPr>
        <p:spPr>
          <a:xfrm>
            <a:off x="3498273" y="2687782"/>
            <a:ext cx="3041073" cy="39346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altLang="zh-CN"/>
            </a:br>
            <a:br>
              <a:rPr lang="en-US" altLang="zh-CN"/>
            </a:br>
            <a:r>
              <a:rPr lang="en-US" altLang="zh-CN" b="1">
                <a:solidFill>
                  <a:srgbClr val="4D4D4D"/>
                </a:solidFill>
                <a:latin typeface="-apple-system"/>
              </a:rPr>
              <a:t>typedef </a:t>
            </a:r>
            <a:r>
              <a:rPr lang="en-US" altLang="zh-CN" b="1" i="0">
                <a:solidFill>
                  <a:srgbClr val="4D4D4D"/>
                </a:solidFill>
                <a:effectLst/>
                <a:latin typeface="-apple-system"/>
              </a:rPr>
              <a:t>struct Student2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{</a:t>
            </a:r>
            <a:br>
              <a:rPr lang="en-US" altLang="zh-CN"/>
            </a:b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int a;</a:t>
            </a:r>
            <a:br>
              <a:rPr lang="en-US" altLang="zh-CN"/>
            </a:b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}</a:t>
            </a:r>
            <a:r>
              <a:rPr lang="en-US" altLang="zh-CN" b="1" i="0">
                <a:solidFill>
                  <a:srgbClr val="4D4D4D"/>
                </a:solidFill>
                <a:effectLst/>
                <a:latin typeface="-apple-system"/>
              </a:rPr>
              <a:t>stu2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;</a:t>
            </a:r>
            <a:b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en-US" altLang="zh-CN" b="1" i="0">
                <a:solidFill>
                  <a:schemeClr val="accent5">
                    <a:lumMod val="75000"/>
                  </a:schemeClr>
                </a:solidFill>
                <a:effectLst/>
                <a:latin typeface="-apple-system"/>
              </a:rPr>
              <a:t>//stu2</a:t>
            </a:r>
            <a:r>
              <a:rPr lang="zh-CN" altLang="en-US" b="1" i="0">
                <a:solidFill>
                  <a:schemeClr val="accent5">
                    <a:lumMod val="75000"/>
                  </a:schemeClr>
                </a:solidFill>
                <a:effectLst/>
                <a:latin typeface="-apple-system"/>
              </a:rPr>
              <a:t>是一个结构体类型</a:t>
            </a:r>
            <a:endParaRPr lang="en-US" altLang="zh-CN" b="1" i="0">
              <a:solidFill>
                <a:schemeClr val="accent5">
                  <a:lumMod val="75000"/>
                </a:schemeClr>
              </a:solidFill>
              <a:effectLst/>
              <a:latin typeface="-apple-system"/>
            </a:endParaRPr>
          </a:p>
          <a:p>
            <a:pPr algn="ctr"/>
            <a:endParaRPr lang="en-US" altLang="zh-CN" b="1">
              <a:solidFill>
                <a:schemeClr val="accent5">
                  <a:lumMod val="75000"/>
                </a:schemeClr>
              </a:solidFill>
              <a:latin typeface="-apple-system"/>
            </a:endParaRPr>
          </a:p>
          <a:p>
            <a:pPr algn="ctr"/>
            <a:r>
              <a:rPr lang="zh-CN" altLang="en-US" b="1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使用时：</a:t>
            </a:r>
            <a:endParaRPr lang="en-US" altLang="zh-CN" b="1">
              <a:solidFill>
                <a:schemeClr val="accent5">
                  <a:lumMod val="75000"/>
                </a:schemeClr>
              </a:solidFill>
              <a:latin typeface="-apple-system"/>
            </a:endParaRPr>
          </a:p>
          <a:p>
            <a:pPr algn="ctr"/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 stu2 s2;</a:t>
            </a:r>
          </a:p>
          <a:p>
            <a:pPr algn="ctr"/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s2.a=10;</a:t>
            </a:r>
            <a:endParaRPr lang="en-US" altLang="zh-CN" b="1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75730F-3B24-4ED9-9B4D-F9079C9A5951}"/>
              </a:ext>
            </a:extLst>
          </p:cNvPr>
          <p:cNvSpPr/>
          <p:nvPr/>
        </p:nvSpPr>
        <p:spPr>
          <a:xfrm>
            <a:off x="6744394" y="1706880"/>
            <a:ext cx="5347853" cy="5151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用法：</a:t>
            </a:r>
            <a:endParaRPr lang="en-US" altLang="zh-CN" sz="2400" b="1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altLang="zh-CN">
              <a:solidFill>
                <a:srgbClr val="4D4D4D"/>
              </a:solidFill>
              <a:latin typeface="-apple-system"/>
            </a:endParaRPr>
          </a:p>
          <a:p>
            <a:pPr marL="342900" indent="-342900" algn="ctr">
              <a:buAutoNum type="arabicPeriod"/>
            </a:pPr>
            <a:r>
              <a:rPr lang="zh-CN" altLang="en-US"/>
              <a:t>定义一种类型的别名。可以用作同时声明指针型的多个对象。 比如： </a:t>
            </a:r>
            <a:r>
              <a:rPr lang="en-US" altLang="zh-CN"/>
              <a:t>char* pa, pb; </a:t>
            </a:r>
            <a:r>
              <a:rPr lang="zh-CN" altLang="en-US"/>
              <a:t>不满足意图（</a:t>
            </a:r>
            <a:r>
              <a:rPr lang="en-US" altLang="zh-CN"/>
              <a:t>char *pa, *pb</a:t>
            </a:r>
            <a:r>
              <a:rPr lang="zh-CN" altLang="en-US"/>
              <a:t>是对的）。到那时</a:t>
            </a:r>
            <a:r>
              <a:rPr lang="en-US" altLang="zh-CN"/>
              <a:t>typedef char* PCHAR; PCHAR pa, pb;</a:t>
            </a:r>
            <a:r>
              <a:rPr lang="zh-CN" altLang="en-US"/>
              <a:t>则可行，则同时声明了两个指向字符变量的指针。</a:t>
            </a:r>
            <a:endParaRPr lang="en-US" altLang="zh-CN"/>
          </a:p>
          <a:p>
            <a:pPr marL="342900" indent="-342900" algn="ctr">
              <a:buAutoNum type="arabicPeriod"/>
            </a:pPr>
            <a:endParaRPr lang="en-US" altLang="zh-CN"/>
          </a:p>
          <a:p>
            <a:pPr marL="342900" indent="-342900" algn="ctr">
              <a:buAutoNum type="arabicPeriod"/>
            </a:pP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typedef struct tagPOINT</a:t>
            </a:r>
            <a:br>
              <a:rPr lang="en-US" altLang="zh-CN"/>
            </a:b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{</a:t>
            </a:r>
            <a:br>
              <a:rPr lang="en-US" altLang="zh-CN"/>
            </a:b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int x;</a:t>
            </a:r>
            <a:br>
              <a:rPr lang="en-US" altLang="zh-CN"/>
            </a:b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int y;</a:t>
            </a:r>
            <a:br>
              <a:rPr lang="en-US" altLang="zh-CN"/>
            </a:b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}POINT;</a:t>
            </a:r>
          </a:p>
          <a:p>
            <a:pPr marL="342900" indent="-342900" algn="ctr">
              <a:buAutoNum type="arabicPeriod"/>
            </a:pPr>
            <a:endParaRPr lang="en-US" altLang="zh-CN">
              <a:solidFill>
                <a:srgbClr val="4D4D4D"/>
              </a:solidFill>
              <a:latin typeface="-apple-system"/>
            </a:endParaRPr>
          </a:p>
          <a:p>
            <a:pPr algn="l"/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POINT p1; // 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这样就比原来的方式少写了一个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struct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，比较省事，尤其在大量使用的时候</a:t>
            </a:r>
          </a:p>
          <a:p>
            <a:pPr algn="l"/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或许，在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C++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中，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typedef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的这种用途二不是很大，但是理解了它，对掌握以前的旧代码还是有帮助的，毕竟我们在项目中有可能会遇到较早些年代遗留下来的代码。</a:t>
            </a:r>
            <a:endParaRPr lang="en-US" altLang="zh-CN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537139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765</Words>
  <Application>Microsoft Office PowerPoint</Application>
  <PresentationFormat>宽屏</PresentationFormat>
  <Paragraphs>81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-apple-system</vt:lpstr>
      <vt:lpstr>system</vt:lpstr>
      <vt:lpstr>等线</vt:lpstr>
      <vt:lpstr>等线 Light</vt:lpstr>
      <vt:lpstr>微软雅黑</vt:lpstr>
      <vt:lpstr>Arial</vt:lpstr>
      <vt:lpstr>Office 主题​​</vt:lpstr>
      <vt:lpstr>编译和底层</vt:lpstr>
      <vt:lpstr>PowerPoint 演示文稿</vt:lpstr>
      <vt:lpstr>PowerPoint 演示文稿</vt:lpstr>
      <vt:lpstr>PowerPoint 演示文稿</vt:lpstr>
      <vt:lpstr>PowerPoint 演示文稿</vt:lpstr>
      <vt:lpstr>语言基础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乐佳 叶</dc:creator>
  <cp:lastModifiedBy>乐佳 叶</cp:lastModifiedBy>
  <cp:revision>31</cp:revision>
  <dcterms:created xsi:type="dcterms:W3CDTF">2020-09-21T13:20:07Z</dcterms:created>
  <dcterms:modified xsi:type="dcterms:W3CDTF">2020-09-27T08:48:41Z</dcterms:modified>
</cp:coreProperties>
</file>