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  <p:sldId id="258" r:id="rId11"/>
    <p:sldId id="259" r:id="rId12"/>
    <p:sldId id="260" r:id="rId13"/>
    <p:sldId id="261" r:id="rId14"/>
  </p:sldIdLst>
  <p:sldSz cx="9144000" cy="5143500" type="screen16x9"/>
  <p:notesSz cx="6858000" cy="9144000"/>
  <p:embeddedFontLst>
    <p:embeddedFont>
      <p:font typeface="Outfit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6096D1-E14E-45F3-BF1F-ACDE156816F1}">
  <a:tblStyle styleId="{166096D1-E14E-45F3-BF1F-ACDE156816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40D98C-2203-4007-853E-4B32228664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831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0775" y="55550"/>
            <a:ext cx="1546325" cy="4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906E-95DA-1E72-E45C-1ED245BA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359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9B49-8349-43B0-E008-6BC4E3D5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26D22-9BD8-9C17-5A0D-1FBF04C5AC3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1700" y="781878"/>
            <a:ext cx="8520600" cy="409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584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4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0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None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633525"/>
            <a:ext cx="85206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utfit"/>
              <a:buChar char="●"/>
              <a:defRPr sz="1800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●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○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utfit"/>
              <a:buChar char="■"/>
              <a:defRPr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1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myDRE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Activity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5368-6EA7-C74B-0D9B-D2029F78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FFF8-5C3C-A194-5CC7-E788C9D26B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ACTIVTY is measured via:</a:t>
            </a:r>
          </a:p>
          <a:p>
            <a:endParaRPr lang="en-US" dirty="0"/>
          </a:p>
          <a:p>
            <a:pPr marL="114300" indent="0" algn="ctr">
              <a:buNone/>
            </a:pPr>
            <a:r>
              <a:rPr lang="en-US" sz="2400" b="1" dirty="0">
                <a:solidFill>
                  <a:schemeClr val="accent3"/>
                </a:solidFill>
              </a:rPr>
              <a:t>Start Virtual Machine Succeeded</a:t>
            </a:r>
          </a:p>
          <a:p>
            <a:endParaRPr lang="en-US" dirty="0"/>
          </a:p>
          <a:p>
            <a:r>
              <a:rPr lang="en-US" dirty="0"/>
              <a:t>Ignores ingress activities</a:t>
            </a:r>
          </a:p>
          <a:p>
            <a:r>
              <a:rPr lang="en-US" dirty="0"/>
              <a:t>Ignores egress activities</a:t>
            </a:r>
          </a:p>
          <a:p>
            <a:r>
              <a:rPr lang="en-US" dirty="0"/>
              <a:t>Ignores people entering a running Virtual Machine</a:t>
            </a:r>
          </a:p>
          <a:p>
            <a:r>
              <a:rPr lang="en-US" dirty="0"/>
              <a:t>Ignores Virtual Machines with </a:t>
            </a:r>
            <a:r>
              <a:rPr lang="en-US" dirty="0" err="1"/>
              <a:t>autoshutdown</a:t>
            </a:r>
            <a:r>
              <a:rPr lang="en-US" dirty="0"/>
              <a:t>=False</a:t>
            </a:r>
          </a:p>
          <a:p>
            <a:r>
              <a:rPr lang="en-US" dirty="0">
                <a:solidFill>
                  <a:schemeClr val="accent2"/>
                </a:solidFill>
              </a:rPr>
              <a:t>I.e., actual activity can be higher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In Collaborations, all ‘@mydre.org’ is removed</a:t>
            </a:r>
            <a:endParaRPr lang="LID4096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78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sub_vm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sub_workspace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-user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-01-01 - 2023-01-31 - Collabo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151630"/>
      </a:lt1>
      <a:dk2>
        <a:srgbClr val="22253F"/>
      </a:dk2>
      <a:lt2>
        <a:srgbClr val="FFFFFF"/>
      </a:lt2>
      <a:accent1>
        <a:srgbClr val="7755C8"/>
      </a:accent1>
      <a:accent2>
        <a:srgbClr val="37ECE6"/>
      </a:accent2>
      <a:accent3>
        <a:srgbClr val="E56049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</Words>
  <Application>Microsoft Office PowerPoint</Application>
  <PresentationFormat>On-screen Show (16:9)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Outfit</vt:lpstr>
      <vt:lpstr>Simple Dark</vt:lpstr>
      <vt:lpstr>myDRE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myDRE</dc:title>
  <dc:creator>flow4u</dc:creator>
  <cp:lastModifiedBy>Stefan van Aalst</cp:lastModifiedBy>
  <cp:revision>4</cp:revision>
  <dcterms:modified xsi:type="dcterms:W3CDTF">2023-02-14T11:06:51Z</dcterms:modified>
</cp:coreProperties>
</file>