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831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I.e., actual activity can be higher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In Collaborations, all ‘@mydre.org’ is removed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4</cp:revision>
  <dcterms:modified xsi:type="dcterms:W3CDTF">2023-02-14T11:06:51Z</dcterms:modified>
</cp:coreProperties>
</file>