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  <p:sldId id="258" r:id="rId11"/>
    <p:sldId id="259" r:id="rId12"/>
    <p:sldId id="260" r:id="rId13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activities</a:t>
            </a:r>
          </a:p>
          <a:p>
            <a:r>
              <a:rPr lang="en-US" dirty="0"/>
              <a:t>Ignores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</a:t>
            </a:r>
            <a:r>
              <a:rPr lang="en-US">
                <a:solidFill>
                  <a:schemeClr val="accent2"/>
                </a:solidFill>
              </a:rPr>
              <a:t>e., </a:t>
            </a:r>
            <a:r>
              <a:rPr lang="en-US" dirty="0">
                <a:solidFill>
                  <a:schemeClr val="accent2"/>
                </a:solidFill>
              </a:rPr>
              <a:t>actual activity can be higher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vm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068312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workspace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33488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user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260336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3</cp:revision>
  <dcterms:modified xsi:type="dcterms:W3CDTF">2023-02-13T09:45:14Z</dcterms:modified>
</cp:coreProperties>
</file>