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sub_vm_activity_2023-01-01 - 2023-01-31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465" r="446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