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8d7958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8d7958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b8060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b8060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b80608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b80608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b80608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b80608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8d795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8d795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b80608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b80608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b80608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b80608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8d795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8d795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b80608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b80608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Clean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Összeállította: Tasnádi Zsolt, Flow Academy 2017-2019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60067" y="2026500"/>
            <a:ext cx="2944001" cy="181262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jó kód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Jól szeparált elemekből áll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Nem igényel megjegyzéseket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Konzekvens a névhasználatban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lehető legkevesebb lib-et használja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Azonos feladatokra azonos megoldást használ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Nem ismétli önmagát (DRY)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Fejlesztőtől függetlenül egységes képet mutat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Angolul írták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jó változónevek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Beszédesek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Nem túl hosszúak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 kell prefix-eltek vagy postfix-eltek, de csak akkor, ha valóban szükséges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Követi a nyelv névkonvencióját (camelcase, snakecase)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 lehet, fejezze ki a benne tárolt adat típusát (isRequired, recordCount)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jó függvények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egy dolgot csinálnak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Maximum 5 sorosak (mert abban elfér egy if-else)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Külön függvényben kezeli a kivételeket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Lehetőség szerint nem használ elseif-et és case-t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Lehetőleg 0 de maximum 2 bemeneti argumentummal rendelkeznek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jó osztályok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Egy feladatra koncentrálnak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Maximum 100 sorosak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lehető legkevesebb osztálypéldány változót használják (Sandi szerint maximum egyet)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Beszédes a nevük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Megjegyzések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megjegyzés hazudhat, mert nem tartjuk up-to-date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megjegyzés mindig azt mutatja, hogy a kód nem elég beszédes, tehát rossz.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 nagyon szükséges, csak akkor használjuk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jó programhoz vezető ösvény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Helyes szintaktika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Helyes szemantika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Nyelv-specifikus style guide alkalmazása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Vállalati style guide alkalmazása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Egyéb vállalati megegyezések betartása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Clean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Egyéb útravalók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Refaktorálás előtt mindenképp szükség van tesztekre, hogy tudjuk, ugyanazt csinálja-e a kód előtte, mint utána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Fontos az alázat a kód iránt. Bármilyen kusza is, valamiért egykor úgy írták meg, ahogy. Előbb értsd meg a miért-eket, utána bombázd szét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Nem vagy te magányos harcos, hogy egyedül váltsd meg a kódot! Csak közmegeggyezéssel, közös erővel tud a csapat minőséget produkálni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Kötelességed elmondani, ha egy kód refaktorálásra szorul és igyekezned kell időt kérni a műveletre, de ha az üzleti érdek nem engedi, azt is el kell fogadnod.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 cserkész szabályt tartsd észben, legyen ez automatizmus. Sok kicsi is sokra megy.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Forrás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Robert C. Martin: Clean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Sandi Metz: 99 bottles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