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4" r:id="rId5"/>
    <p:sldMasterId id="2147483665" r:id="rId6"/>
  </p:sldMasterIdLst>
  <p:notesMasterIdLst>
    <p:notesMasterId r:id="rId7"/>
  </p:notesMasterIdLst>
  <p:sldIdLst>
    <p:sldId id="256" r:id="rId8"/>
    <p:sldId id="257" r:id="rId9"/>
    <p:sldId id="258" r:id="rId10"/>
    <p:sldId id="259" r:id="rId11"/>
    <p:sldId id="260" r:id="rId12"/>
    <p:sldId id="261" r:id="rId13"/>
    <p:sldId id="262"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4C6820F-7751-4F3E-9B60-A23EF00C6D26}">
  <a:tblStyle styleId="{94C6820F-7751-4F3E-9B60-A23EF00C6D26}"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14" Type="http://schemas.openxmlformats.org/officeDocument/2006/relationships/slide" Target="slides/slide7.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4d87bb668a_2_34: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g34d87bb668a_2_34: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4d87bb668a_2_42: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g34d87bb668a_2_42: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4d87bb668a_2_5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g34d87bb668a_2_51: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d87bb668a_2_71: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g34d87bb668a_2_71: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4d87bb668a_2_77: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g34d87bb668a_2_77: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d87bb668a_2_83: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4d87bb668a_2_83: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d87bb668a_2_88:notes"/>
          <p:cNvSpPr txBox="1"/>
          <p:nvPr>
            <p:ph idx="1" type="body"/>
          </p:nvPr>
        </p:nvSpPr>
        <p:spPr>
          <a:xfrm>
            <a:off x="685800" y="4343378"/>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g34d87bb668a_2_88:notes"/>
          <p:cNvSpPr/>
          <p:nvPr>
            <p:ph idx="2" type="sldImg"/>
          </p:nvPr>
        </p:nvSpPr>
        <p:spPr>
          <a:xfrm>
            <a:off x="1143225" y="685778"/>
            <a:ext cx="4572225" cy="342897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56" name="Shape 56"/>
        <p:cNvGrpSpPr/>
        <p:nvPr/>
      </p:nvGrpSpPr>
      <p:grpSpPr>
        <a:xfrm>
          <a:off x="0" y="0"/>
          <a:ext cx="0" cy="0"/>
          <a:chOff x="0" y="0"/>
          <a:chExt cx="0" cy="0"/>
        </a:xfrm>
      </p:grpSpPr>
      <p:sp>
        <p:nvSpPr>
          <p:cNvPr id="57" name="Google Shape;57;p14"/>
          <p:cNvSpPr txBox="1"/>
          <p:nvPr>
            <p:ph type="ctrTitle"/>
          </p:nvPr>
        </p:nvSpPr>
        <p:spPr>
          <a:xfrm>
            <a:off x="218825" y="245934"/>
            <a:ext cx="4975860" cy="4826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5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8" name="Google Shape;58;p14"/>
          <p:cNvSpPr txBox="1"/>
          <p:nvPr>
            <p:ph idx="1" type="subTitle"/>
          </p:nvPr>
        </p:nvSpPr>
        <p:spPr>
          <a:xfrm>
            <a:off x="1371600" y="2880360"/>
            <a:ext cx="6400800" cy="12858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000">
                <a:solidFill>
                  <a:schemeClr val="dk1"/>
                </a:solidFill>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4"/>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4"/>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14"/>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62" name="Shape 62"/>
        <p:cNvGrpSpPr/>
        <p:nvPr/>
      </p:nvGrpSpPr>
      <p:grpSpPr>
        <a:xfrm>
          <a:off x="0" y="0"/>
          <a:ext cx="0" cy="0"/>
          <a:chOff x="0" y="0"/>
          <a:chExt cx="0" cy="0"/>
        </a:xfrm>
      </p:grpSpPr>
      <p:sp>
        <p:nvSpPr>
          <p:cNvPr id="63" name="Google Shape;63;p15"/>
          <p:cNvSpPr txBox="1"/>
          <p:nvPr>
            <p:ph type="title"/>
          </p:nvPr>
        </p:nvSpPr>
        <p:spPr>
          <a:xfrm>
            <a:off x="168150" y="-58734"/>
            <a:ext cx="7724650" cy="9486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5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 name="Google Shape;64;p15"/>
          <p:cNvSpPr txBox="1"/>
          <p:nvPr>
            <p:ph idx="1" type="body"/>
          </p:nvPr>
        </p:nvSpPr>
        <p:spPr>
          <a:xfrm>
            <a:off x="586867" y="1027936"/>
            <a:ext cx="4354830" cy="334772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1" i="0" sz="2000">
                <a:solidFill>
                  <a:schemeClr val="dk1"/>
                </a:solidFill>
                <a:latin typeface="Calibri"/>
                <a:ea typeface="Calibri"/>
                <a:cs typeface="Calibri"/>
                <a:sym typeface="Calibri"/>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65" name="Google Shape;65;p15"/>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 name="Google Shape;66;p15"/>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5"/>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68" name="Shape 68"/>
        <p:cNvGrpSpPr/>
        <p:nvPr/>
      </p:nvGrpSpPr>
      <p:grpSpPr>
        <a:xfrm>
          <a:off x="0" y="0"/>
          <a:ext cx="0" cy="0"/>
          <a:chOff x="0" y="0"/>
          <a:chExt cx="0" cy="0"/>
        </a:xfrm>
      </p:grpSpPr>
      <p:sp>
        <p:nvSpPr>
          <p:cNvPr id="69" name="Google Shape;69;p16"/>
          <p:cNvSpPr txBox="1"/>
          <p:nvPr>
            <p:ph type="title"/>
          </p:nvPr>
        </p:nvSpPr>
        <p:spPr>
          <a:xfrm>
            <a:off x="168150" y="-58734"/>
            <a:ext cx="7724650" cy="9486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5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6"/>
          <p:cNvSpPr txBox="1"/>
          <p:nvPr>
            <p:ph idx="1" type="body"/>
          </p:nvPr>
        </p:nvSpPr>
        <p:spPr>
          <a:xfrm>
            <a:off x="45720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1" name="Google Shape;71;p16"/>
          <p:cNvSpPr txBox="1"/>
          <p:nvPr>
            <p:ph idx="2" type="body"/>
          </p:nvPr>
        </p:nvSpPr>
        <p:spPr>
          <a:xfrm>
            <a:off x="4709160" y="1183005"/>
            <a:ext cx="3977640" cy="339471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72" name="Google Shape;72;p16"/>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3" name="Google Shape;73;p16"/>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6"/>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75" name="Shape 75"/>
        <p:cNvGrpSpPr/>
        <p:nvPr/>
      </p:nvGrpSpPr>
      <p:grpSpPr>
        <a:xfrm>
          <a:off x="0" y="0"/>
          <a:ext cx="0" cy="0"/>
          <a:chOff x="0" y="0"/>
          <a:chExt cx="0" cy="0"/>
        </a:xfrm>
      </p:grpSpPr>
      <p:sp>
        <p:nvSpPr>
          <p:cNvPr id="76" name="Google Shape;76;p17"/>
          <p:cNvSpPr txBox="1"/>
          <p:nvPr>
            <p:ph type="title"/>
          </p:nvPr>
        </p:nvSpPr>
        <p:spPr>
          <a:xfrm>
            <a:off x="168150" y="-58734"/>
            <a:ext cx="7724650" cy="948672"/>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3000">
                <a:solidFill>
                  <a:srgbClr val="500000"/>
                </a:solidFill>
                <a:latin typeface="Calibri"/>
                <a:ea typeface="Calibri"/>
                <a:cs typeface="Calibri"/>
                <a:sym typeface="Calibri"/>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7"/>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17"/>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9" name="Google Shape;79;p17"/>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80" name="Shape 80"/>
        <p:cNvGrpSpPr/>
        <p:nvPr/>
      </p:nvGrpSpPr>
      <p:grpSpPr>
        <a:xfrm>
          <a:off x="0" y="0"/>
          <a:ext cx="0" cy="0"/>
          <a:chOff x="0" y="0"/>
          <a:chExt cx="0" cy="0"/>
        </a:xfrm>
      </p:grpSpPr>
      <p:sp>
        <p:nvSpPr>
          <p:cNvPr id="81" name="Google Shape;81;p18"/>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8"/>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3" name="Google Shape;83;p18"/>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a:solidFill>
                  <a:srgbClr val="888888"/>
                </a:solidFill>
              </a:defRPr>
            </a:lvl1pPr>
            <a:lvl2pPr indent="0" lvl="1" algn="r">
              <a:spcBef>
                <a:spcPts val="0"/>
              </a:spcBef>
              <a:buNone/>
              <a:defRPr>
                <a:solidFill>
                  <a:srgbClr val="888888"/>
                </a:solidFill>
              </a:defRPr>
            </a:lvl2pPr>
            <a:lvl3pPr indent="0" lvl="2" algn="r">
              <a:spcBef>
                <a:spcPts val="0"/>
              </a:spcBef>
              <a:buNone/>
              <a:defRPr>
                <a:solidFill>
                  <a:srgbClr val="888888"/>
                </a:solidFill>
              </a:defRPr>
            </a:lvl3pPr>
            <a:lvl4pPr indent="0" lvl="3" algn="r">
              <a:spcBef>
                <a:spcPts val="0"/>
              </a:spcBef>
              <a:buNone/>
              <a:defRPr>
                <a:solidFill>
                  <a:srgbClr val="888888"/>
                </a:solidFill>
              </a:defRPr>
            </a:lvl4pPr>
            <a:lvl5pPr indent="0" lvl="4" algn="r">
              <a:spcBef>
                <a:spcPts val="0"/>
              </a:spcBef>
              <a:buNone/>
              <a:defRPr>
                <a:solidFill>
                  <a:srgbClr val="888888"/>
                </a:solidFill>
              </a:defRPr>
            </a:lvl5pPr>
            <a:lvl6pPr indent="0" lvl="5" algn="r">
              <a:spcBef>
                <a:spcPts val="0"/>
              </a:spcBef>
              <a:buNone/>
              <a:defRPr>
                <a:solidFill>
                  <a:srgbClr val="888888"/>
                </a:solidFill>
              </a:defRPr>
            </a:lvl6pPr>
            <a:lvl7pPr indent="0" lvl="6" algn="r">
              <a:spcBef>
                <a:spcPts val="0"/>
              </a:spcBef>
              <a:buNone/>
              <a:defRPr>
                <a:solidFill>
                  <a:srgbClr val="888888"/>
                </a:solidFill>
              </a:defRPr>
            </a:lvl7pPr>
            <a:lvl8pPr indent="0" lvl="7" algn="r">
              <a:spcBef>
                <a:spcPts val="0"/>
              </a:spcBef>
              <a:buNone/>
              <a:defRPr>
                <a:solidFill>
                  <a:srgbClr val="888888"/>
                </a:solidFill>
              </a:defRPr>
            </a:lvl8pPr>
            <a:lvl9pPr indent="0" lvl="8"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168150" y="-58734"/>
            <a:ext cx="7724650" cy="948672"/>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3000" u="none" cap="none" strike="noStrike">
                <a:solidFill>
                  <a:srgbClr val="5000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2" name="Google Shape;52;p13"/>
          <p:cNvSpPr txBox="1"/>
          <p:nvPr>
            <p:ph idx="1" type="body"/>
          </p:nvPr>
        </p:nvSpPr>
        <p:spPr>
          <a:xfrm>
            <a:off x="586867" y="1027936"/>
            <a:ext cx="4354830" cy="334772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1" i="0" sz="20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53" name="Google Shape;53;p13"/>
          <p:cNvSpPr txBox="1"/>
          <p:nvPr>
            <p:ph idx="11" type="ftr"/>
          </p:nvPr>
        </p:nvSpPr>
        <p:spPr>
          <a:xfrm>
            <a:off x="3108960" y="4783455"/>
            <a:ext cx="2926080" cy="257175"/>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4" name="Google Shape;54;p13"/>
          <p:cNvSpPr txBox="1"/>
          <p:nvPr>
            <p:ph idx="10" type="dt"/>
          </p:nvPr>
        </p:nvSpPr>
        <p:spPr>
          <a:xfrm>
            <a:off x="457200" y="4783455"/>
            <a:ext cx="2103120" cy="257175"/>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sz="1800">
                <a:solidFill>
                  <a:srgbClr val="888888"/>
                </a:solidFil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5" name="Google Shape;55;p13"/>
          <p:cNvSpPr txBox="1"/>
          <p:nvPr>
            <p:ph idx="12" type="sldNum"/>
          </p:nvPr>
        </p:nvSpPr>
        <p:spPr>
          <a:xfrm>
            <a:off x="6583680" y="4783455"/>
            <a:ext cx="2103120" cy="257175"/>
          </a:xfrm>
          <a:prstGeom prst="rect">
            <a:avLst/>
          </a:prstGeom>
          <a:noFill/>
          <a:ln>
            <a:noFill/>
          </a:ln>
        </p:spPr>
        <p:txBody>
          <a:bodyPr anchorCtr="0" anchor="t" bIns="0" lIns="0" spcFirstLastPara="1" rIns="0" wrap="square" tIns="0">
            <a:spAutoFit/>
          </a:bodyPr>
          <a:lstStyle>
            <a:lvl1pPr indent="0" lvl="0" algn="r">
              <a:spcBef>
                <a:spcPts val="0"/>
              </a:spcBef>
              <a:buNone/>
              <a:defRPr sz="1800">
                <a:solidFill>
                  <a:srgbClr val="888888"/>
                </a:solidFill>
              </a:defRPr>
            </a:lvl1pPr>
            <a:lvl2pPr indent="0" lvl="1" algn="r">
              <a:spcBef>
                <a:spcPts val="0"/>
              </a:spcBef>
              <a:buNone/>
              <a:defRPr sz="1800">
                <a:solidFill>
                  <a:srgbClr val="888888"/>
                </a:solidFill>
              </a:defRPr>
            </a:lvl2pPr>
            <a:lvl3pPr indent="0" lvl="2" algn="r">
              <a:spcBef>
                <a:spcPts val="0"/>
              </a:spcBef>
              <a:buNone/>
              <a:defRPr sz="1800">
                <a:solidFill>
                  <a:srgbClr val="888888"/>
                </a:solidFill>
              </a:defRPr>
            </a:lvl3pPr>
            <a:lvl4pPr indent="0" lvl="3" algn="r">
              <a:spcBef>
                <a:spcPts val="0"/>
              </a:spcBef>
              <a:buNone/>
              <a:defRPr sz="1800">
                <a:solidFill>
                  <a:srgbClr val="888888"/>
                </a:solidFill>
              </a:defRPr>
            </a:lvl4pPr>
            <a:lvl5pPr indent="0" lvl="4" algn="r">
              <a:spcBef>
                <a:spcPts val="0"/>
              </a:spcBef>
              <a:buNone/>
              <a:defRPr sz="1800">
                <a:solidFill>
                  <a:srgbClr val="888888"/>
                </a:solidFill>
              </a:defRPr>
            </a:lvl5pPr>
            <a:lvl6pPr indent="0" lvl="5" algn="r">
              <a:spcBef>
                <a:spcPts val="0"/>
              </a:spcBef>
              <a:buNone/>
              <a:defRPr sz="1800">
                <a:solidFill>
                  <a:srgbClr val="888888"/>
                </a:solidFill>
              </a:defRPr>
            </a:lvl6pPr>
            <a:lvl7pPr indent="0" lvl="6" algn="r">
              <a:spcBef>
                <a:spcPts val="0"/>
              </a:spcBef>
              <a:buNone/>
              <a:defRPr sz="1800">
                <a:solidFill>
                  <a:srgbClr val="888888"/>
                </a:solidFill>
              </a:defRPr>
            </a:lvl7pPr>
            <a:lvl8pPr indent="0" lvl="7" algn="r">
              <a:spcBef>
                <a:spcPts val="0"/>
              </a:spcBef>
              <a:buNone/>
              <a:defRPr sz="1800">
                <a:solidFill>
                  <a:srgbClr val="888888"/>
                </a:solidFill>
              </a:defRPr>
            </a:lvl8pPr>
            <a:lvl9pPr indent="0" lvl="8" algn="r">
              <a:spcBef>
                <a:spcPts val="0"/>
              </a:spcBef>
              <a:buNone/>
              <a:defRPr sz="1800">
                <a:solidFill>
                  <a:srgbClr val="888888"/>
                </a:solidFill>
              </a:defRPr>
            </a:lvl9pPr>
          </a:lstStyle>
          <a:p>
            <a:pPr indent="0" lvl="0" marL="0" rtl="0" algn="r">
              <a:spcBef>
                <a:spcPts val="0"/>
              </a:spcBef>
              <a:spcAft>
                <a:spcPts val="0"/>
              </a:spcAft>
              <a:buNone/>
            </a:pPr>
            <a:fld id="{00000000-1234-1234-1234-123412341234}" type="slidenum">
              <a:rPr lang="en"/>
              <a:t>‹#›</a:t>
            </a:fld>
            <a:endParaRPr sz="1400">
              <a:solidFill>
                <a:srgbClr val="000000"/>
              </a:solidFill>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9.png"/><Relationship Id="rId5"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13.jpg"/><Relationship Id="rId4" Type="http://schemas.openxmlformats.org/officeDocument/2006/relationships/image" Target="../media/image2.png"/><Relationship Id="rId5"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7" name="Shape 87"/>
        <p:cNvGrpSpPr/>
        <p:nvPr/>
      </p:nvGrpSpPr>
      <p:grpSpPr>
        <a:xfrm>
          <a:off x="0" y="0"/>
          <a:ext cx="0" cy="0"/>
          <a:chOff x="0" y="0"/>
          <a:chExt cx="0" cy="0"/>
        </a:xfrm>
      </p:grpSpPr>
      <p:sp>
        <p:nvSpPr>
          <p:cNvPr id="88" name="Google Shape;88;p19"/>
          <p:cNvSpPr txBox="1"/>
          <p:nvPr/>
        </p:nvSpPr>
        <p:spPr>
          <a:xfrm>
            <a:off x="1334575" y="487650"/>
            <a:ext cx="6543000" cy="397500"/>
          </a:xfrm>
          <a:prstGeom prst="rect">
            <a:avLst/>
          </a:prstGeom>
          <a:noFill/>
          <a:ln>
            <a:noFill/>
          </a:ln>
        </p:spPr>
        <p:txBody>
          <a:bodyPr anchorCtr="0" anchor="t" bIns="0" lIns="0" spcFirstLastPara="1" rIns="0" wrap="square" tIns="12700">
            <a:spAutoFit/>
          </a:bodyPr>
          <a:lstStyle/>
          <a:p>
            <a:pPr indent="0" lvl="0" marL="12700" rtl="0" algn="ctr">
              <a:lnSpc>
                <a:spcPct val="100000"/>
              </a:lnSpc>
              <a:spcBef>
                <a:spcPts val="0"/>
              </a:spcBef>
              <a:spcAft>
                <a:spcPts val="0"/>
              </a:spcAft>
              <a:buNone/>
            </a:pPr>
            <a:r>
              <a:rPr lang="en" sz="2500">
                <a:latin typeface="Verdana"/>
                <a:ea typeface="Verdana"/>
                <a:cs typeface="Verdana"/>
                <a:sym typeface="Verdana"/>
              </a:rPr>
              <a:t>Introduction to Deep Learning</a:t>
            </a:r>
            <a:endParaRPr sz="2500">
              <a:latin typeface="Verdana"/>
              <a:ea typeface="Verdana"/>
              <a:cs typeface="Verdana"/>
              <a:sym typeface="Verdana"/>
            </a:endParaRPr>
          </a:p>
        </p:txBody>
      </p:sp>
      <p:sp>
        <p:nvSpPr>
          <p:cNvPr id="89" name="Google Shape;89;p19"/>
          <p:cNvSpPr txBox="1"/>
          <p:nvPr/>
        </p:nvSpPr>
        <p:spPr>
          <a:xfrm>
            <a:off x="3854274" y="2503405"/>
            <a:ext cx="1448400" cy="289800"/>
          </a:xfrm>
          <a:prstGeom prst="rect">
            <a:avLst/>
          </a:prstGeom>
          <a:noFill/>
          <a:ln>
            <a:noFill/>
          </a:ln>
        </p:spPr>
        <p:txBody>
          <a:bodyPr anchorCtr="0" anchor="t" bIns="0" lIns="0" spcFirstLastPara="1" rIns="0" wrap="square" tIns="12700">
            <a:spAutoFit/>
          </a:bodyPr>
          <a:lstStyle/>
          <a:p>
            <a:pPr indent="0" lvl="0" marL="0" rtl="0" algn="l">
              <a:lnSpc>
                <a:spcPct val="100000"/>
              </a:lnSpc>
              <a:spcBef>
                <a:spcPts val="0"/>
              </a:spcBef>
              <a:spcAft>
                <a:spcPts val="0"/>
              </a:spcAft>
              <a:buNone/>
            </a:pPr>
            <a:r>
              <a:rPr lang="en" sz="1800">
                <a:latin typeface="Verdana"/>
                <a:ea typeface="Verdana"/>
                <a:cs typeface="Verdana"/>
                <a:sym typeface="Verdana"/>
              </a:rPr>
              <a:t>Lecture 1</a:t>
            </a:r>
            <a:endParaRPr sz="1800">
              <a:latin typeface="Verdana"/>
              <a:ea typeface="Verdana"/>
              <a:cs typeface="Verdana"/>
              <a:sym typeface="Verdana"/>
            </a:endParaRPr>
          </a:p>
        </p:txBody>
      </p:sp>
      <p:pic>
        <p:nvPicPr>
          <p:cNvPr id="90" name="Google Shape;90;p19" title="flow.png"/>
          <p:cNvPicPr preferRelativeResize="0"/>
          <p:nvPr/>
        </p:nvPicPr>
        <p:blipFill>
          <a:blip r:embed="rId3">
            <a:alphaModFix/>
          </a:blip>
          <a:stretch>
            <a:fillRect/>
          </a:stretch>
        </p:blipFill>
        <p:spPr>
          <a:xfrm>
            <a:off x="3426602" y="2987350"/>
            <a:ext cx="1743075" cy="163160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4" name="Shape 94"/>
        <p:cNvGrpSpPr/>
        <p:nvPr/>
      </p:nvGrpSpPr>
      <p:grpSpPr>
        <a:xfrm>
          <a:off x="0" y="0"/>
          <a:ext cx="0" cy="0"/>
          <a:chOff x="0" y="0"/>
          <a:chExt cx="0" cy="0"/>
        </a:xfrm>
      </p:grpSpPr>
      <p:sp>
        <p:nvSpPr>
          <p:cNvPr id="95" name="Google Shape;95;p20"/>
          <p:cNvSpPr/>
          <p:nvPr/>
        </p:nvSpPr>
        <p:spPr>
          <a:xfrm>
            <a:off x="4572000" y="-124"/>
            <a:ext cx="4572000" cy="5143500"/>
          </a:xfrm>
          <a:custGeom>
            <a:rect b="b" l="l" r="r" t="t"/>
            <a:pathLst>
              <a:path extrusionOk="0" h="5143500" w="4572000">
                <a:moveTo>
                  <a:pt x="4571999" y="5143499"/>
                </a:moveTo>
                <a:lnTo>
                  <a:pt x="0" y="5143499"/>
                </a:lnTo>
                <a:lnTo>
                  <a:pt x="0" y="0"/>
                </a:lnTo>
                <a:lnTo>
                  <a:pt x="4571999" y="0"/>
                </a:lnTo>
                <a:lnTo>
                  <a:pt x="4571999" y="5143499"/>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96" name="Google Shape;96;p20"/>
          <p:cNvSpPr txBox="1"/>
          <p:nvPr/>
        </p:nvSpPr>
        <p:spPr>
          <a:xfrm>
            <a:off x="582480" y="1484889"/>
            <a:ext cx="3670300" cy="1696085"/>
          </a:xfrm>
          <a:prstGeom prst="rect">
            <a:avLst/>
          </a:prstGeom>
          <a:noFill/>
          <a:ln>
            <a:noFill/>
          </a:ln>
        </p:spPr>
        <p:txBody>
          <a:bodyPr anchorCtr="0" anchor="t" bIns="0" lIns="0" spcFirstLastPara="1" rIns="0" wrap="square" tIns="12700">
            <a:spAutoFit/>
          </a:bodyPr>
          <a:lstStyle/>
          <a:p>
            <a:pPr indent="-45720" lvl="0" marL="57785" marR="5080" rtl="0" algn="just">
              <a:lnSpc>
                <a:spcPct val="140500"/>
              </a:lnSpc>
              <a:spcBef>
                <a:spcPts val="0"/>
              </a:spcBef>
              <a:spcAft>
                <a:spcPts val="0"/>
              </a:spcAft>
              <a:buNone/>
            </a:pPr>
            <a:r>
              <a:rPr lang="en" sz="2600">
                <a:latin typeface="Arial"/>
                <a:ea typeface="Arial"/>
                <a:cs typeface="Arial"/>
                <a:sym typeface="Arial"/>
              </a:rPr>
              <a:t>Artificial Intelligence (AI), Machine Learning (ML), and Deep Learning (DL)</a:t>
            </a:r>
            <a:endParaRPr sz="2600">
              <a:latin typeface="Arial"/>
              <a:ea typeface="Arial"/>
              <a:cs typeface="Arial"/>
              <a:sym typeface="Arial"/>
            </a:endParaRPr>
          </a:p>
        </p:txBody>
      </p:sp>
      <p:sp>
        <p:nvSpPr>
          <p:cNvPr id="97" name="Google Shape;97;p20"/>
          <p:cNvSpPr txBox="1"/>
          <p:nvPr>
            <p:ph type="title"/>
          </p:nvPr>
        </p:nvSpPr>
        <p:spPr>
          <a:xfrm>
            <a:off x="5126825" y="775409"/>
            <a:ext cx="3531870" cy="892175"/>
          </a:xfrm>
          <a:prstGeom prst="rect">
            <a:avLst/>
          </a:prstGeom>
          <a:noFill/>
          <a:ln>
            <a:noFill/>
          </a:ln>
        </p:spPr>
        <p:txBody>
          <a:bodyPr anchorCtr="0" anchor="t" bIns="0" lIns="0" spcFirstLastPara="1" rIns="0" wrap="square" tIns="31750">
            <a:spAutoFit/>
          </a:bodyPr>
          <a:lstStyle/>
          <a:p>
            <a:pPr indent="0" lvl="0" marL="12700" marR="5080" rtl="0" algn="l">
              <a:lnSpc>
                <a:spcPct val="105700"/>
              </a:lnSpc>
              <a:spcBef>
                <a:spcPts val="0"/>
              </a:spcBef>
              <a:spcAft>
                <a:spcPts val="0"/>
              </a:spcAft>
              <a:buNone/>
            </a:pPr>
            <a:r>
              <a:rPr lang="en" sz="2400">
                <a:solidFill>
                  <a:srgbClr val="595959"/>
                </a:solidFill>
                <a:latin typeface="Arial"/>
                <a:ea typeface="Arial"/>
                <a:cs typeface="Arial"/>
                <a:sym typeface="Arial"/>
              </a:rPr>
              <a:t>AI </a:t>
            </a:r>
            <a:r>
              <a:rPr b="0" lang="en" sz="1400">
                <a:solidFill>
                  <a:srgbClr val="595959"/>
                </a:solidFill>
                <a:latin typeface="Arial"/>
                <a:ea typeface="Arial"/>
                <a:cs typeface="Arial"/>
                <a:sym typeface="Arial"/>
              </a:rPr>
              <a:t>is intelligence demonstrated by machines, as opposed to natural intelligence displayed by animals including humans.</a:t>
            </a:r>
            <a:endParaRPr sz="1400">
              <a:latin typeface="Arial"/>
              <a:ea typeface="Arial"/>
              <a:cs typeface="Arial"/>
              <a:sym typeface="Arial"/>
            </a:endParaRPr>
          </a:p>
        </p:txBody>
      </p:sp>
      <p:sp>
        <p:nvSpPr>
          <p:cNvPr id="98" name="Google Shape;98;p20"/>
          <p:cNvSpPr txBox="1"/>
          <p:nvPr/>
        </p:nvSpPr>
        <p:spPr>
          <a:xfrm>
            <a:off x="5126825" y="1983941"/>
            <a:ext cx="3304540" cy="1116330"/>
          </a:xfrm>
          <a:prstGeom prst="rect">
            <a:avLst/>
          </a:prstGeom>
          <a:noFill/>
          <a:ln>
            <a:noFill/>
          </a:ln>
        </p:spPr>
        <p:txBody>
          <a:bodyPr anchorCtr="0" anchor="t" bIns="0" lIns="0" spcFirstLastPara="1" rIns="0" wrap="square" tIns="32375">
            <a:spAutoFit/>
          </a:bodyPr>
          <a:lstStyle/>
          <a:p>
            <a:pPr indent="0" lvl="0" marL="12700" marR="5080" rtl="0" algn="l">
              <a:lnSpc>
                <a:spcPct val="105500"/>
              </a:lnSpc>
              <a:spcBef>
                <a:spcPts val="0"/>
              </a:spcBef>
              <a:spcAft>
                <a:spcPts val="0"/>
              </a:spcAft>
              <a:buNone/>
            </a:pPr>
            <a:r>
              <a:rPr b="1" lang="en" sz="2400">
                <a:solidFill>
                  <a:srgbClr val="595959"/>
                </a:solidFill>
                <a:latin typeface="Arial"/>
                <a:ea typeface="Arial"/>
                <a:cs typeface="Arial"/>
                <a:sym typeface="Arial"/>
              </a:rPr>
              <a:t>ML </a:t>
            </a:r>
            <a:r>
              <a:rPr lang="en" sz="1400">
                <a:solidFill>
                  <a:srgbClr val="595959"/>
                </a:solidFill>
                <a:latin typeface="Arial"/>
                <a:ea typeface="Arial"/>
                <a:cs typeface="Arial"/>
                <a:sym typeface="Arial"/>
              </a:rPr>
              <a:t>is the study of computer algorithms that can improve automatically through experience and using data. It is seen as a part of artificial intelligence.</a:t>
            </a:r>
            <a:endParaRPr sz="1400">
              <a:latin typeface="Arial"/>
              <a:ea typeface="Arial"/>
              <a:cs typeface="Arial"/>
              <a:sym typeface="Arial"/>
            </a:endParaRPr>
          </a:p>
        </p:txBody>
      </p:sp>
      <p:sp>
        <p:nvSpPr>
          <p:cNvPr id="99" name="Google Shape;99;p20"/>
          <p:cNvSpPr txBox="1"/>
          <p:nvPr/>
        </p:nvSpPr>
        <p:spPr>
          <a:xfrm>
            <a:off x="5126825" y="3416501"/>
            <a:ext cx="3404235" cy="892175"/>
          </a:xfrm>
          <a:prstGeom prst="rect">
            <a:avLst/>
          </a:prstGeom>
          <a:noFill/>
          <a:ln>
            <a:noFill/>
          </a:ln>
        </p:spPr>
        <p:txBody>
          <a:bodyPr anchorCtr="0" anchor="t" bIns="0" lIns="0" spcFirstLastPara="1" rIns="0" wrap="square" tIns="31750">
            <a:spAutoFit/>
          </a:bodyPr>
          <a:lstStyle/>
          <a:p>
            <a:pPr indent="0" lvl="0" marL="12700" marR="5080" rtl="0" algn="just">
              <a:lnSpc>
                <a:spcPct val="105700"/>
              </a:lnSpc>
              <a:spcBef>
                <a:spcPts val="0"/>
              </a:spcBef>
              <a:spcAft>
                <a:spcPts val="0"/>
              </a:spcAft>
              <a:buNone/>
            </a:pPr>
            <a:r>
              <a:rPr b="1" lang="en" sz="2400">
                <a:solidFill>
                  <a:srgbClr val="595959"/>
                </a:solidFill>
                <a:latin typeface="Arial"/>
                <a:ea typeface="Arial"/>
                <a:cs typeface="Arial"/>
                <a:sym typeface="Arial"/>
              </a:rPr>
              <a:t>DL </a:t>
            </a:r>
            <a:r>
              <a:rPr lang="en" sz="1400">
                <a:solidFill>
                  <a:srgbClr val="595959"/>
                </a:solidFill>
                <a:latin typeface="Arial"/>
                <a:ea typeface="Arial"/>
                <a:cs typeface="Arial"/>
                <a:sym typeface="Arial"/>
              </a:rPr>
              <a:t>is part of a broader family of machine learning methods based on artificial neural networks.</a:t>
            </a:r>
            <a:endParaRPr sz="1400">
              <a:latin typeface="Arial"/>
              <a:ea typeface="Arial"/>
              <a:cs typeface="Arial"/>
              <a:sym typeface="Arial"/>
            </a:endParaRPr>
          </a:p>
        </p:txBody>
      </p:sp>
      <p:sp>
        <p:nvSpPr>
          <p:cNvPr id="100" name="Google Shape;100;p20"/>
          <p:cNvSpPr txBox="1"/>
          <p:nvPr/>
        </p:nvSpPr>
        <p:spPr>
          <a:xfrm>
            <a:off x="7285483" y="4854013"/>
            <a:ext cx="1624965"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400">
                <a:solidFill>
                  <a:srgbClr val="595959"/>
                </a:solidFill>
                <a:latin typeface="Arial"/>
                <a:ea typeface="Arial"/>
                <a:cs typeface="Arial"/>
                <a:sym typeface="Arial"/>
              </a:rPr>
              <a:t>( Source: Wikipedia)</a:t>
            </a:r>
            <a:endParaRPr sz="1400">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168150" y="-58734"/>
            <a:ext cx="7724650" cy="948672"/>
          </a:xfrm>
          <a:prstGeom prst="rect">
            <a:avLst/>
          </a:prstGeom>
          <a:noFill/>
          <a:ln>
            <a:noFill/>
          </a:ln>
        </p:spPr>
        <p:txBody>
          <a:bodyPr anchorCtr="0" anchor="t" bIns="0" lIns="0" spcFirstLastPara="1" rIns="0" wrap="square" tIns="378475">
            <a:spAutoFit/>
          </a:bodyPr>
          <a:lstStyle/>
          <a:p>
            <a:pPr indent="0" lvl="0" marL="12700" rtl="0" algn="l">
              <a:lnSpc>
                <a:spcPct val="100000"/>
              </a:lnSpc>
              <a:spcBef>
                <a:spcPts val="0"/>
              </a:spcBef>
              <a:spcAft>
                <a:spcPts val="0"/>
              </a:spcAft>
              <a:buNone/>
            </a:pPr>
            <a:r>
              <a:rPr lang="en" sz="3500"/>
              <a:t>Relationship of AI, ML and DL</a:t>
            </a:r>
            <a:endParaRPr sz="3500"/>
          </a:p>
        </p:txBody>
      </p:sp>
      <p:grpSp>
        <p:nvGrpSpPr>
          <p:cNvPr id="106" name="Google Shape;106;p21"/>
          <p:cNvGrpSpPr/>
          <p:nvPr/>
        </p:nvGrpSpPr>
        <p:grpSpPr>
          <a:xfrm>
            <a:off x="4532257" y="675782"/>
            <a:ext cx="4312501" cy="4264201"/>
            <a:chOff x="4532257" y="675782"/>
            <a:chExt cx="4312501" cy="4264201"/>
          </a:xfrm>
        </p:grpSpPr>
        <p:pic>
          <p:nvPicPr>
            <p:cNvPr id="107" name="Google Shape;107;p21"/>
            <p:cNvPicPr preferRelativeResize="0"/>
            <p:nvPr/>
          </p:nvPicPr>
          <p:blipFill rotWithShape="1">
            <a:blip r:embed="rId3">
              <a:alphaModFix/>
            </a:blip>
            <a:srcRect b="0" l="0" r="0" t="0"/>
            <a:stretch/>
          </p:blipFill>
          <p:spPr>
            <a:xfrm>
              <a:off x="4532257" y="675782"/>
              <a:ext cx="4312501" cy="4264201"/>
            </a:xfrm>
            <a:prstGeom prst="rect">
              <a:avLst/>
            </a:prstGeom>
            <a:noFill/>
            <a:ln>
              <a:noFill/>
            </a:ln>
          </p:spPr>
        </p:pic>
        <p:sp>
          <p:nvSpPr>
            <p:cNvPr id="108" name="Google Shape;108;p21"/>
            <p:cNvSpPr/>
            <p:nvPr/>
          </p:nvSpPr>
          <p:spPr>
            <a:xfrm>
              <a:off x="4734299" y="798124"/>
              <a:ext cx="3817620" cy="3759200"/>
            </a:xfrm>
            <a:custGeom>
              <a:rect b="b" l="l" r="r" t="t"/>
              <a:pathLst>
                <a:path extrusionOk="0" h="3759200" w="3817620">
                  <a:moveTo>
                    <a:pt x="2159474" y="12699"/>
                  </a:moveTo>
                  <a:lnTo>
                    <a:pt x="1669189" y="12699"/>
                  </a:lnTo>
                  <a:lnTo>
                    <a:pt x="1716418" y="0"/>
                  </a:lnTo>
                  <a:lnTo>
                    <a:pt x="2109718" y="0"/>
                  </a:lnTo>
                  <a:lnTo>
                    <a:pt x="2159474" y="12699"/>
                  </a:lnTo>
                  <a:close/>
                </a:path>
                <a:path extrusionOk="0" h="3759200" w="3817620">
                  <a:moveTo>
                    <a:pt x="2333235" y="3721099"/>
                  </a:moveTo>
                  <a:lnTo>
                    <a:pt x="1483964" y="3721099"/>
                  </a:lnTo>
                  <a:lnTo>
                    <a:pt x="1261815" y="3657599"/>
                  </a:lnTo>
                  <a:lnTo>
                    <a:pt x="1218779" y="3632199"/>
                  </a:lnTo>
                  <a:lnTo>
                    <a:pt x="1134216" y="3606799"/>
                  </a:lnTo>
                  <a:lnTo>
                    <a:pt x="1092717" y="3581399"/>
                  </a:lnTo>
                  <a:lnTo>
                    <a:pt x="1051759" y="3568699"/>
                  </a:lnTo>
                  <a:lnTo>
                    <a:pt x="1011357" y="3543299"/>
                  </a:lnTo>
                  <a:lnTo>
                    <a:pt x="932275" y="3492499"/>
                  </a:lnTo>
                  <a:lnTo>
                    <a:pt x="893625" y="3479799"/>
                  </a:lnTo>
                  <a:lnTo>
                    <a:pt x="855587" y="3454399"/>
                  </a:lnTo>
                  <a:lnTo>
                    <a:pt x="818175" y="3428999"/>
                  </a:lnTo>
                  <a:lnTo>
                    <a:pt x="781405" y="3403599"/>
                  </a:lnTo>
                  <a:lnTo>
                    <a:pt x="745291" y="3378199"/>
                  </a:lnTo>
                  <a:lnTo>
                    <a:pt x="709846" y="3340099"/>
                  </a:lnTo>
                  <a:lnTo>
                    <a:pt x="675085" y="3314699"/>
                  </a:lnTo>
                  <a:lnTo>
                    <a:pt x="641022" y="3289299"/>
                  </a:lnTo>
                  <a:lnTo>
                    <a:pt x="607673" y="3251199"/>
                  </a:lnTo>
                  <a:lnTo>
                    <a:pt x="575050" y="3225799"/>
                  </a:lnTo>
                  <a:lnTo>
                    <a:pt x="543168" y="3200399"/>
                  </a:lnTo>
                  <a:lnTo>
                    <a:pt x="512043" y="3162299"/>
                  </a:lnTo>
                  <a:lnTo>
                    <a:pt x="481687" y="3124199"/>
                  </a:lnTo>
                  <a:lnTo>
                    <a:pt x="452115" y="3098799"/>
                  </a:lnTo>
                  <a:lnTo>
                    <a:pt x="423342" y="3060699"/>
                  </a:lnTo>
                  <a:lnTo>
                    <a:pt x="395382" y="3022599"/>
                  </a:lnTo>
                  <a:lnTo>
                    <a:pt x="368249" y="2997199"/>
                  </a:lnTo>
                  <a:lnTo>
                    <a:pt x="341957" y="2959099"/>
                  </a:lnTo>
                  <a:lnTo>
                    <a:pt x="316521" y="2920999"/>
                  </a:lnTo>
                  <a:lnTo>
                    <a:pt x="291955" y="2882899"/>
                  </a:lnTo>
                  <a:lnTo>
                    <a:pt x="268274" y="2844799"/>
                  </a:lnTo>
                  <a:lnTo>
                    <a:pt x="245492" y="2806699"/>
                  </a:lnTo>
                  <a:lnTo>
                    <a:pt x="223622" y="2768599"/>
                  </a:lnTo>
                  <a:lnTo>
                    <a:pt x="202680" y="2717799"/>
                  </a:lnTo>
                  <a:lnTo>
                    <a:pt x="182679" y="2679699"/>
                  </a:lnTo>
                  <a:lnTo>
                    <a:pt x="163634" y="2641599"/>
                  </a:lnTo>
                  <a:lnTo>
                    <a:pt x="145560" y="2603499"/>
                  </a:lnTo>
                  <a:lnTo>
                    <a:pt x="128470" y="2565399"/>
                  </a:lnTo>
                  <a:lnTo>
                    <a:pt x="112379" y="2514599"/>
                  </a:lnTo>
                  <a:lnTo>
                    <a:pt x="97301" y="2476499"/>
                  </a:lnTo>
                  <a:lnTo>
                    <a:pt x="83251" y="2425699"/>
                  </a:lnTo>
                  <a:lnTo>
                    <a:pt x="70242" y="2387599"/>
                  </a:lnTo>
                  <a:lnTo>
                    <a:pt x="58290" y="2336799"/>
                  </a:lnTo>
                  <a:lnTo>
                    <a:pt x="47408" y="2298699"/>
                  </a:lnTo>
                  <a:lnTo>
                    <a:pt x="37611" y="2247899"/>
                  </a:lnTo>
                  <a:lnTo>
                    <a:pt x="28912" y="2209799"/>
                  </a:lnTo>
                  <a:lnTo>
                    <a:pt x="21327" y="2158999"/>
                  </a:lnTo>
                  <a:lnTo>
                    <a:pt x="14870" y="2108199"/>
                  </a:lnTo>
                  <a:lnTo>
                    <a:pt x="9555" y="2070099"/>
                  </a:lnTo>
                  <a:lnTo>
                    <a:pt x="5396" y="2019299"/>
                  </a:lnTo>
                  <a:lnTo>
                    <a:pt x="2407" y="1968499"/>
                  </a:lnTo>
                  <a:lnTo>
                    <a:pt x="604" y="1930399"/>
                  </a:lnTo>
                  <a:lnTo>
                    <a:pt x="0" y="1879599"/>
                  </a:lnTo>
                  <a:lnTo>
                    <a:pt x="604" y="1828799"/>
                  </a:lnTo>
                  <a:lnTo>
                    <a:pt x="2407" y="1777999"/>
                  </a:lnTo>
                  <a:lnTo>
                    <a:pt x="5396" y="1739899"/>
                  </a:lnTo>
                  <a:lnTo>
                    <a:pt x="9555" y="1689099"/>
                  </a:lnTo>
                  <a:lnTo>
                    <a:pt x="14870" y="1638299"/>
                  </a:lnTo>
                  <a:lnTo>
                    <a:pt x="21327" y="1600199"/>
                  </a:lnTo>
                  <a:lnTo>
                    <a:pt x="28912" y="1549399"/>
                  </a:lnTo>
                  <a:lnTo>
                    <a:pt x="37611" y="1498599"/>
                  </a:lnTo>
                  <a:lnTo>
                    <a:pt x="47408" y="1460499"/>
                  </a:lnTo>
                  <a:lnTo>
                    <a:pt x="58290" y="1409699"/>
                  </a:lnTo>
                  <a:lnTo>
                    <a:pt x="70242" y="1371599"/>
                  </a:lnTo>
                  <a:lnTo>
                    <a:pt x="83251" y="1320799"/>
                  </a:lnTo>
                  <a:lnTo>
                    <a:pt x="97301" y="1282699"/>
                  </a:lnTo>
                  <a:lnTo>
                    <a:pt x="112379" y="1244599"/>
                  </a:lnTo>
                  <a:lnTo>
                    <a:pt x="128470" y="1193799"/>
                  </a:lnTo>
                  <a:lnTo>
                    <a:pt x="145560" y="1155699"/>
                  </a:lnTo>
                  <a:lnTo>
                    <a:pt x="163634" y="1117599"/>
                  </a:lnTo>
                  <a:lnTo>
                    <a:pt x="182679" y="1066799"/>
                  </a:lnTo>
                  <a:lnTo>
                    <a:pt x="202680" y="1028699"/>
                  </a:lnTo>
                  <a:lnTo>
                    <a:pt x="223622" y="990599"/>
                  </a:lnTo>
                  <a:lnTo>
                    <a:pt x="245492" y="952499"/>
                  </a:lnTo>
                  <a:lnTo>
                    <a:pt x="268274" y="914399"/>
                  </a:lnTo>
                  <a:lnTo>
                    <a:pt x="291955" y="876299"/>
                  </a:lnTo>
                  <a:lnTo>
                    <a:pt x="316521" y="838199"/>
                  </a:lnTo>
                  <a:lnTo>
                    <a:pt x="341957" y="800099"/>
                  </a:lnTo>
                  <a:lnTo>
                    <a:pt x="368249" y="761999"/>
                  </a:lnTo>
                  <a:lnTo>
                    <a:pt x="395382" y="723899"/>
                  </a:lnTo>
                  <a:lnTo>
                    <a:pt x="423342" y="698499"/>
                  </a:lnTo>
                  <a:lnTo>
                    <a:pt x="452115" y="660399"/>
                  </a:lnTo>
                  <a:lnTo>
                    <a:pt x="481687" y="622299"/>
                  </a:lnTo>
                  <a:lnTo>
                    <a:pt x="512043" y="596899"/>
                  </a:lnTo>
                  <a:lnTo>
                    <a:pt x="543168" y="558799"/>
                  </a:lnTo>
                  <a:lnTo>
                    <a:pt x="575050" y="533399"/>
                  </a:lnTo>
                  <a:lnTo>
                    <a:pt x="607673" y="495299"/>
                  </a:lnTo>
                  <a:lnTo>
                    <a:pt x="641022" y="469899"/>
                  </a:lnTo>
                  <a:lnTo>
                    <a:pt x="675085" y="444499"/>
                  </a:lnTo>
                  <a:lnTo>
                    <a:pt x="709846" y="406399"/>
                  </a:lnTo>
                  <a:lnTo>
                    <a:pt x="745291" y="380999"/>
                  </a:lnTo>
                  <a:lnTo>
                    <a:pt x="781405" y="355599"/>
                  </a:lnTo>
                  <a:lnTo>
                    <a:pt x="818175" y="330199"/>
                  </a:lnTo>
                  <a:lnTo>
                    <a:pt x="855587" y="304799"/>
                  </a:lnTo>
                  <a:lnTo>
                    <a:pt x="893625" y="279399"/>
                  </a:lnTo>
                  <a:lnTo>
                    <a:pt x="932275" y="253999"/>
                  </a:lnTo>
                  <a:lnTo>
                    <a:pt x="971524" y="241299"/>
                  </a:lnTo>
                  <a:lnTo>
                    <a:pt x="1051759" y="190499"/>
                  </a:lnTo>
                  <a:lnTo>
                    <a:pt x="1092717" y="177799"/>
                  </a:lnTo>
                  <a:lnTo>
                    <a:pt x="1134216" y="152399"/>
                  </a:lnTo>
                  <a:lnTo>
                    <a:pt x="1176241" y="139699"/>
                  </a:lnTo>
                  <a:lnTo>
                    <a:pt x="1218779" y="114299"/>
                  </a:lnTo>
                  <a:lnTo>
                    <a:pt x="1261815" y="101599"/>
                  </a:lnTo>
                  <a:lnTo>
                    <a:pt x="1529688" y="25399"/>
                  </a:lnTo>
                  <a:lnTo>
                    <a:pt x="1575809" y="25399"/>
                  </a:lnTo>
                  <a:lnTo>
                    <a:pt x="1622314" y="12699"/>
                  </a:lnTo>
                  <a:lnTo>
                    <a:pt x="2208973" y="12699"/>
                  </a:lnTo>
                  <a:lnTo>
                    <a:pt x="2592870" y="114299"/>
                  </a:lnTo>
                  <a:lnTo>
                    <a:pt x="2638989" y="139699"/>
                  </a:lnTo>
                  <a:lnTo>
                    <a:pt x="2684614" y="152399"/>
                  </a:lnTo>
                  <a:lnTo>
                    <a:pt x="2774287" y="203199"/>
                  </a:lnTo>
                  <a:lnTo>
                    <a:pt x="2818287" y="215899"/>
                  </a:lnTo>
                  <a:lnTo>
                    <a:pt x="2904496" y="266699"/>
                  </a:lnTo>
                  <a:lnTo>
                    <a:pt x="2946658" y="292099"/>
                  </a:lnTo>
                  <a:lnTo>
                    <a:pt x="2988159" y="330199"/>
                  </a:lnTo>
                  <a:lnTo>
                    <a:pt x="3028976" y="355599"/>
                  </a:lnTo>
                  <a:lnTo>
                    <a:pt x="3069085" y="380999"/>
                  </a:lnTo>
                  <a:lnTo>
                    <a:pt x="3108463" y="406399"/>
                  </a:lnTo>
                  <a:lnTo>
                    <a:pt x="3147085" y="444499"/>
                  </a:lnTo>
                  <a:lnTo>
                    <a:pt x="3184929" y="482599"/>
                  </a:lnTo>
                  <a:lnTo>
                    <a:pt x="3221970" y="507999"/>
                  </a:lnTo>
                  <a:lnTo>
                    <a:pt x="3258184" y="546099"/>
                  </a:lnTo>
                  <a:lnTo>
                    <a:pt x="3293453" y="584199"/>
                  </a:lnTo>
                  <a:lnTo>
                    <a:pt x="3327666" y="622299"/>
                  </a:lnTo>
                  <a:lnTo>
                    <a:pt x="3360814" y="660399"/>
                  </a:lnTo>
                  <a:lnTo>
                    <a:pt x="3392886" y="698499"/>
                  </a:lnTo>
                  <a:lnTo>
                    <a:pt x="3423874" y="736599"/>
                  </a:lnTo>
                  <a:lnTo>
                    <a:pt x="3453767" y="774699"/>
                  </a:lnTo>
                  <a:lnTo>
                    <a:pt x="3482555" y="812799"/>
                  </a:lnTo>
                  <a:lnTo>
                    <a:pt x="3510229" y="850899"/>
                  </a:lnTo>
                  <a:lnTo>
                    <a:pt x="3536779" y="888999"/>
                  </a:lnTo>
                  <a:lnTo>
                    <a:pt x="3562194" y="939799"/>
                  </a:lnTo>
                  <a:lnTo>
                    <a:pt x="3586466" y="977899"/>
                  </a:lnTo>
                  <a:lnTo>
                    <a:pt x="3609584" y="1028699"/>
                  </a:lnTo>
                  <a:lnTo>
                    <a:pt x="3631538" y="1066799"/>
                  </a:lnTo>
                  <a:lnTo>
                    <a:pt x="3652318" y="1117599"/>
                  </a:lnTo>
                  <a:lnTo>
                    <a:pt x="3671916" y="1155699"/>
                  </a:lnTo>
                  <a:lnTo>
                    <a:pt x="3690320" y="1206499"/>
                  </a:lnTo>
                  <a:lnTo>
                    <a:pt x="3707522" y="1244599"/>
                  </a:lnTo>
                  <a:lnTo>
                    <a:pt x="3723510" y="1295399"/>
                  </a:lnTo>
                  <a:lnTo>
                    <a:pt x="3738276" y="1346199"/>
                  </a:lnTo>
                  <a:lnTo>
                    <a:pt x="3751810" y="1384299"/>
                  </a:lnTo>
                  <a:lnTo>
                    <a:pt x="3764101" y="1435099"/>
                  </a:lnTo>
                  <a:lnTo>
                    <a:pt x="3775140" y="1485899"/>
                  </a:lnTo>
                  <a:lnTo>
                    <a:pt x="3784918" y="1536699"/>
                  </a:lnTo>
                  <a:lnTo>
                    <a:pt x="3793423" y="1587499"/>
                  </a:lnTo>
                  <a:lnTo>
                    <a:pt x="3800647" y="1625599"/>
                  </a:lnTo>
                  <a:lnTo>
                    <a:pt x="3806580" y="1676399"/>
                  </a:lnTo>
                  <a:lnTo>
                    <a:pt x="3811211" y="1727199"/>
                  </a:lnTo>
                  <a:lnTo>
                    <a:pt x="3814531" y="1777999"/>
                  </a:lnTo>
                  <a:lnTo>
                    <a:pt x="3816531" y="1828799"/>
                  </a:lnTo>
                  <a:lnTo>
                    <a:pt x="3817199" y="1879599"/>
                  </a:lnTo>
                  <a:lnTo>
                    <a:pt x="3816595" y="1930399"/>
                  </a:lnTo>
                  <a:lnTo>
                    <a:pt x="3814792" y="1968499"/>
                  </a:lnTo>
                  <a:lnTo>
                    <a:pt x="3811803" y="2019299"/>
                  </a:lnTo>
                  <a:lnTo>
                    <a:pt x="3807644" y="2070099"/>
                  </a:lnTo>
                  <a:lnTo>
                    <a:pt x="3802329" y="2108199"/>
                  </a:lnTo>
                  <a:lnTo>
                    <a:pt x="3795872" y="2158999"/>
                  </a:lnTo>
                  <a:lnTo>
                    <a:pt x="3788287" y="2209799"/>
                  </a:lnTo>
                  <a:lnTo>
                    <a:pt x="3779588" y="2247899"/>
                  </a:lnTo>
                  <a:lnTo>
                    <a:pt x="3769791" y="2298699"/>
                  </a:lnTo>
                  <a:lnTo>
                    <a:pt x="3758909" y="2336799"/>
                  </a:lnTo>
                  <a:lnTo>
                    <a:pt x="3746957" y="2387599"/>
                  </a:lnTo>
                  <a:lnTo>
                    <a:pt x="3733948" y="2425699"/>
                  </a:lnTo>
                  <a:lnTo>
                    <a:pt x="3719898" y="2476499"/>
                  </a:lnTo>
                  <a:lnTo>
                    <a:pt x="3704820" y="2514599"/>
                  </a:lnTo>
                  <a:lnTo>
                    <a:pt x="3688729" y="2565399"/>
                  </a:lnTo>
                  <a:lnTo>
                    <a:pt x="3671639" y="2603499"/>
                  </a:lnTo>
                  <a:lnTo>
                    <a:pt x="3653565" y="2641599"/>
                  </a:lnTo>
                  <a:lnTo>
                    <a:pt x="3634520" y="2679699"/>
                  </a:lnTo>
                  <a:lnTo>
                    <a:pt x="3614519" y="2717799"/>
                  </a:lnTo>
                  <a:lnTo>
                    <a:pt x="3593577" y="2768599"/>
                  </a:lnTo>
                  <a:lnTo>
                    <a:pt x="3571707" y="2806699"/>
                  </a:lnTo>
                  <a:lnTo>
                    <a:pt x="3548925" y="2844799"/>
                  </a:lnTo>
                  <a:lnTo>
                    <a:pt x="3525243" y="2882899"/>
                  </a:lnTo>
                  <a:lnTo>
                    <a:pt x="3500678" y="2920999"/>
                  </a:lnTo>
                  <a:lnTo>
                    <a:pt x="3475242" y="2959099"/>
                  </a:lnTo>
                  <a:lnTo>
                    <a:pt x="3448950" y="2997199"/>
                  </a:lnTo>
                  <a:lnTo>
                    <a:pt x="3421817" y="3022599"/>
                  </a:lnTo>
                  <a:lnTo>
                    <a:pt x="3393857" y="3060699"/>
                  </a:lnTo>
                  <a:lnTo>
                    <a:pt x="3365084" y="3098799"/>
                  </a:lnTo>
                  <a:lnTo>
                    <a:pt x="3335512" y="3124199"/>
                  </a:lnTo>
                  <a:lnTo>
                    <a:pt x="3305156" y="3162299"/>
                  </a:lnTo>
                  <a:lnTo>
                    <a:pt x="3274031" y="3200399"/>
                  </a:lnTo>
                  <a:lnTo>
                    <a:pt x="3242149" y="3225799"/>
                  </a:lnTo>
                  <a:lnTo>
                    <a:pt x="3209526" y="3251199"/>
                  </a:lnTo>
                  <a:lnTo>
                    <a:pt x="3176177" y="3289299"/>
                  </a:lnTo>
                  <a:lnTo>
                    <a:pt x="3142114" y="3314699"/>
                  </a:lnTo>
                  <a:lnTo>
                    <a:pt x="3107353" y="3340099"/>
                  </a:lnTo>
                  <a:lnTo>
                    <a:pt x="3071908" y="3378199"/>
                  </a:lnTo>
                  <a:lnTo>
                    <a:pt x="3035794" y="3403599"/>
                  </a:lnTo>
                  <a:lnTo>
                    <a:pt x="2999024" y="3428999"/>
                  </a:lnTo>
                  <a:lnTo>
                    <a:pt x="2961612" y="3454399"/>
                  </a:lnTo>
                  <a:lnTo>
                    <a:pt x="2923574" y="3479799"/>
                  </a:lnTo>
                  <a:lnTo>
                    <a:pt x="2884924" y="3492499"/>
                  </a:lnTo>
                  <a:lnTo>
                    <a:pt x="2805842" y="3543299"/>
                  </a:lnTo>
                  <a:lnTo>
                    <a:pt x="2765439" y="3568699"/>
                  </a:lnTo>
                  <a:lnTo>
                    <a:pt x="2724482" y="3581399"/>
                  </a:lnTo>
                  <a:lnTo>
                    <a:pt x="2682983" y="3606799"/>
                  </a:lnTo>
                  <a:lnTo>
                    <a:pt x="2598420" y="3632199"/>
                  </a:lnTo>
                  <a:lnTo>
                    <a:pt x="2555384" y="3657599"/>
                  </a:lnTo>
                  <a:lnTo>
                    <a:pt x="2333235" y="3721099"/>
                  </a:lnTo>
                  <a:close/>
                </a:path>
                <a:path extrusionOk="0" h="3759200" w="3817620">
                  <a:moveTo>
                    <a:pt x="2194885" y="3746499"/>
                  </a:moveTo>
                  <a:lnTo>
                    <a:pt x="1622314" y="3746499"/>
                  </a:lnTo>
                  <a:lnTo>
                    <a:pt x="1529688" y="3721099"/>
                  </a:lnTo>
                  <a:lnTo>
                    <a:pt x="2287511" y="3721099"/>
                  </a:lnTo>
                  <a:lnTo>
                    <a:pt x="2194885" y="3746499"/>
                  </a:lnTo>
                  <a:close/>
                </a:path>
                <a:path extrusionOk="0" h="3759200" w="3817620">
                  <a:moveTo>
                    <a:pt x="2100781" y="3759199"/>
                  </a:moveTo>
                  <a:lnTo>
                    <a:pt x="1716418" y="3759199"/>
                  </a:lnTo>
                  <a:lnTo>
                    <a:pt x="1669189" y="3746499"/>
                  </a:lnTo>
                  <a:lnTo>
                    <a:pt x="2148010" y="3746499"/>
                  </a:lnTo>
                  <a:lnTo>
                    <a:pt x="2100781" y="3759199"/>
                  </a:lnTo>
                  <a:close/>
                </a:path>
              </a:pathLst>
            </a:custGeom>
            <a:solidFill>
              <a:srgbClr val="CEE1F3"/>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09" name="Google Shape;109;p21"/>
            <p:cNvSpPr/>
            <p:nvPr/>
          </p:nvSpPr>
          <p:spPr>
            <a:xfrm>
              <a:off x="4734299" y="798124"/>
              <a:ext cx="3817620" cy="3769360"/>
            </a:xfrm>
            <a:custGeom>
              <a:rect b="b" l="l" r="r" t="t"/>
              <a:pathLst>
                <a:path extrusionOk="0" h="3769360" w="3817620">
                  <a:moveTo>
                    <a:pt x="0" y="1884449"/>
                  </a:moveTo>
                  <a:lnTo>
                    <a:pt x="604" y="1836557"/>
                  </a:lnTo>
                  <a:lnTo>
                    <a:pt x="2407" y="1788959"/>
                  </a:lnTo>
                  <a:lnTo>
                    <a:pt x="5396" y="1741668"/>
                  </a:lnTo>
                  <a:lnTo>
                    <a:pt x="9555" y="1694700"/>
                  </a:lnTo>
                  <a:lnTo>
                    <a:pt x="14870" y="1648068"/>
                  </a:lnTo>
                  <a:lnTo>
                    <a:pt x="21327" y="1601787"/>
                  </a:lnTo>
                  <a:lnTo>
                    <a:pt x="28912" y="1555870"/>
                  </a:lnTo>
                  <a:lnTo>
                    <a:pt x="37611" y="1510332"/>
                  </a:lnTo>
                  <a:lnTo>
                    <a:pt x="47408" y="1465187"/>
                  </a:lnTo>
                  <a:lnTo>
                    <a:pt x="58290" y="1420449"/>
                  </a:lnTo>
                  <a:lnTo>
                    <a:pt x="70242" y="1376132"/>
                  </a:lnTo>
                  <a:lnTo>
                    <a:pt x="83251" y="1332250"/>
                  </a:lnTo>
                  <a:lnTo>
                    <a:pt x="97301" y="1288818"/>
                  </a:lnTo>
                  <a:lnTo>
                    <a:pt x="112379" y="1245849"/>
                  </a:lnTo>
                  <a:lnTo>
                    <a:pt x="128470" y="1203357"/>
                  </a:lnTo>
                  <a:lnTo>
                    <a:pt x="145560" y="1161358"/>
                  </a:lnTo>
                  <a:lnTo>
                    <a:pt x="163634" y="1119864"/>
                  </a:lnTo>
                  <a:lnTo>
                    <a:pt x="182679" y="1078891"/>
                  </a:lnTo>
                  <a:lnTo>
                    <a:pt x="202680" y="1038451"/>
                  </a:lnTo>
                  <a:lnTo>
                    <a:pt x="223622" y="998560"/>
                  </a:lnTo>
                  <a:lnTo>
                    <a:pt x="245492" y="959231"/>
                  </a:lnTo>
                  <a:lnTo>
                    <a:pt x="268274" y="920479"/>
                  </a:lnTo>
                  <a:lnTo>
                    <a:pt x="291955" y="882317"/>
                  </a:lnTo>
                  <a:lnTo>
                    <a:pt x="316521" y="844761"/>
                  </a:lnTo>
                  <a:lnTo>
                    <a:pt x="341957" y="807823"/>
                  </a:lnTo>
                  <a:lnTo>
                    <a:pt x="368249" y="771518"/>
                  </a:lnTo>
                  <a:lnTo>
                    <a:pt x="395382" y="735860"/>
                  </a:lnTo>
                  <a:lnTo>
                    <a:pt x="423342" y="700864"/>
                  </a:lnTo>
                  <a:lnTo>
                    <a:pt x="452115" y="666543"/>
                  </a:lnTo>
                  <a:lnTo>
                    <a:pt x="481687" y="632911"/>
                  </a:lnTo>
                  <a:lnTo>
                    <a:pt x="512043" y="599983"/>
                  </a:lnTo>
                  <a:lnTo>
                    <a:pt x="543168" y="567774"/>
                  </a:lnTo>
                  <a:lnTo>
                    <a:pt x="575050" y="536295"/>
                  </a:lnTo>
                  <a:lnTo>
                    <a:pt x="607673" y="505564"/>
                  </a:lnTo>
                  <a:lnTo>
                    <a:pt x="641022" y="475592"/>
                  </a:lnTo>
                  <a:lnTo>
                    <a:pt x="675085" y="446394"/>
                  </a:lnTo>
                  <a:lnTo>
                    <a:pt x="709846" y="417985"/>
                  </a:lnTo>
                  <a:lnTo>
                    <a:pt x="745291" y="390379"/>
                  </a:lnTo>
                  <a:lnTo>
                    <a:pt x="781405" y="363589"/>
                  </a:lnTo>
                  <a:lnTo>
                    <a:pt x="818175" y="337630"/>
                  </a:lnTo>
                  <a:lnTo>
                    <a:pt x="855587" y="312516"/>
                  </a:lnTo>
                  <a:lnTo>
                    <a:pt x="893625" y="288261"/>
                  </a:lnTo>
                  <a:lnTo>
                    <a:pt x="932275" y="264880"/>
                  </a:lnTo>
                  <a:lnTo>
                    <a:pt x="971524" y="242385"/>
                  </a:lnTo>
                  <a:lnTo>
                    <a:pt x="1011357" y="220792"/>
                  </a:lnTo>
                  <a:lnTo>
                    <a:pt x="1051759" y="200115"/>
                  </a:lnTo>
                  <a:lnTo>
                    <a:pt x="1092717" y="180368"/>
                  </a:lnTo>
                  <a:lnTo>
                    <a:pt x="1134216" y="161564"/>
                  </a:lnTo>
                  <a:lnTo>
                    <a:pt x="1176241" y="143718"/>
                  </a:lnTo>
                  <a:lnTo>
                    <a:pt x="1218779" y="126844"/>
                  </a:lnTo>
                  <a:lnTo>
                    <a:pt x="1261815" y="110957"/>
                  </a:lnTo>
                  <a:lnTo>
                    <a:pt x="1305334" y="96070"/>
                  </a:lnTo>
                  <a:lnTo>
                    <a:pt x="1349323" y="82197"/>
                  </a:lnTo>
                  <a:lnTo>
                    <a:pt x="1393767" y="69354"/>
                  </a:lnTo>
                  <a:lnTo>
                    <a:pt x="1438652" y="57552"/>
                  </a:lnTo>
                  <a:lnTo>
                    <a:pt x="1483964" y="46808"/>
                  </a:lnTo>
                  <a:lnTo>
                    <a:pt x="1529688" y="37135"/>
                  </a:lnTo>
                  <a:lnTo>
                    <a:pt x="1575809" y="28547"/>
                  </a:lnTo>
                  <a:lnTo>
                    <a:pt x="1622314" y="21058"/>
                  </a:lnTo>
                  <a:lnTo>
                    <a:pt x="1669189" y="14682"/>
                  </a:lnTo>
                  <a:lnTo>
                    <a:pt x="1716418" y="9434"/>
                  </a:lnTo>
                  <a:lnTo>
                    <a:pt x="1763988" y="5328"/>
                  </a:lnTo>
                  <a:lnTo>
                    <a:pt x="1811885" y="2377"/>
                  </a:lnTo>
                  <a:lnTo>
                    <a:pt x="1860093" y="596"/>
                  </a:lnTo>
                  <a:lnTo>
                    <a:pt x="1908599" y="0"/>
                  </a:lnTo>
                  <a:lnTo>
                    <a:pt x="1959146" y="660"/>
                  </a:lnTo>
                  <a:lnTo>
                    <a:pt x="2009530" y="2634"/>
                  </a:lnTo>
                  <a:lnTo>
                    <a:pt x="2059728" y="5912"/>
                  </a:lnTo>
                  <a:lnTo>
                    <a:pt x="2109718" y="10485"/>
                  </a:lnTo>
                  <a:lnTo>
                    <a:pt x="2159474" y="16342"/>
                  </a:lnTo>
                  <a:lnTo>
                    <a:pt x="2208973" y="23475"/>
                  </a:lnTo>
                  <a:lnTo>
                    <a:pt x="2258191" y="31873"/>
                  </a:lnTo>
                  <a:lnTo>
                    <a:pt x="2307105" y="41526"/>
                  </a:lnTo>
                  <a:lnTo>
                    <a:pt x="2355691" y="52426"/>
                  </a:lnTo>
                  <a:lnTo>
                    <a:pt x="2403926" y="64562"/>
                  </a:lnTo>
                  <a:lnTo>
                    <a:pt x="2451785" y="77924"/>
                  </a:lnTo>
                  <a:lnTo>
                    <a:pt x="2499244" y="92503"/>
                  </a:lnTo>
                  <a:lnTo>
                    <a:pt x="2546280" y="108290"/>
                  </a:lnTo>
                  <a:lnTo>
                    <a:pt x="2592870" y="125273"/>
                  </a:lnTo>
                  <a:lnTo>
                    <a:pt x="2638989" y="143445"/>
                  </a:lnTo>
                  <a:lnTo>
                    <a:pt x="2684614" y="162794"/>
                  </a:lnTo>
                  <a:lnTo>
                    <a:pt x="2729722" y="183312"/>
                  </a:lnTo>
                  <a:lnTo>
                    <a:pt x="2774287" y="204988"/>
                  </a:lnTo>
                  <a:lnTo>
                    <a:pt x="2818287" y="227814"/>
                  </a:lnTo>
                  <a:lnTo>
                    <a:pt x="2861698" y="251778"/>
                  </a:lnTo>
                  <a:lnTo>
                    <a:pt x="2904496" y="276872"/>
                  </a:lnTo>
                  <a:lnTo>
                    <a:pt x="2946658" y="303086"/>
                  </a:lnTo>
                  <a:lnTo>
                    <a:pt x="2988159" y="330409"/>
                  </a:lnTo>
                  <a:lnTo>
                    <a:pt x="3028976" y="358833"/>
                  </a:lnTo>
                  <a:lnTo>
                    <a:pt x="3069085" y="388348"/>
                  </a:lnTo>
                  <a:lnTo>
                    <a:pt x="3108463" y="418944"/>
                  </a:lnTo>
                  <a:lnTo>
                    <a:pt x="3147085" y="450611"/>
                  </a:lnTo>
                  <a:lnTo>
                    <a:pt x="3184929" y="483339"/>
                  </a:lnTo>
                  <a:lnTo>
                    <a:pt x="3221970" y="517120"/>
                  </a:lnTo>
                  <a:lnTo>
                    <a:pt x="3258184" y="551942"/>
                  </a:lnTo>
                  <a:lnTo>
                    <a:pt x="3293453" y="587698"/>
                  </a:lnTo>
                  <a:lnTo>
                    <a:pt x="3327666" y="624270"/>
                  </a:lnTo>
                  <a:lnTo>
                    <a:pt x="3360814" y="661635"/>
                  </a:lnTo>
                  <a:lnTo>
                    <a:pt x="3392886" y="699769"/>
                  </a:lnTo>
                  <a:lnTo>
                    <a:pt x="3423874" y="738648"/>
                  </a:lnTo>
                  <a:lnTo>
                    <a:pt x="3453767" y="778250"/>
                  </a:lnTo>
                  <a:lnTo>
                    <a:pt x="3482555" y="818551"/>
                  </a:lnTo>
                  <a:lnTo>
                    <a:pt x="3510229" y="859527"/>
                  </a:lnTo>
                  <a:lnTo>
                    <a:pt x="3536779" y="901155"/>
                  </a:lnTo>
                  <a:lnTo>
                    <a:pt x="3562194" y="943411"/>
                  </a:lnTo>
                  <a:lnTo>
                    <a:pt x="3586466" y="986273"/>
                  </a:lnTo>
                  <a:lnTo>
                    <a:pt x="3609584" y="1029716"/>
                  </a:lnTo>
                  <a:lnTo>
                    <a:pt x="3631538" y="1073718"/>
                  </a:lnTo>
                  <a:lnTo>
                    <a:pt x="3652318" y="1118254"/>
                  </a:lnTo>
                  <a:lnTo>
                    <a:pt x="3671916" y="1163302"/>
                  </a:lnTo>
                  <a:lnTo>
                    <a:pt x="3690320" y="1208837"/>
                  </a:lnTo>
                  <a:lnTo>
                    <a:pt x="3707522" y="1254838"/>
                  </a:lnTo>
                  <a:lnTo>
                    <a:pt x="3723510" y="1301279"/>
                  </a:lnTo>
                  <a:lnTo>
                    <a:pt x="3738276" y="1348138"/>
                  </a:lnTo>
                  <a:lnTo>
                    <a:pt x="3751810" y="1395391"/>
                  </a:lnTo>
                  <a:lnTo>
                    <a:pt x="3764101" y="1443015"/>
                  </a:lnTo>
                  <a:lnTo>
                    <a:pt x="3775140" y="1490986"/>
                  </a:lnTo>
                  <a:lnTo>
                    <a:pt x="3784918" y="1539281"/>
                  </a:lnTo>
                  <a:lnTo>
                    <a:pt x="3793423" y="1587877"/>
                  </a:lnTo>
                  <a:lnTo>
                    <a:pt x="3800647" y="1636750"/>
                  </a:lnTo>
                  <a:lnTo>
                    <a:pt x="3806580" y="1685876"/>
                  </a:lnTo>
                  <a:lnTo>
                    <a:pt x="3811211" y="1735233"/>
                  </a:lnTo>
                  <a:lnTo>
                    <a:pt x="3814531" y="1784796"/>
                  </a:lnTo>
                  <a:lnTo>
                    <a:pt x="3816531" y="1834543"/>
                  </a:lnTo>
                  <a:lnTo>
                    <a:pt x="3817199" y="1884449"/>
                  </a:lnTo>
                  <a:lnTo>
                    <a:pt x="3816595" y="1932342"/>
                  </a:lnTo>
                  <a:lnTo>
                    <a:pt x="3814792" y="1979940"/>
                  </a:lnTo>
                  <a:lnTo>
                    <a:pt x="3811803" y="2027231"/>
                  </a:lnTo>
                  <a:lnTo>
                    <a:pt x="3807644" y="2074199"/>
                  </a:lnTo>
                  <a:lnTo>
                    <a:pt x="3802329" y="2120831"/>
                  </a:lnTo>
                  <a:lnTo>
                    <a:pt x="3795872" y="2167112"/>
                  </a:lnTo>
                  <a:lnTo>
                    <a:pt x="3788287" y="2213029"/>
                  </a:lnTo>
                  <a:lnTo>
                    <a:pt x="3779588" y="2258567"/>
                  </a:lnTo>
                  <a:lnTo>
                    <a:pt x="3769791" y="2303712"/>
                  </a:lnTo>
                  <a:lnTo>
                    <a:pt x="3758909" y="2348450"/>
                  </a:lnTo>
                  <a:lnTo>
                    <a:pt x="3746957" y="2392767"/>
                  </a:lnTo>
                  <a:lnTo>
                    <a:pt x="3733948" y="2436649"/>
                  </a:lnTo>
                  <a:lnTo>
                    <a:pt x="3719898" y="2480081"/>
                  </a:lnTo>
                  <a:lnTo>
                    <a:pt x="3704820" y="2523050"/>
                  </a:lnTo>
                  <a:lnTo>
                    <a:pt x="3688729" y="2565542"/>
                  </a:lnTo>
                  <a:lnTo>
                    <a:pt x="3671639" y="2607541"/>
                  </a:lnTo>
                  <a:lnTo>
                    <a:pt x="3653565" y="2649035"/>
                  </a:lnTo>
                  <a:lnTo>
                    <a:pt x="3634520" y="2690008"/>
                  </a:lnTo>
                  <a:lnTo>
                    <a:pt x="3614519" y="2730448"/>
                  </a:lnTo>
                  <a:lnTo>
                    <a:pt x="3593577" y="2770339"/>
                  </a:lnTo>
                  <a:lnTo>
                    <a:pt x="3571707" y="2809668"/>
                  </a:lnTo>
                  <a:lnTo>
                    <a:pt x="3548925" y="2848420"/>
                  </a:lnTo>
                  <a:lnTo>
                    <a:pt x="3525244" y="2886582"/>
                  </a:lnTo>
                  <a:lnTo>
                    <a:pt x="3500678" y="2924138"/>
                  </a:lnTo>
                  <a:lnTo>
                    <a:pt x="3475242" y="2961076"/>
                  </a:lnTo>
                  <a:lnTo>
                    <a:pt x="3448950" y="2997381"/>
                  </a:lnTo>
                  <a:lnTo>
                    <a:pt x="3421817" y="3033039"/>
                  </a:lnTo>
                  <a:lnTo>
                    <a:pt x="3393857" y="3068035"/>
                  </a:lnTo>
                  <a:lnTo>
                    <a:pt x="3365084" y="3102356"/>
                  </a:lnTo>
                  <a:lnTo>
                    <a:pt x="3335512" y="3135988"/>
                  </a:lnTo>
                  <a:lnTo>
                    <a:pt x="3305156" y="3168916"/>
                  </a:lnTo>
                  <a:lnTo>
                    <a:pt x="3274031" y="3201125"/>
                  </a:lnTo>
                  <a:lnTo>
                    <a:pt x="3242149" y="3232604"/>
                  </a:lnTo>
                  <a:lnTo>
                    <a:pt x="3209526" y="3263335"/>
                  </a:lnTo>
                  <a:lnTo>
                    <a:pt x="3176177" y="3293307"/>
                  </a:lnTo>
                  <a:lnTo>
                    <a:pt x="3142114" y="3322505"/>
                  </a:lnTo>
                  <a:lnTo>
                    <a:pt x="3107353" y="3350914"/>
                  </a:lnTo>
                  <a:lnTo>
                    <a:pt x="3071908" y="3378520"/>
                  </a:lnTo>
                  <a:lnTo>
                    <a:pt x="3035794" y="3405310"/>
                  </a:lnTo>
                  <a:lnTo>
                    <a:pt x="2999024" y="3431269"/>
                  </a:lnTo>
                  <a:lnTo>
                    <a:pt x="2961612" y="3456383"/>
                  </a:lnTo>
                  <a:lnTo>
                    <a:pt x="2923574" y="3480638"/>
                  </a:lnTo>
                  <a:lnTo>
                    <a:pt x="2884924" y="3504019"/>
                  </a:lnTo>
                  <a:lnTo>
                    <a:pt x="2845675" y="3526514"/>
                  </a:lnTo>
                  <a:lnTo>
                    <a:pt x="2805842" y="3548107"/>
                  </a:lnTo>
                  <a:lnTo>
                    <a:pt x="2765439" y="3568784"/>
                  </a:lnTo>
                  <a:lnTo>
                    <a:pt x="2724482" y="3588531"/>
                  </a:lnTo>
                  <a:lnTo>
                    <a:pt x="2682983" y="3607335"/>
                  </a:lnTo>
                  <a:lnTo>
                    <a:pt x="2640958" y="3625181"/>
                  </a:lnTo>
                  <a:lnTo>
                    <a:pt x="2598420" y="3642055"/>
                  </a:lnTo>
                  <a:lnTo>
                    <a:pt x="2555384" y="3657942"/>
                  </a:lnTo>
                  <a:lnTo>
                    <a:pt x="2511865" y="3672829"/>
                  </a:lnTo>
                  <a:lnTo>
                    <a:pt x="2467876" y="3686702"/>
                  </a:lnTo>
                  <a:lnTo>
                    <a:pt x="2423432" y="3699545"/>
                  </a:lnTo>
                  <a:lnTo>
                    <a:pt x="2378547" y="3711347"/>
                  </a:lnTo>
                  <a:lnTo>
                    <a:pt x="2333235" y="3722091"/>
                  </a:lnTo>
                  <a:lnTo>
                    <a:pt x="2287511" y="3731764"/>
                  </a:lnTo>
                  <a:lnTo>
                    <a:pt x="2241390" y="3740352"/>
                  </a:lnTo>
                  <a:lnTo>
                    <a:pt x="2194885" y="3747841"/>
                  </a:lnTo>
                  <a:lnTo>
                    <a:pt x="2148010" y="3754217"/>
                  </a:lnTo>
                  <a:lnTo>
                    <a:pt x="2100781" y="3759465"/>
                  </a:lnTo>
                  <a:lnTo>
                    <a:pt x="2053211" y="3763571"/>
                  </a:lnTo>
                  <a:lnTo>
                    <a:pt x="2005314" y="3766522"/>
                  </a:lnTo>
                  <a:lnTo>
                    <a:pt x="1957106" y="3768303"/>
                  </a:lnTo>
                  <a:lnTo>
                    <a:pt x="1908599" y="3768899"/>
                  </a:lnTo>
                  <a:lnTo>
                    <a:pt x="1860093" y="3768303"/>
                  </a:lnTo>
                  <a:lnTo>
                    <a:pt x="1811885" y="3766522"/>
                  </a:lnTo>
                  <a:lnTo>
                    <a:pt x="1763988" y="3763571"/>
                  </a:lnTo>
                  <a:lnTo>
                    <a:pt x="1716418" y="3759465"/>
                  </a:lnTo>
                  <a:lnTo>
                    <a:pt x="1669189" y="3754217"/>
                  </a:lnTo>
                  <a:lnTo>
                    <a:pt x="1622314" y="3747841"/>
                  </a:lnTo>
                  <a:lnTo>
                    <a:pt x="1575809" y="3740352"/>
                  </a:lnTo>
                  <a:lnTo>
                    <a:pt x="1529688" y="3731764"/>
                  </a:lnTo>
                  <a:lnTo>
                    <a:pt x="1483964" y="3722091"/>
                  </a:lnTo>
                  <a:lnTo>
                    <a:pt x="1438652" y="3711347"/>
                  </a:lnTo>
                  <a:lnTo>
                    <a:pt x="1393767" y="3699545"/>
                  </a:lnTo>
                  <a:lnTo>
                    <a:pt x="1349323" y="3686702"/>
                  </a:lnTo>
                  <a:lnTo>
                    <a:pt x="1305334" y="3672829"/>
                  </a:lnTo>
                  <a:lnTo>
                    <a:pt x="1261815" y="3657942"/>
                  </a:lnTo>
                  <a:lnTo>
                    <a:pt x="1218779" y="3642055"/>
                  </a:lnTo>
                  <a:lnTo>
                    <a:pt x="1176241" y="3625181"/>
                  </a:lnTo>
                  <a:lnTo>
                    <a:pt x="1134216" y="3607335"/>
                  </a:lnTo>
                  <a:lnTo>
                    <a:pt x="1092717" y="3588531"/>
                  </a:lnTo>
                  <a:lnTo>
                    <a:pt x="1051759" y="3568784"/>
                  </a:lnTo>
                  <a:lnTo>
                    <a:pt x="1011357" y="3548107"/>
                  </a:lnTo>
                  <a:lnTo>
                    <a:pt x="971524" y="3526514"/>
                  </a:lnTo>
                  <a:lnTo>
                    <a:pt x="932275" y="3504019"/>
                  </a:lnTo>
                  <a:lnTo>
                    <a:pt x="893625" y="3480638"/>
                  </a:lnTo>
                  <a:lnTo>
                    <a:pt x="855587" y="3456383"/>
                  </a:lnTo>
                  <a:lnTo>
                    <a:pt x="818175" y="3431269"/>
                  </a:lnTo>
                  <a:lnTo>
                    <a:pt x="781405" y="3405310"/>
                  </a:lnTo>
                  <a:lnTo>
                    <a:pt x="745291" y="3378520"/>
                  </a:lnTo>
                  <a:lnTo>
                    <a:pt x="709846" y="3350914"/>
                  </a:lnTo>
                  <a:lnTo>
                    <a:pt x="675085" y="3322505"/>
                  </a:lnTo>
                  <a:lnTo>
                    <a:pt x="641022" y="3293307"/>
                  </a:lnTo>
                  <a:lnTo>
                    <a:pt x="607673" y="3263335"/>
                  </a:lnTo>
                  <a:lnTo>
                    <a:pt x="575050" y="3232604"/>
                  </a:lnTo>
                  <a:lnTo>
                    <a:pt x="543168" y="3201125"/>
                  </a:lnTo>
                  <a:lnTo>
                    <a:pt x="512043" y="3168916"/>
                  </a:lnTo>
                  <a:lnTo>
                    <a:pt x="481687" y="3135988"/>
                  </a:lnTo>
                  <a:lnTo>
                    <a:pt x="452115" y="3102356"/>
                  </a:lnTo>
                  <a:lnTo>
                    <a:pt x="423342" y="3068035"/>
                  </a:lnTo>
                  <a:lnTo>
                    <a:pt x="395382" y="3033039"/>
                  </a:lnTo>
                  <a:lnTo>
                    <a:pt x="368249" y="2997381"/>
                  </a:lnTo>
                  <a:lnTo>
                    <a:pt x="341957" y="2961076"/>
                  </a:lnTo>
                  <a:lnTo>
                    <a:pt x="316521" y="2924138"/>
                  </a:lnTo>
                  <a:lnTo>
                    <a:pt x="291955" y="2886582"/>
                  </a:lnTo>
                  <a:lnTo>
                    <a:pt x="268274" y="2848420"/>
                  </a:lnTo>
                  <a:lnTo>
                    <a:pt x="245492" y="2809668"/>
                  </a:lnTo>
                  <a:lnTo>
                    <a:pt x="223622" y="2770339"/>
                  </a:lnTo>
                  <a:lnTo>
                    <a:pt x="202680" y="2730448"/>
                  </a:lnTo>
                  <a:lnTo>
                    <a:pt x="182679" y="2690008"/>
                  </a:lnTo>
                  <a:lnTo>
                    <a:pt x="163634" y="2649035"/>
                  </a:lnTo>
                  <a:lnTo>
                    <a:pt x="145560" y="2607541"/>
                  </a:lnTo>
                  <a:lnTo>
                    <a:pt x="128470" y="2565542"/>
                  </a:lnTo>
                  <a:lnTo>
                    <a:pt x="112379" y="2523050"/>
                  </a:lnTo>
                  <a:lnTo>
                    <a:pt x="97301" y="2480081"/>
                  </a:lnTo>
                  <a:lnTo>
                    <a:pt x="83251" y="2436649"/>
                  </a:lnTo>
                  <a:lnTo>
                    <a:pt x="70242" y="2392767"/>
                  </a:lnTo>
                  <a:lnTo>
                    <a:pt x="58290" y="2348450"/>
                  </a:lnTo>
                  <a:lnTo>
                    <a:pt x="47408" y="2303712"/>
                  </a:lnTo>
                  <a:lnTo>
                    <a:pt x="37611" y="2258567"/>
                  </a:lnTo>
                  <a:lnTo>
                    <a:pt x="28912" y="2213029"/>
                  </a:lnTo>
                  <a:lnTo>
                    <a:pt x="21327" y="2167112"/>
                  </a:lnTo>
                  <a:lnTo>
                    <a:pt x="14870" y="2120831"/>
                  </a:lnTo>
                  <a:lnTo>
                    <a:pt x="9555" y="2074199"/>
                  </a:lnTo>
                  <a:lnTo>
                    <a:pt x="5396" y="2027231"/>
                  </a:lnTo>
                  <a:lnTo>
                    <a:pt x="2407" y="1979940"/>
                  </a:lnTo>
                  <a:lnTo>
                    <a:pt x="604" y="1932342"/>
                  </a:lnTo>
                  <a:lnTo>
                    <a:pt x="0" y="18844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10" name="Google Shape;110;p21"/>
          <p:cNvSpPr txBox="1"/>
          <p:nvPr/>
        </p:nvSpPr>
        <p:spPr>
          <a:xfrm>
            <a:off x="5761218" y="1275923"/>
            <a:ext cx="176276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1400">
                <a:latin typeface="Arial"/>
                <a:ea typeface="Arial"/>
                <a:cs typeface="Arial"/>
                <a:sym typeface="Arial"/>
              </a:rPr>
              <a:t>Artificial Intelligence</a:t>
            </a:r>
            <a:endParaRPr sz="1400">
              <a:latin typeface="Arial"/>
              <a:ea typeface="Arial"/>
              <a:cs typeface="Arial"/>
              <a:sym typeface="Arial"/>
            </a:endParaRPr>
          </a:p>
        </p:txBody>
      </p:sp>
      <p:grpSp>
        <p:nvGrpSpPr>
          <p:cNvPr id="111" name="Google Shape;111;p21"/>
          <p:cNvGrpSpPr/>
          <p:nvPr/>
        </p:nvGrpSpPr>
        <p:grpSpPr>
          <a:xfrm>
            <a:off x="5071683" y="1658096"/>
            <a:ext cx="3302701" cy="3256801"/>
            <a:chOff x="5071683" y="1658096"/>
            <a:chExt cx="3302701" cy="3256801"/>
          </a:xfrm>
        </p:grpSpPr>
        <p:pic>
          <p:nvPicPr>
            <p:cNvPr id="112" name="Google Shape;112;p21"/>
            <p:cNvPicPr preferRelativeResize="0"/>
            <p:nvPr/>
          </p:nvPicPr>
          <p:blipFill rotWithShape="1">
            <a:blip r:embed="rId4">
              <a:alphaModFix/>
            </a:blip>
            <a:srcRect b="0" l="0" r="0" t="0"/>
            <a:stretch/>
          </p:blipFill>
          <p:spPr>
            <a:xfrm>
              <a:off x="5071683" y="1658096"/>
              <a:ext cx="3302701" cy="3256801"/>
            </a:xfrm>
            <a:prstGeom prst="rect">
              <a:avLst/>
            </a:prstGeom>
            <a:noFill/>
            <a:ln>
              <a:noFill/>
            </a:ln>
          </p:spPr>
        </p:pic>
        <p:sp>
          <p:nvSpPr>
            <p:cNvPr id="113" name="Google Shape;113;p21"/>
            <p:cNvSpPr/>
            <p:nvPr/>
          </p:nvSpPr>
          <p:spPr>
            <a:xfrm>
              <a:off x="5288700" y="1805549"/>
              <a:ext cx="2807970" cy="2761615"/>
            </a:xfrm>
            <a:custGeom>
              <a:rect b="b" l="l" r="r" t="t"/>
              <a:pathLst>
                <a:path extrusionOk="0" h="2761615" w="2807970">
                  <a:moveTo>
                    <a:pt x="1403699" y="2761499"/>
                  </a:moveTo>
                  <a:lnTo>
                    <a:pt x="1355442" y="2760699"/>
                  </a:lnTo>
                  <a:lnTo>
                    <a:pt x="1307594" y="2758314"/>
                  </a:lnTo>
                  <a:lnTo>
                    <a:pt x="1260179" y="2754371"/>
                  </a:lnTo>
                  <a:lnTo>
                    <a:pt x="1213226" y="2748895"/>
                  </a:lnTo>
                  <a:lnTo>
                    <a:pt x="1166759" y="2741912"/>
                  </a:lnTo>
                  <a:lnTo>
                    <a:pt x="1120805" y="2733448"/>
                  </a:lnTo>
                  <a:lnTo>
                    <a:pt x="1075390" y="2723528"/>
                  </a:lnTo>
                  <a:lnTo>
                    <a:pt x="1030540" y="2712178"/>
                  </a:lnTo>
                  <a:lnTo>
                    <a:pt x="986282" y="2699424"/>
                  </a:lnTo>
                  <a:lnTo>
                    <a:pt x="942641" y="2685291"/>
                  </a:lnTo>
                  <a:lnTo>
                    <a:pt x="899644" y="2669806"/>
                  </a:lnTo>
                  <a:lnTo>
                    <a:pt x="857316" y="2652993"/>
                  </a:lnTo>
                  <a:lnTo>
                    <a:pt x="815684" y="2634879"/>
                  </a:lnTo>
                  <a:lnTo>
                    <a:pt x="774774" y="2615490"/>
                  </a:lnTo>
                  <a:lnTo>
                    <a:pt x="734613" y="2594850"/>
                  </a:lnTo>
                  <a:lnTo>
                    <a:pt x="695225" y="2572987"/>
                  </a:lnTo>
                  <a:lnTo>
                    <a:pt x="656638" y="2549924"/>
                  </a:lnTo>
                  <a:lnTo>
                    <a:pt x="618877" y="2525689"/>
                  </a:lnTo>
                  <a:lnTo>
                    <a:pt x="581969" y="2500307"/>
                  </a:lnTo>
                  <a:lnTo>
                    <a:pt x="545940" y="2473803"/>
                  </a:lnTo>
                  <a:lnTo>
                    <a:pt x="510816" y="2446203"/>
                  </a:lnTo>
                  <a:lnTo>
                    <a:pt x="476623" y="2417534"/>
                  </a:lnTo>
                  <a:lnTo>
                    <a:pt x="443386" y="2387820"/>
                  </a:lnTo>
                  <a:lnTo>
                    <a:pt x="411134" y="2357087"/>
                  </a:lnTo>
                  <a:lnTo>
                    <a:pt x="379890" y="2325362"/>
                  </a:lnTo>
                  <a:lnTo>
                    <a:pt x="349682" y="2292669"/>
                  </a:lnTo>
                  <a:lnTo>
                    <a:pt x="320536" y="2259035"/>
                  </a:lnTo>
                  <a:lnTo>
                    <a:pt x="292478" y="2224485"/>
                  </a:lnTo>
                  <a:lnTo>
                    <a:pt x="265534" y="2189045"/>
                  </a:lnTo>
                  <a:lnTo>
                    <a:pt x="239729" y="2152740"/>
                  </a:lnTo>
                  <a:lnTo>
                    <a:pt x="215091" y="2115597"/>
                  </a:lnTo>
                  <a:lnTo>
                    <a:pt x="191646" y="2077640"/>
                  </a:lnTo>
                  <a:lnTo>
                    <a:pt x="169418" y="2038897"/>
                  </a:lnTo>
                  <a:lnTo>
                    <a:pt x="148436" y="1999392"/>
                  </a:lnTo>
                  <a:lnTo>
                    <a:pt x="128724" y="1959151"/>
                  </a:lnTo>
                  <a:lnTo>
                    <a:pt x="110309" y="1918200"/>
                  </a:lnTo>
                  <a:lnTo>
                    <a:pt x="93217" y="1876564"/>
                  </a:lnTo>
                  <a:lnTo>
                    <a:pt x="77475" y="1834270"/>
                  </a:lnTo>
                  <a:lnTo>
                    <a:pt x="63107" y="1791342"/>
                  </a:lnTo>
                  <a:lnTo>
                    <a:pt x="50141" y="1747808"/>
                  </a:lnTo>
                  <a:lnTo>
                    <a:pt x="38603" y="1703691"/>
                  </a:lnTo>
                  <a:lnTo>
                    <a:pt x="28518" y="1659019"/>
                  </a:lnTo>
                  <a:lnTo>
                    <a:pt x="19913" y="1613816"/>
                  </a:lnTo>
                  <a:lnTo>
                    <a:pt x="12814" y="1568109"/>
                  </a:lnTo>
                  <a:lnTo>
                    <a:pt x="7247" y="1521923"/>
                  </a:lnTo>
                  <a:lnTo>
                    <a:pt x="3238" y="1475284"/>
                  </a:lnTo>
                  <a:lnTo>
                    <a:pt x="813" y="1428218"/>
                  </a:lnTo>
                  <a:lnTo>
                    <a:pt x="0" y="1380749"/>
                  </a:lnTo>
                  <a:lnTo>
                    <a:pt x="813" y="1333281"/>
                  </a:lnTo>
                  <a:lnTo>
                    <a:pt x="3238" y="1286215"/>
                  </a:lnTo>
                  <a:lnTo>
                    <a:pt x="7247" y="1239576"/>
                  </a:lnTo>
                  <a:lnTo>
                    <a:pt x="12814" y="1193390"/>
                  </a:lnTo>
                  <a:lnTo>
                    <a:pt x="19913" y="1147683"/>
                  </a:lnTo>
                  <a:lnTo>
                    <a:pt x="28518" y="1102480"/>
                  </a:lnTo>
                  <a:lnTo>
                    <a:pt x="38603" y="1057808"/>
                  </a:lnTo>
                  <a:lnTo>
                    <a:pt x="50141" y="1013691"/>
                  </a:lnTo>
                  <a:lnTo>
                    <a:pt x="63107" y="970157"/>
                  </a:lnTo>
                  <a:lnTo>
                    <a:pt x="77475" y="927229"/>
                  </a:lnTo>
                  <a:lnTo>
                    <a:pt x="93217" y="884935"/>
                  </a:lnTo>
                  <a:lnTo>
                    <a:pt x="110309" y="843299"/>
                  </a:lnTo>
                  <a:lnTo>
                    <a:pt x="128724" y="802348"/>
                  </a:lnTo>
                  <a:lnTo>
                    <a:pt x="148436" y="762107"/>
                  </a:lnTo>
                  <a:lnTo>
                    <a:pt x="169418" y="722602"/>
                  </a:lnTo>
                  <a:lnTo>
                    <a:pt x="191646" y="683858"/>
                  </a:lnTo>
                  <a:lnTo>
                    <a:pt x="215091" y="645902"/>
                  </a:lnTo>
                  <a:lnTo>
                    <a:pt x="239729" y="608759"/>
                  </a:lnTo>
                  <a:lnTo>
                    <a:pt x="265534" y="572454"/>
                  </a:lnTo>
                  <a:lnTo>
                    <a:pt x="292478" y="537014"/>
                  </a:lnTo>
                  <a:lnTo>
                    <a:pt x="320536" y="502464"/>
                  </a:lnTo>
                  <a:lnTo>
                    <a:pt x="349682" y="468830"/>
                  </a:lnTo>
                  <a:lnTo>
                    <a:pt x="379890" y="436137"/>
                  </a:lnTo>
                  <a:lnTo>
                    <a:pt x="411134" y="404412"/>
                  </a:lnTo>
                  <a:lnTo>
                    <a:pt x="443386" y="373679"/>
                  </a:lnTo>
                  <a:lnTo>
                    <a:pt x="476623" y="343965"/>
                  </a:lnTo>
                  <a:lnTo>
                    <a:pt x="510816" y="315296"/>
                  </a:lnTo>
                  <a:lnTo>
                    <a:pt x="545940" y="287696"/>
                  </a:lnTo>
                  <a:lnTo>
                    <a:pt x="581969" y="261192"/>
                  </a:lnTo>
                  <a:lnTo>
                    <a:pt x="618877" y="235810"/>
                  </a:lnTo>
                  <a:lnTo>
                    <a:pt x="656638" y="211575"/>
                  </a:lnTo>
                  <a:lnTo>
                    <a:pt x="695225" y="188512"/>
                  </a:lnTo>
                  <a:lnTo>
                    <a:pt x="734613" y="166649"/>
                  </a:lnTo>
                  <a:lnTo>
                    <a:pt x="774774" y="146009"/>
                  </a:lnTo>
                  <a:lnTo>
                    <a:pt x="815684" y="126620"/>
                  </a:lnTo>
                  <a:lnTo>
                    <a:pt x="857316" y="108506"/>
                  </a:lnTo>
                  <a:lnTo>
                    <a:pt x="899644" y="91693"/>
                  </a:lnTo>
                  <a:lnTo>
                    <a:pt x="942641" y="76208"/>
                  </a:lnTo>
                  <a:lnTo>
                    <a:pt x="986282" y="62075"/>
                  </a:lnTo>
                  <a:lnTo>
                    <a:pt x="1030540" y="49321"/>
                  </a:lnTo>
                  <a:lnTo>
                    <a:pt x="1075390" y="37971"/>
                  </a:lnTo>
                  <a:lnTo>
                    <a:pt x="1120805" y="28051"/>
                  </a:lnTo>
                  <a:lnTo>
                    <a:pt x="1166759" y="19587"/>
                  </a:lnTo>
                  <a:lnTo>
                    <a:pt x="1213226" y="12604"/>
                  </a:lnTo>
                  <a:lnTo>
                    <a:pt x="1260179" y="7128"/>
                  </a:lnTo>
                  <a:lnTo>
                    <a:pt x="1307594" y="3185"/>
                  </a:lnTo>
                  <a:lnTo>
                    <a:pt x="1355442" y="800"/>
                  </a:lnTo>
                  <a:lnTo>
                    <a:pt x="1403699" y="0"/>
                  </a:lnTo>
                  <a:lnTo>
                    <a:pt x="1448837" y="800"/>
                  </a:lnTo>
                  <a:lnTo>
                    <a:pt x="1452522" y="800"/>
                  </a:lnTo>
                  <a:lnTo>
                    <a:pt x="1504795" y="3582"/>
                  </a:lnTo>
                  <a:lnTo>
                    <a:pt x="1554948" y="8033"/>
                  </a:lnTo>
                  <a:lnTo>
                    <a:pt x="1604779" y="14234"/>
                  </a:lnTo>
                  <a:lnTo>
                    <a:pt x="1654245" y="22166"/>
                  </a:lnTo>
                  <a:lnTo>
                    <a:pt x="1703300" y="31811"/>
                  </a:lnTo>
                  <a:lnTo>
                    <a:pt x="1751901" y="43151"/>
                  </a:lnTo>
                  <a:lnTo>
                    <a:pt x="1800003" y="56168"/>
                  </a:lnTo>
                  <a:lnTo>
                    <a:pt x="1847561" y="70845"/>
                  </a:lnTo>
                  <a:lnTo>
                    <a:pt x="1894533" y="87162"/>
                  </a:lnTo>
                  <a:lnTo>
                    <a:pt x="1940872" y="105103"/>
                  </a:lnTo>
                  <a:lnTo>
                    <a:pt x="1986536" y="124648"/>
                  </a:lnTo>
                  <a:lnTo>
                    <a:pt x="2031480" y="145781"/>
                  </a:lnTo>
                  <a:lnTo>
                    <a:pt x="2075659" y="168482"/>
                  </a:lnTo>
                  <a:lnTo>
                    <a:pt x="2119030" y="192735"/>
                  </a:lnTo>
                  <a:lnTo>
                    <a:pt x="2161548" y="218520"/>
                  </a:lnTo>
                  <a:lnTo>
                    <a:pt x="2203168" y="245820"/>
                  </a:lnTo>
                  <a:lnTo>
                    <a:pt x="2243847" y="274617"/>
                  </a:lnTo>
                  <a:lnTo>
                    <a:pt x="2283541" y="304892"/>
                  </a:lnTo>
                  <a:lnTo>
                    <a:pt x="2322205" y="336629"/>
                  </a:lnTo>
                  <a:lnTo>
                    <a:pt x="2359794" y="369808"/>
                  </a:lnTo>
                  <a:lnTo>
                    <a:pt x="2396265" y="404412"/>
                  </a:lnTo>
                  <a:lnTo>
                    <a:pt x="2431444" y="440286"/>
                  </a:lnTo>
                  <a:lnTo>
                    <a:pt x="2465175" y="477261"/>
                  </a:lnTo>
                  <a:lnTo>
                    <a:pt x="2497439" y="515293"/>
                  </a:lnTo>
                  <a:lnTo>
                    <a:pt x="2528218" y="554337"/>
                  </a:lnTo>
                  <a:lnTo>
                    <a:pt x="2557493" y="594352"/>
                  </a:lnTo>
                  <a:lnTo>
                    <a:pt x="2585247" y="635292"/>
                  </a:lnTo>
                  <a:lnTo>
                    <a:pt x="2611461" y="677114"/>
                  </a:lnTo>
                  <a:lnTo>
                    <a:pt x="2636116" y="719776"/>
                  </a:lnTo>
                  <a:lnTo>
                    <a:pt x="2659195" y="763233"/>
                  </a:lnTo>
                  <a:lnTo>
                    <a:pt x="2680679" y="807442"/>
                  </a:lnTo>
                  <a:lnTo>
                    <a:pt x="2700549" y="852359"/>
                  </a:lnTo>
                  <a:lnTo>
                    <a:pt x="2718788" y="897941"/>
                  </a:lnTo>
                  <a:lnTo>
                    <a:pt x="2735377" y="944145"/>
                  </a:lnTo>
                  <a:lnTo>
                    <a:pt x="2750297" y="990926"/>
                  </a:lnTo>
                  <a:lnTo>
                    <a:pt x="2763531" y="1038241"/>
                  </a:lnTo>
                  <a:lnTo>
                    <a:pt x="2775059" y="1086047"/>
                  </a:lnTo>
                  <a:lnTo>
                    <a:pt x="2784865" y="1134300"/>
                  </a:lnTo>
                  <a:lnTo>
                    <a:pt x="2792928" y="1182957"/>
                  </a:lnTo>
                  <a:lnTo>
                    <a:pt x="2799232" y="1231974"/>
                  </a:lnTo>
                  <a:lnTo>
                    <a:pt x="2803757" y="1281307"/>
                  </a:lnTo>
                  <a:lnTo>
                    <a:pt x="2806486" y="1330914"/>
                  </a:lnTo>
                  <a:lnTo>
                    <a:pt x="2807399" y="1380749"/>
                  </a:lnTo>
                  <a:lnTo>
                    <a:pt x="2806586" y="1428218"/>
                  </a:lnTo>
                  <a:lnTo>
                    <a:pt x="2804161" y="1475284"/>
                  </a:lnTo>
                  <a:lnTo>
                    <a:pt x="2800152" y="1521923"/>
                  </a:lnTo>
                  <a:lnTo>
                    <a:pt x="2794585" y="1568109"/>
                  </a:lnTo>
                  <a:lnTo>
                    <a:pt x="2787486" y="1613816"/>
                  </a:lnTo>
                  <a:lnTo>
                    <a:pt x="2778881" y="1659019"/>
                  </a:lnTo>
                  <a:lnTo>
                    <a:pt x="2768796" y="1703691"/>
                  </a:lnTo>
                  <a:lnTo>
                    <a:pt x="2757258" y="1747808"/>
                  </a:lnTo>
                  <a:lnTo>
                    <a:pt x="2744292" y="1791342"/>
                  </a:lnTo>
                  <a:lnTo>
                    <a:pt x="2729924" y="1834270"/>
                  </a:lnTo>
                  <a:lnTo>
                    <a:pt x="2714182" y="1876564"/>
                  </a:lnTo>
                  <a:lnTo>
                    <a:pt x="2697090" y="1918200"/>
                  </a:lnTo>
                  <a:lnTo>
                    <a:pt x="2678675" y="1959151"/>
                  </a:lnTo>
                  <a:lnTo>
                    <a:pt x="2658963" y="1999392"/>
                  </a:lnTo>
                  <a:lnTo>
                    <a:pt x="2637981" y="2038897"/>
                  </a:lnTo>
                  <a:lnTo>
                    <a:pt x="2615753" y="2077640"/>
                  </a:lnTo>
                  <a:lnTo>
                    <a:pt x="2592308" y="2115597"/>
                  </a:lnTo>
                  <a:lnTo>
                    <a:pt x="2567670" y="2152740"/>
                  </a:lnTo>
                  <a:lnTo>
                    <a:pt x="2541865" y="2189045"/>
                  </a:lnTo>
                  <a:lnTo>
                    <a:pt x="2514921" y="2224485"/>
                  </a:lnTo>
                  <a:lnTo>
                    <a:pt x="2486863" y="2259035"/>
                  </a:lnTo>
                  <a:lnTo>
                    <a:pt x="2457717" y="2292669"/>
                  </a:lnTo>
                  <a:lnTo>
                    <a:pt x="2427509" y="2325362"/>
                  </a:lnTo>
                  <a:lnTo>
                    <a:pt x="2396265" y="2357087"/>
                  </a:lnTo>
                  <a:lnTo>
                    <a:pt x="2364013" y="2387820"/>
                  </a:lnTo>
                  <a:lnTo>
                    <a:pt x="2330776" y="2417534"/>
                  </a:lnTo>
                  <a:lnTo>
                    <a:pt x="2296583" y="2446203"/>
                  </a:lnTo>
                  <a:lnTo>
                    <a:pt x="2261459" y="2473803"/>
                  </a:lnTo>
                  <a:lnTo>
                    <a:pt x="2225430" y="2500307"/>
                  </a:lnTo>
                  <a:lnTo>
                    <a:pt x="2188522" y="2525689"/>
                  </a:lnTo>
                  <a:lnTo>
                    <a:pt x="2150761" y="2549924"/>
                  </a:lnTo>
                  <a:lnTo>
                    <a:pt x="2112174" y="2572987"/>
                  </a:lnTo>
                  <a:lnTo>
                    <a:pt x="2072786" y="2594850"/>
                  </a:lnTo>
                  <a:lnTo>
                    <a:pt x="2032625" y="2615490"/>
                  </a:lnTo>
                  <a:lnTo>
                    <a:pt x="1991715" y="2634879"/>
                  </a:lnTo>
                  <a:lnTo>
                    <a:pt x="1950083" y="2652993"/>
                  </a:lnTo>
                  <a:lnTo>
                    <a:pt x="1907755" y="2669806"/>
                  </a:lnTo>
                  <a:lnTo>
                    <a:pt x="1864758" y="2685291"/>
                  </a:lnTo>
                  <a:lnTo>
                    <a:pt x="1821117" y="2699424"/>
                  </a:lnTo>
                  <a:lnTo>
                    <a:pt x="1776859" y="2712178"/>
                  </a:lnTo>
                  <a:lnTo>
                    <a:pt x="1732009" y="2723528"/>
                  </a:lnTo>
                  <a:lnTo>
                    <a:pt x="1686594" y="2733448"/>
                  </a:lnTo>
                  <a:lnTo>
                    <a:pt x="1640640" y="2741912"/>
                  </a:lnTo>
                  <a:lnTo>
                    <a:pt x="1594173" y="2748895"/>
                  </a:lnTo>
                  <a:lnTo>
                    <a:pt x="1547220" y="2754371"/>
                  </a:lnTo>
                  <a:lnTo>
                    <a:pt x="1499805" y="2758314"/>
                  </a:lnTo>
                  <a:lnTo>
                    <a:pt x="1451957" y="2760699"/>
                  </a:lnTo>
                  <a:lnTo>
                    <a:pt x="1403699" y="2761499"/>
                  </a:lnTo>
                  <a:close/>
                </a:path>
              </a:pathLst>
            </a:custGeom>
            <a:solidFill>
              <a:srgbClr val="B6D7A8"/>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4" name="Google Shape;114;p21"/>
            <p:cNvSpPr/>
            <p:nvPr/>
          </p:nvSpPr>
          <p:spPr>
            <a:xfrm>
              <a:off x="5288700" y="1805549"/>
              <a:ext cx="2807970" cy="2761615"/>
            </a:xfrm>
            <a:custGeom>
              <a:rect b="b" l="l" r="r" t="t"/>
              <a:pathLst>
                <a:path extrusionOk="0" h="2761615" w="2807970">
                  <a:moveTo>
                    <a:pt x="0" y="1380749"/>
                  </a:moveTo>
                  <a:lnTo>
                    <a:pt x="813" y="1333281"/>
                  </a:lnTo>
                  <a:lnTo>
                    <a:pt x="3238" y="1286215"/>
                  </a:lnTo>
                  <a:lnTo>
                    <a:pt x="7247" y="1239576"/>
                  </a:lnTo>
                  <a:lnTo>
                    <a:pt x="12814" y="1193390"/>
                  </a:lnTo>
                  <a:lnTo>
                    <a:pt x="19913" y="1147683"/>
                  </a:lnTo>
                  <a:lnTo>
                    <a:pt x="28518" y="1102480"/>
                  </a:lnTo>
                  <a:lnTo>
                    <a:pt x="38603" y="1057808"/>
                  </a:lnTo>
                  <a:lnTo>
                    <a:pt x="50141" y="1013691"/>
                  </a:lnTo>
                  <a:lnTo>
                    <a:pt x="63107" y="970157"/>
                  </a:lnTo>
                  <a:lnTo>
                    <a:pt x="77475" y="927229"/>
                  </a:lnTo>
                  <a:lnTo>
                    <a:pt x="93217" y="884935"/>
                  </a:lnTo>
                  <a:lnTo>
                    <a:pt x="110309" y="843299"/>
                  </a:lnTo>
                  <a:lnTo>
                    <a:pt x="128724" y="802348"/>
                  </a:lnTo>
                  <a:lnTo>
                    <a:pt x="148436" y="762107"/>
                  </a:lnTo>
                  <a:lnTo>
                    <a:pt x="169418" y="722602"/>
                  </a:lnTo>
                  <a:lnTo>
                    <a:pt x="191646" y="683858"/>
                  </a:lnTo>
                  <a:lnTo>
                    <a:pt x="215091" y="645902"/>
                  </a:lnTo>
                  <a:lnTo>
                    <a:pt x="239729" y="608759"/>
                  </a:lnTo>
                  <a:lnTo>
                    <a:pt x="265534" y="572454"/>
                  </a:lnTo>
                  <a:lnTo>
                    <a:pt x="292478" y="537014"/>
                  </a:lnTo>
                  <a:lnTo>
                    <a:pt x="320536" y="502464"/>
                  </a:lnTo>
                  <a:lnTo>
                    <a:pt x="349682" y="468830"/>
                  </a:lnTo>
                  <a:lnTo>
                    <a:pt x="379890" y="436137"/>
                  </a:lnTo>
                  <a:lnTo>
                    <a:pt x="411134" y="404412"/>
                  </a:lnTo>
                  <a:lnTo>
                    <a:pt x="443386" y="373679"/>
                  </a:lnTo>
                  <a:lnTo>
                    <a:pt x="476623" y="343965"/>
                  </a:lnTo>
                  <a:lnTo>
                    <a:pt x="510816" y="315296"/>
                  </a:lnTo>
                  <a:lnTo>
                    <a:pt x="545940" y="287696"/>
                  </a:lnTo>
                  <a:lnTo>
                    <a:pt x="581969" y="261192"/>
                  </a:lnTo>
                  <a:lnTo>
                    <a:pt x="618877" y="235810"/>
                  </a:lnTo>
                  <a:lnTo>
                    <a:pt x="656638" y="211575"/>
                  </a:lnTo>
                  <a:lnTo>
                    <a:pt x="695225" y="188512"/>
                  </a:lnTo>
                  <a:lnTo>
                    <a:pt x="734613" y="166649"/>
                  </a:lnTo>
                  <a:lnTo>
                    <a:pt x="774774" y="146009"/>
                  </a:lnTo>
                  <a:lnTo>
                    <a:pt x="815684" y="126620"/>
                  </a:lnTo>
                  <a:lnTo>
                    <a:pt x="857316" y="108506"/>
                  </a:lnTo>
                  <a:lnTo>
                    <a:pt x="899644" y="91693"/>
                  </a:lnTo>
                  <a:lnTo>
                    <a:pt x="942641" y="76208"/>
                  </a:lnTo>
                  <a:lnTo>
                    <a:pt x="986282" y="62075"/>
                  </a:lnTo>
                  <a:lnTo>
                    <a:pt x="1030540" y="49321"/>
                  </a:lnTo>
                  <a:lnTo>
                    <a:pt x="1075390" y="37971"/>
                  </a:lnTo>
                  <a:lnTo>
                    <a:pt x="1120805" y="28051"/>
                  </a:lnTo>
                  <a:lnTo>
                    <a:pt x="1166759" y="19587"/>
                  </a:lnTo>
                  <a:lnTo>
                    <a:pt x="1213226" y="12604"/>
                  </a:lnTo>
                  <a:lnTo>
                    <a:pt x="1260179" y="7128"/>
                  </a:lnTo>
                  <a:lnTo>
                    <a:pt x="1307594" y="3185"/>
                  </a:lnTo>
                  <a:lnTo>
                    <a:pt x="1355442" y="800"/>
                  </a:lnTo>
                  <a:lnTo>
                    <a:pt x="1403699" y="0"/>
                  </a:lnTo>
                  <a:lnTo>
                    <a:pt x="1454364" y="898"/>
                  </a:lnTo>
                  <a:lnTo>
                    <a:pt x="1504795" y="3582"/>
                  </a:lnTo>
                  <a:lnTo>
                    <a:pt x="1554948" y="8033"/>
                  </a:lnTo>
                  <a:lnTo>
                    <a:pt x="1604779" y="14234"/>
                  </a:lnTo>
                  <a:lnTo>
                    <a:pt x="1654245" y="22166"/>
                  </a:lnTo>
                  <a:lnTo>
                    <a:pt x="1703300" y="31811"/>
                  </a:lnTo>
                  <a:lnTo>
                    <a:pt x="1751901" y="43151"/>
                  </a:lnTo>
                  <a:lnTo>
                    <a:pt x="1800003" y="56168"/>
                  </a:lnTo>
                  <a:lnTo>
                    <a:pt x="1847561" y="70845"/>
                  </a:lnTo>
                  <a:lnTo>
                    <a:pt x="1894533" y="87162"/>
                  </a:lnTo>
                  <a:lnTo>
                    <a:pt x="1940872" y="105103"/>
                  </a:lnTo>
                  <a:lnTo>
                    <a:pt x="1986536" y="124648"/>
                  </a:lnTo>
                  <a:lnTo>
                    <a:pt x="2031480" y="145781"/>
                  </a:lnTo>
                  <a:lnTo>
                    <a:pt x="2075659" y="168482"/>
                  </a:lnTo>
                  <a:lnTo>
                    <a:pt x="2119030" y="192735"/>
                  </a:lnTo>
                  <a:lnTo>
                    <a:pt x="2161548" y="218520"/>
                  </a:lnTo>
                  <a:lnTo>
                    <a:pt x="2203168" y="245820"/>
                  </a:lnTo>
                  <a:lnTo>
                    <a:pt x="2243847" y="274617"/>
                  </a:lnTo>
                  <a:lnTo>
                    <a:pt x="2283541" y="304892"/>
                  </a:lnTo>
                  <a:lnTo>
                    <a:pt x="2322205" y="336629"/>
                  </a:lnTo>
                  <a:lnTo>
                    <a:pt x="2359794" y="369808"/>
                  </a:lnTo>
                  <a:lnTo>
                    <a:pt x="2396265" y="404412"/>
                  </a:lnTo>
                  <a:lnTo>
                    <a:pt x="2431444" y="440286"/>
                  </a:lnTo>
                  <a:lnTo>
                    <a:pt x="2465175" y="477261"/>
                  </a:lnTo>
                  <a:lnTo>
                    <a:pt x="2497439" y="515293"/>
                  </a:lnTo>
                  <a:lnTo>
                    <a:pt x="2528218" y="554337"/>
                  </a:lnTo>
                  <a:lnTo>
                    <a:pt x="2557493" y="594352"/>
                  </a:lnTo>
                  <a:lnTo>
                    <a:pt x="2585247" y="635292"/>
                  </a:lnTo>
                  <a:lnTo>
                    <a:pt x="2611461" y="677114"/>
                  </a:lnTo>
                  <a:lnTo>
                    <a:pt x="2636116" y="719776"/>
                  </a:lnTo>
                  <a:lnTo>
                    <a:pt x="2659195" y="763233"/>
                  </a:lnTo>
                  <a:lnTo>
                    <a:pt x="2680679" y="807442"/>
                  </a:lnTo>
                  <a:lnTo>
                    <a:pt x="2700549" y="852359"/>
                  </a:lnTo>
                  <a:lnTo>
                    <a:pt x="2718788" y="897941"/>
                  </a:lnTo>
                  <a:lnTo>
                    <a:pt x="2735377" y="944145"/>
                  </a:lnTo>
                  <a:lnTo>
                    <a:pt x="2750297" y="990926"/>
                  </a:lnTo>
                  <a:lnTo>
                    <a:pt x="2763531" y="1038241"/>
                  </a:lnTo>
                  <a:lnTo>
                    <a:pt x="2775059" y="1086047"/>
                  </a:lnTo>
                  <a:lnTo>
                    <a:pt x="2784865" y="1134300"/>
                  </a:lnTo>
                  <a:lnTo>
                    <a:pt x="2792928" y="1182957"/>
                  </a:lnTo>
                  <a:lnTo>
                    <a:pt x="2799232" y="1231974"/>
                  </a:lnTo>
                  <a:lnTo>
                    <a:pt x="2803757" y="1281307"/>
                  </a:lnTo>
                  <a:lnTo>
                    <a:pt x="2806486" y="1330914"/>
                  </a:lnTo>
                  <a:lnTo>
                    <a:pt x="2807399" y="1380749"/>
                  </a:lnTo>
                  <a:lnTo>
                    <a:pt x="2806586" y="1428218"/>
                  </a:lnTo>
                  <a:lnTo>
                    <a:pt x="2804161" y="1475284"/>
                  </a:lnTo>
                  <a:lnTo>
                    <a:pt x="2800152" y="1521923"/>
                  </a:lnTo>
                  <a:lnTo>
                    <a:pt x="2794585" y="1568109"/>
                  </a:lnTo>
                  <a:lnTo>
                    <a:pt x="2787486" y="1613816"/>
                  </a:lnTo>
                  <a:lnTo>
                    <a:pt x="2778881" y="1659019"/>
                  </a:lnTo>
                  <a:lnTo>
                    <a:pt x="2768796" y="1703691"/>
                  </a:lnTo>
                  <a:lnTo>
                    <a:pt x="2757258" y="1747808"/>
                  </a:lnTo>
                  <a:lnTo>
                    <a:pt x="2744292" y="1791342"/>
                  </a:lnTo>
                  <a:lnTo>
                    <a:pt x="2729924" y="1834270"/>
                  </a:lnTo>
                  <a:lnTo>
                    <a:pt x="2714182" y="1876564"/>
                  </a:lnTo>
                  <a:lnTo>
                    <a:pt x="2697090" y="1918200"/>
                  </a:lnTo>
                  <a:lnTo>
                    <a:pt x="2678675" y="1959151"/>
                  </a:lnTo>
                  <a:lnTo>
                    <a:pt x="2658963" y="1999392"/>
                  </a:lnTo>
                  <a:lnTo>
                    <a:pt x="2637981" y="2038897"/>
                  </a:lnTo>
                  <a:lnTo>
                    <a:pt x="2615753" y="2077640"/>
                  </a:lnTo>
                  <a:lnTo>
                    <a:pt x="2592308" y="2115597"/>
                  </a:lnTo>
                  <a:lnTo>
                    <a:pt x="2567670" y="2152740"/>
                  </a:lnTo>
                  <a:lnTo>
                    <a:pt x="2541865" y="2189045"/>
                  </a:lnTo>
                  <a:lnTo>
                    <a:pt x="2514921" y="2224485"/>
                  </a:lnTo>
                  <a:lnTo>
                    <a:pt x="2486863" y="2259035"/>
                  </a:lnTo>
                  <a:lnTo>
                    <a:pt x="2457717" y="2292669"/>
                  </a:lnTo>
                  <a:lnTo>
                    <a:pt x="2427509" y="2325362"/>
                  </a:lnTo>
                  <a:lnTo>
                    <a:pt x="2396265" y="2357087"/>
                  </a:lnTo>
                  <a:lnTo>
                    <a:pt x="2364013" y="2387820"/>
                  </a:lnTo>
                  <a:lnTo>
                    <a:pt x="2330776" y="2417534"/>
                  </a:lnTo>
                  <a:lnTo>
                    <a:pt x="2296583" y="2446203"/>
                  </a:lnTo>
                  <a:lnTo>
                    <a:pt x="2261459" y="2473803"/>
                  </a:lnTo>
                  <a:lnTo>
                    <a:pt x="2225430" y="2500307"/>
                  </a:lnTo>
                  <a:lnTo>
                    <a:pt x="2188522" y="2525689"/>
                  </a:lnTo>
                  <a:lnTo>
                    <a:pt x="2150761" y="2549924"/>
                  </a:lnTo>
                  <a:lnTo>
                    <a:pt x="2112174" y="2572987"/>
                  </a:lnTo>
                  <a:lnTo>
                    <a:pt x="2072786" y="2594850"/>
                  </a:lnTo>
                  <a:lnTo>
                    <a:pt x="2032625" y="2615490"/>
                  </a:lnTo>
                  <a:lnTo>
                    <a:pt x="1991715" y="2634879"/>
                  </a:lnTo>
                  <a:lnTo>
                    <a:pt x="1950083" y="2652993"/>
                  </a:lnTo>
                  <a:lnTo>
                    <a:pt x="1907755" y="2669806"/>
                  </a:lnTo>
                  <a:lnTo>
                    <a:pt x="1864758" y="2685291"/>
                  </a:lnTo>
                  <a:lnTo>
                    <a:pt x="1821117" y="2699424"/>
                  </a:lnTo>
                  <a:lnTo>
                    <a:pt x="1776859" y="2712178"/>
                  </a:lnTo>
                  <a:lnTo>
                    <a:pt x="1732009" y="2723528"/>
                  </a:lnTo>
                  <a:lnTo>
                    <a:pt x="1686594" y="2733448"/>
                  </a:lnTo>
                  <a:lnTo>
                    <a:pt x="1640640" y="2741912"/>
                  </a:lnTo>
                  <a:lnTo>
                    <a:pt x="1594173" y="2748895"/>
                  </a:lnTo>
                  <a:lnTo>
                    <a:pt x="1547220" y="2754371"/>
                  </a:lnTo>
                  <a:lnTo>
                    <a:pt x="1499805" y="2758314"/>
                  </a:lnTo>
                  <a:lnTo>
                    <a:pt x="1451957" y="2760699"/>
                  </a:lnTo>
                  <a:lnTo>
                    <a:pt x="1403699" y="2761499"/>
                  </a:lnTo>
                  <a:lnTo>
                    <a:pt x="1355442" y="2760699"/>
                  </a:lnTo>
                  <a:lnTo>
                    <a:pt x="1307594" y="2758314"/>
                  </a:lnTo>
                  <a:lnTo>
                    <a:pt x="1260179" y="2754371"/>
                  </a:lnTo>
                  <a:lnTo>
                    <a:pt x="1213226" y="2748895"/>
                  </a:lnTo>
                  <a:lnTo>
                    <a:pt x="1166759" y="2741912"/>
                  </a:lnTo>
                  <a:lnTo>
                    <a:pt x="1120805" y="2733448"/>
                  </a:lnTo>
                  <a:lnTo>
                    <a:pt x="1075390" y="2723528"/>
                  </a:lnTo>
                  <a:lnTo>
                    <a:pt x="1030540" y="2712178"/>
                  </a:lnTo>
                  <a:lnTo>
                    <a:pt x="986282" y="2699424"/>
                  </a:lnTo>
                  <a:lnTo>
                    <a:pt x="942641" y="2685291"/>
                  </a:lnTo>
                  <a:lnTo>
                    <a:pt x="899644" y="2669806"/>
                  </a:lnTo>
                  <a:lnTo>
                    <a:pt x="857316" y="2652993"/>
                  </a:lnTo>
                  <a:lnTo>
                    <a:pt x="815684" y="2634879"/>
                  </a:lnTo>
                  <a:lnTo>
                    <a:pt x="774774" y="2615490"/>
                  </a:lnTo>
                  <a:lnTo>
                    <a:pt x="734613" y="2594850"/>
                  </a:lnTo>
                  <a:lnTo>
                    <a:pt x="695225" y="2572987"/>
                  </a:lnTo>
                  <a:lnTo>
                    <a:pt x="656638" y="2549924"/>
                  </a:lnTo>
                  <a:lnTo>
                    <a:pt x="618877" y="2525689"/>
                  </a:lnTo>
                  <a:lnTo>
                    <a:pt x="581969" y="2500307"/>
                  </a:lnTo>
                  <a:lnTo>
                    <a:pt x="545940" y="2473803"/>
                  </a:lnTo>
                  <a:lnTo>
                    <a:pt x="510816" y="2446203"/>
                  </a:lnTo>
                  <a:lnTo>
                    <a:pt x="476623" y="2417534"/>
                  </a:lnTo>
                  <a:lnTo>
                    <a:pt x="443386" y="2387820"/>
                  </a:lnTo>
                  <a:lnTo>
                    <a:pt x="411134" y="2357087"/>
                  </a:lnTo>
                  <a:lnTo>
                    <a:pt x="379890" y="2325362"/>
                  </a:lnTo>
                  <a:lnTo>
                    <a:pt x="349682" y="2292669"/>
                  </a:lnTo>
                  <a:lnTo>
                    <a:pt x="320536" y="2259035"/>
                  </a:lnTo>
                  <a:lnTo>
                    <a:pt x="292478" y="2224485"/>
                  </a:lnTo>
                  <a:lnTo>
                    <a:pt x="265534" y="2189045"/>
                  </a:lnTo>
                  <a:lnTo>
                    <a:pt x="239729" y="2152740"/>
                  </a:lnTo>
                  <a:lnTo>
                    <a:pt x="215091" y="2115597"/>
                  </a:lnTo>
                  <a:lnTo>
                    <a:pt x="191646" y="2077640"/>
                  </a:lnTo>
                  <a:lnTo>
                    <a:pt x="169418" y="2038897"/>
                  </a:lnTo>
                  <a:lnTo>
                    <a:pt x="148436" y="1999392"/>
                  </a:lnTo>
                  <a:lnTo>
                    <a:pt x="128724" y="1959151"/>
                  </a:lnTo>
                  <a:lnTo>
                    <a:pt x="110309" y="1918200"/>
                  </a:lnTo>
                  <a:lnTo>
                    <a:pt x="93217" y="1876564"/>
                  </a:lnTo>
                  <a:lnTo>
                    <a:pt x="77475" y="1834270"/>
                  </a:lnTo>
                  <a:lnTo>
                    <a:pt x="63107" y="1791342"/>
                  </a:lnTo>
                  <a:lnTo>
                    <a:pt x="50141" y="1747808"/>
                  </a:lnTo>
                  <a:lnTo>
                    <a:pt x="38603" y="1703691"/>
                  </a:lnTo>
                  <a:lnTo>
                    <a:pt x="28518" y="1659019"/>
                  </a:lnTo>
                  <a:lnTo>
                    <a:pt x="19913" y="1613816"/>
                  </a:lnTo>
                  <a:lnTo>
                    <a:pt x="12814" y="1568109"/>
                  </a:lnTo>
                  <a:lnTo>
                    <a:pt x="7247" y="1521923"/>
                  </a:lnTo>
                  <a:lnTo>
                    <a:pt x="3238" y="1475284"/>
                  </a:lnTo>
                  <a:lnTo>
                    <a:pt x="813" y="1428218"/>
                  </a:lnTo>
                  <a:lnTo>
                    <a:pt x="0" y="1380749"/>
                  </a:lnTo>
                  <a:close/>
                </a:path>
              </a:pathLst>
            </a:custGeom>
            <a:noFill/>
            <a:ln cap="flat" cmpd="sng" w="9525">
              <a:solidFill>
                <a:srgbClr val="000000"/>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15" name="Google Shape;115;p21"/>
          <p:cNvSpPr txBox="1"/>
          <p:nvPr/>
        </p:nvSpPr>
        <p:spPr>
          <a:xfrm>
            <a:off x="5924341" y="2206368"/>
            <a:ext cx="153543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1400">
                <a:latin typeface="Arial"/>
                <a:ea typeface="Arial"/>
                <a:cs typeface="Arial"/>
                <a:sym typeface="Arial"/>
              </a:rPr>
              <a:t>Machine Learning</a:t>
            </a:r>
            <a:endParaRPr sz="1400">
              <a:latin typeface="Arial"/>
              <a:ea typeface="Arial"/>
              <a:cs typeface="Arial"/>
              <a:sym typeface="Arial"/>
            </a:endParaRPr>
          </a:p>
        </p:txBody>
      </p:sp>
      <p:grpSp>
        <p:nvGrpSpPr>
          <p:cNvPr id="116" name="Google Shape;116;p21"/>
          <p:cNvGrpSpPr/>
          <p:nvPr/>
        </p:nvGrpSpPr>
        <p:grpSpPr>
          <a:xfrm>
            <a:off x="5542161" y="2506946"/>
            <a:ext cx="2404725" cy="2379525"/>
            <a:chOff x="5542161" y="2506946"/>
            <a:chExt cx="2404725" cy="2379525"/>
          </a:xfrm>
        </p:grpSpPr>
        <p:pic>
          <p:nvPicPr>
            <p:cNvPr id="117" name="Google Shape;117;p21"/>
            <p:cNvPicPr preferRelativeResize="0"/>
            <p:nvPr/>
          </p:nvPicPr>
          <p:blipFill rotWithShape="1">
            <a:blip r:embed="rId5">
              <a:alphaModFix/>
            </a:blip>
            <a:srcRect b="0" l="0" r="0" t="0"/>
            <a:stretch/>
          </p:blipFill>
          <p:spPr>
            <a:xfrm>
              <a:off x="5542161" y="2506946"/>
              <a:ext cx="2404725" cy="2379525"/>
            </a:xfrm>
            <a:prstGeom prst="rect">
              <a:avLst/>
            </a:prstGeom>
            <a:noFill/>
            <a:ln>
              <a:noFill/>
            </a:ln>
          </p:spPr>
        </p:pic>
        <p:sp>
          <p:nvSpPr>
            <p:cNvPr id="118" name="Google Shape;118;p21"/>
            <p:cNvSpPr/>
            <p:nvPr/>
          </p:nvSpPr>
          <p:spPr>
            <a:xfrm>
              <a:off x="5666249" y="2539949"/>
              <a:ext cx="2052320" cy="2027555"/>
            </a:xfrm>
            <a:custGeom>
              <a:rect b="b" l="l" r="r" t="t"/>
              <a:pathLst>
                <a:path extrusionOk="0" h="2027554" w="2052320">
                  <a:moveTo>
                    <a:pt x="1026149" y="2027099"/>
                  </a:moveTo>
                  <a:lnTo>
                    <a:pt x="977844" y="2025996"/>
                  </a:lnTo>
                  <a:lnTo>
                    <a:pt x="930113" y="2022719"/>
                  </a:lnTo>
                  <a:lnTo>
                    <a:pt x="883007" y="2017317"/>
                  </a:lnTo>
                  <a:lnTo>
                    <a:pt x="836573" y="2009838"/>
                  </a:lnTo>
                  <a:lnTo>
                    <a:pt x="790863" y="2000331"/>
                  </a:lnTo>
                  <a:lnTo>
                    <a:pt x="745924" y="1988845"/>
                  </a:lnTo>
                  <a:lnTo>
                    <a:pt x="701807" y="1975428"/>
                  </a:lnTo>
                  <a:lnTo>
                    <a:pt x="658560" y="1960129"/>
                  </a:lnTo>
                  <a:lnTo>
                    <a:pt x="616233" y="1942998"/>
                  </a:lnTo>
                  <a:lnTo>
                    <a:pt x="574875" y="1924081"/>
                  </a:lnTo>
                  <a:lnTo>
                    <a:pt x="534535" y="1903429"/>
                  </a:lnTo>
                  <a:lnTo>
                    <a:pt x="495263" y="1881089"/>
                  </a:lnTo>
                  <a:lnTo>
                    <a:pt x="457108" y="1857111"/>
                  </a:lnTo>
                  <a:lnTo>
                    <a:pt x="420119" y="1831543"/>
                  </a:lnTo>
                  <a:lnTo>
                    <a:pt x="384345" y="1804434"/>
                  </a:lnTo>
                  <a:lnTo>
                    <a:pt x="349836" y="1775832"/>
                  </a:lnTo>
                  <a:lnTo>
                    <a:pt x="316641" y="1745787"/>
                  </a:lnTo>
                  <a:lnTo>
                    <a:pt x="284810" y="1714346"/>
                  </a:lnTo>
                  <a:lnTo>
                    <a:pt x="254390" y="1681559"/>
                  </a:lnTo>
                  <a:lnTo>
                    <a:pt x="225433" y="1647473"/>
                  </a:lnTo>
                  <a:lnTo>
                    <a:pt x="197987" y="1612139"/>
                  </a:lnTo>
                  <a:lnTo>
                    <a:pt x="172101" y="1575604"/>
                  </a:lnTo>
                  <a:lnTo>
                    <a:pt x="147825" y="1537917"/>
                  </a:lnTo>
                  <a:lnTo>
                    <a:pt x="125208" y="1499128"/>
                  </a:lnTo>
                  <a:lnTo>
                    <a:pt x="104299" y="1459283"/>
                  </a:lnTo>
                  <a:lnTo>
                    <a:pt x="85147" y="1418433"/>
                  </a:lnTo>
                  <a:lnTo>
                    <a:pt x="67802" y="1376626"/>
                  </a:lnTo>
                  <a:lnTo>
                    <a:pt x="52313" y="1333910"/>
                  </a:lnTo>
                  <a:lnTo>
                    <a:pt x="38730" y="1290334"/>
                  </a:lnTo>
                  <a:lnTo>
                    <a:pt x="27101" y="1245947"/>
                  </a:lnTo>
                  <a:lnTo>
                    <a:pt x="17476" y="1200798"/>
                  </a:lnTo>
                  <a:lnTo>
                    <a:pt x="9904" y="1154935"/>
                  </a:lnTo>
                  <a:lnTo>
                    <a:pt x="4434" y="1108407"/>
                  </a:lnTo>
                  <a:lnTo>
                    <a:pt x="1116" y="1061262"/>
                  </a:lnTo>
                  <a:lnTo>
                    <a:pt x="0" y="1013549"/>
                  </a:lnTo>
                  <a:lnTo>
                    <a:pt x="1116" y="965837"/>
                  </a:lnTo>
                  <a:lnTo>
                    <a:pt x="4434" y="918692"/>
                  </a:lnTo>
                  <a:lnTo>
                    <a:pt x="9904" y="872164"/>
                  </a:lnTo>
                  <a:lnTo>
                    <a:pt x="17476" y="826301"/>
                  </a:lnTo>
                  <a:lnTo>
                    <a:pt x="27101" y="781152"/>
                  </a:lnTo>
                  <a:lnTo>
                    <a:pt x="38730" y="736765"/>
                  </a:lnTo>
                  <a:lnTo>
                    <a:pt x="52313" y="693189"/>
                  </a:lnTo>
                  <a:lnTo>
                    <a:pt x="67802" y="650473"/>
                  </a:lnTo>
                  <a:lnTo>
                    <a:pt x="85147" y="608666"/>
                  </a:lnTo>
                  <a:lnTo>
                    <a:pt x="104299" y="567816"/>
                  </a:lnTo>
                  <a:lnTo>
                    <a:pt x="125208" y="527971"/>
                  </a:lnTo>
                  <a:lnTo>
                    <a:pt x="147825" y="489182"/>
                  </a:lnTo>
                  <a:lnTo>
                    <a:pt x="172101" y="451495"/>
                  </a:lnTo>
                  <a:lnTo>
                    <a:pt x="197987" y="414960"/>
                  </a:lnTo>
                  <a:lnTo>
                    <a:pt x="225433" y="379626"/>
                  </a:lnTo>
                  <a:lnTo>
                    <a:pt x="254390" y="345540"/>
                  </a:lnTo>
                  <a:lnTo>
                    <a:pt x="284810" y="312753"/>
                  </a:lnTo>
                  <a:lnTo>
                    <a:pt x="316641" y="281312"/>
                  </a:lnTo>
                  <a:lnTo>
                    <a:pt x="349836" y="251267"/>
                  </a:lnTo>
                  <a:lnTo>
                    <a:pt x="384345" y="222665"/>
                  </a:lnTo>
                  <a:lnTo>
                    <a:pt x="420119" y="195556"/>
                  </a:lnTo>
                  <a:lnTo>
                    <a:pt x="457108" y="169988"/>
                  </a:lnTo>
                  <a:lnTo>
                    <a:pt x="495263" y="146010"/>
                  </a:lnTo>
                  <a:lnTo>
                    <a:pt x="534535" y="123670"/>
                  </a:lnTo>
                  <a:lnTo>
                    <a:pt x="574875" y="103018"/>
                  </a:lnTo>
                  <a:lnTo>
                    <a:pt x="616233" y="84101"/>
                  </a:lnTo>
                  <a:lnTo>
                    <a:pt x="658560" y="66970"/>
                  </a:lnTo>
                  <a:lnTo>
                    <a:pt x="701807" y="51671"/>
                  </a:lnTo>
                  <a:lnTo>
                    <a:pt x="745924" y="38254"/>
                  </a:lnTo>
                  <a:lnTo>
                    <a:pt x="790863" y="26768"/>
                  </a:lnTo>
                  <a:lnTo>
                    <a:pt x="836573" y="17261"/>
                  </a:lnTo>
                  <a:lnTo>
                    <a:pt x="883007" y="9782"/>
                  </a:lnTo>
                  <a:lnTo>
                    <a:pt x="930113" y="4380"/>
                  </a:lnTo>
                  <a:lnTo>
                    <a:pt x="977844" y="1103"/>
                  </a:lnTo>
                  <a:lnTo>
                    <a:pt x="1026149" y="0"/>
                  </a:lnTo>
                  <a:lnTo>
                    <a:pt x="1077033" y="1245"/>
                  </a:lnTo>
                  <a:lnTo>
                    <a:pt x="1127572" y="4959"/>
                  </a:lnTo>
                  <a:lnTo>
                    <a:pt x="1177681" y="11107"/>
                  </a:lnTo>
                  <a:lnTo>
                    <a:pt x="1227276" y="19655"/>
                  </a:lnTo>
                  <a:lnTo>
                    <a:pt x="1276274" y="30567"/>
                  </a:lnTo>
                  <a:lnTo>
                    <a:pt x="1324590" y="43810"/>
                  </a:lnTo>
                  <a:lnTo>
                    <a:pt x="1372140" y="59350"/>
                  </a:lnTo>
                  <a:lnTo>
                    <a:pt x="1418840" y="77151"/>
                  </a:lnTo>
                  <a:lnTo>
                    <a:pt x="1464606" y="97180"/>
                  </a:lnTo>
                  <a:lnTo>
                    <a:pt x="1509354" y="119402"/>
                  </a:lnTo>
                  <a:lnTo>
                    <a:pt x="1552999" y="143783"/>
                  </a:lnTo>
                  <a:lnTo>
                    <a:pt x="1595458" y="170288"/>
                  </a:lnTo>
                  <a:lnTo>
                    <a:pt x="1636646" y="198883"/>
                  </a:lnTo>
                  <a:lnTo>
                    <a:pt x="1676480" y="229533"/>
                  </a:lnTo>
                  <a:lnTo>
                    <a:pt x="1714875" y="262204"/>
                  </a:lnTo>
                  <a:lnTo>
                    <a:pt x="1751747" y="296861"/>
                  </a:lnTo>
                  <a:lnTo>
                    <a:pt x="1786836" y="333281"/>
                  </a:lnTo>
                  <a:lnTo>
                    <a:pt x="1819913" y="371204"/>
                  </a:lnTo>
                  <a:lnTo>
                    <a:pt x="1850944" y="410549"/>
                  </a:lnTo>
                  <a:lnTo>
                    <a:pt x="1879894" y="451232"/>
                  </a:lnTo>
                  <a:lnTo>
                    <a:pt x="1906729" y="493169"/>
                  </a:lnTo>
                  <a:lnTo>
                    <a:pt x="1931412" y="536279"/>
                  </a:lnTo>
                  <a:lnTo>
                    <a:pt x="1953911" y="580477"/>
                  </a:lnTo>
                  <a:lnTo>
                    <a:pt x="1974189" y="625681"/>
                  </a:lnTo>
                  <a:lnTo>
                    <a:pt x="1992211" y="671807"/>
                  </a:lnTo>
                  <a:lnTo>
                    <a:pt x="2007944" y="718774"/>
                  </a:lnTo>
                  <a:lnTo>
                    <a:pt x="2021352" y="766496"/>
                  </a:lnTo>
                  <a:lnTo>
                    <a:pt x="2032400" y="814892"/>
                  </a:lnTo>
                  <a:lnTo>
                    <a:pt x="2041054" y="863879"/>
                  </a:lnTo>
                  <a:lnTo>
                    <a:pt x="2047278" y="913373"/>
                  </a:lnTo>
                  <a:lnTo>
                    <a:pt x="2051038" y="963290"/>
                  </a:lnTo>
                  <a:lnTo>
                    <a:pt x="2052299" y="1013549"/>
                  </a:lnTo>
                  <a:lnTo>
                    <a:pt x="2051183" y="1061262"/>
                  </a:lnTo>
                  <a:lnTo>
                    <a:pt x="2047865" y="1108407"/>
                  </a:lnTo>
                  <a:lnTo>
                    <a:pt x="2042395" y="1154935"/>
                  </a:lnTo>
                  <a:lnTo>
                    <a:pt x="2034823" y="1200798"/>
                  </a:lnTo>
                  <a:lnTo>
                    <a:pt x="2025198" y="1245947"/>
                  </a:lnTo>
                  <a:lnTo>
                    <a:pt x="2013569" y="1290334"/>
                  </a:lnTo>
                  <a:lnTo>
                    <a:pt x="1999986" y="1333910"/>
                  </a:lnTo>
                  <a:lnTo>
                    <a:pt x="1984497" y="1376626"/>
                  </a:lnTo>
                  <a:lnTo>
                    <a:pt x="1967152" y="1418433"/>
                  </a:lnTo>
                  <a:lnTo>
                    <a:pt x="1948001" y="1459283"/>
                  </a:lnTo>
                  <a:lnTo>
                    <a:pt x="1927091" y="1499128"/>
                  </a:lnTo>
                  <a:lnTo>
                    <a:pt x="1904474" y="1537917"/>
                  </a:lnTo>
                  <a:lnTo>
                    <a:pt x="1880198" y="1575604"/>
                  </a:lnTo>
                  <a:lnTo>
                    <a:pt x="1854312" y="1612139"/>
                  </a:lnTo>
                  <a:lnTo>
                    <a:pt x="1826866" y="1647473"/>
                  </a:lnTo>
                  <a:lnTo>
                    <a:pt x="1797909" y="1681559"/>
                  </a:lnTo>
                  <a:lnTo>
                    <a:pt x="1767490" y="1714346"/>
                  </a:lnTo>
                  <a:lnTo>
                    <a:pt x="1735658" y="1745787"/>
                  </a:lnTo>
                  <a:lnTo>
                    <a:pt x="1702463" y="1775832"/>
                  </a:lnTo>
                  <a:lnTo>
                    <a:pt x="1667954" y="1804434"/>
                  </a:lnTo>
                  <a:lnTo>
                    <a:pt x="1632181" y="1831543"/>
                  </a:lnTo>
                  <a:lnTo>
                    <a:pt x="1595192" y="1857111"/>
                  </a:lnTo>
                  <a:lnTo>
                    <a:pt x="1557036" y="1881089"/>
                  </a:lnTo>
                  <a:lnTo>
                    <a:pt x="1517764" y="1903429"/>
                  </a:lnTo>
                  <a:lnTo>
                    <a:pt x="1477424" y="1924081"/>
                  </a:lnTo>
                  <a:lnTo>
                    <a:pt x="1436066" y="1942998"/>
                  </a:lnTo>
                  <a:lnTo>
                    <a:pt x="1393739" y="1960129"/>
                  </a:lnTo>
                  <a:lnTo>
                    <a:pt x="1350492" y="1975428"/>
                  </a:lnTo>
                  <a:lnTo>
                    <a:pt x="1306375" y="1988845"/>
                  </a:lnTo>
                  <a:lnTo>
                    <a:pt x="1261436" y="2000331"/>
                  </a:lnTo>
                  <a:lnTo>
                    <a:pt x="1215726" y="2009838"/>
                  </a:lnTo>
                  <a:lnTo>
                    <a:pt x="1169293" y="2017317"/>
                  </a:lnTo>
                  <a:lnTo>
                    <a:pt x="1122186" y="2022719"/>
                  </a:lnTo>
                  <a:lnTo>
                    <a:pt x="1074455" y="2025996"/>
                  </a:lnTo>
                  <a:lnTo>
                    <a:pt x="1026149" y="2027099"/>
                  </a:lnTo>
                  <a:close/>
                </a:path>
              </a:pathLst>
            </a:custGeom>
            <a:solidFill>
              <a:srgbClr val="EA999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19" name="Google Shape;119;p21"/>
            <p:cNvSpPr/>
            <p:nvPr/>
          </p:nvSpPr>
          <p:spPr>
            <a:xfrm>
              <a:off x="5666249" y="2539950"/>
              <a:ext cx="2052320" cy="2027555"/>
            </a:xfrm>
            <a:custGeom>
              <a:rect b="b" l="l" r="r" t="t"/>
              <a:pathLst>
                <a:path extrusionOk="0" h="2027554" w="2052320">
                  <a:moveTo>
                    <a:pt x="0" y="1013549"/>
                  </a:moveTo>
                  <a:lnTo>
                    <a:pt x="1116" y="965837"/>
                  </a:lnTo>
                  <a:lnTo>
                    <a:pt x="4434" y="918692"/>
                  </a:lnTo>
                  <a:lnTo>
                    <a:pt x="9904" y="872164"/>
                  </a:lnTo>
                  <a:lnTo>
                    <a:pt x="17476" y="826301"/>
                  </a:lnTo>
                  <a:lnTo>
                    <a:pt x="27101" y="781152"/>
                  </a:lnTo>
                  <a:lnTo>
                    <a:pt x="38730" y="736765"/>
                  </a:lnTo>
                  <a:lnTo>
                    <a:pt x="52313" y="693189"/>
                  </a:lnTo>
                  <a:lnTo>
                    <a:pt x="67802" y="650473"/>
                  </a:lnTo>
                  <a:lnTo>
                    <a:pt x="85147" y="608666"/>
                  </a:lnTo>
                  <a:lnTo>
                    <a:pt x="104299" y="567816"/>
                  </a:lnTo>
                  <a:lnTo>
                    <a:pt x="125208" y="527971"/>
                  </a:lnTo>
                  <a:lnTo>
                    <a:pt x="147825" y="489182"/>
                  </a:lnTo>
                  <a:lnTo>
                    <a:pt x="172101" y="451495"/>
                  </a:lnTo>
                  <a:lnTo>
                    <a:pt x="197987" y="414960"/>
                  </a:lnTo>
                  <a:lnTo>
                    <a:pt x="225433" y="379626"/>
                  </a:lnTo>
                  <a:lnTo>
                    <a:pt x="254390" y="345540"/>
                  </a:lnTo>
                  <a:lnTo>
                    <a:pt x="284810" y="312753"/>
                  </a:lnTo>
                  <a:lnTo>
                    <a:pt x="316641" y="281312"/>
                  </a:lnTo>
                  <a:lnTo>
                    <a:pt x="349836" y="251267"/>
                  </a:lnTo>
                  <a:lnTo>
                    <a:pt x="384345" y="222665"/>
                  </a:lnTo>
                  <a:lnTo>
                    <a:pt x="420119" y="195556"/>
                  </a:lnTo>
                  <a:lnTo>
                    <a:pt x="457108" y="169988"/>
                  </a:lnTo>
                  <a:lnTo>
                    <a:pt x="495263" y="146010"/>
                  </a:lnTo>
                  <a:lnTo>
                    <a:pt x="534535" y="123670"/>
                  </a:lnTo>
                  <a:lnTo>
                    <a:pt x="574875" y="103018"/>
                  </a:lnTo>
                  <a:lnTo>
                    <a:pt x="616233" y="84101"/>
                  </a:lnTo>
                  <a:lnTo>
                    <a:pt x="658560" y="66970"/>
                  </a:lnTo>
                  <a:lnTo>
                    <a:pt x="701807" y="51671"/>
                  </a:lnTo>
                  <a:lnTo>
                    <a:pt x="745924" y="38254"/>
                  </a:lnTo>
                  <a:lnTo>
                    <a:pt x="790863" y="26768"/>
                  </a:lnTo>
                  <a:lnTo>
                    <a:pt x="836573" y="17261"/>
                  </a:lnTo>
                  <a:lnTo>
                    <a:pt x="883007" y="9782"/>
                  </a:lnTo>
                  <a:lnTo>
                    <a:pt x="930113" y="4380"/>
                  </a:lnTo>
                  <a:lnTo>
                    <a:pt x="977844" y="1103"/>
                  </a:lnTo>
                  <a:lnTo>
                    <a:pt x="1026149" y="0"/>
                  </a:lnTo>
                  <a:lnTo>
                    <a:pt x="1077033" y="1245"/>
                  </a:lnTo>
                  <a:lnTo>
                    <a:pt x="1127572" y="4959"/>
                  </a:lnTo>
                  <a:lnTo>
                    <a:pt x="1177681" y="11107"/>
                  </a:lnTo>
                  <a:lnTo>
                    <a:pt x="1227276" y="19655"/>
                  </a:lnTo>
                  <a:lnTo>
                    <a:pt x="1276274" y="30567"/>
                  </a:lnTo>
                  <a:lnTo>
                    <a:pt x="1324590" y="43810"/>
                  </a:lnTo>
                  <a:lnTo>
                    <a:pt x="1372140" y="59350"/>
                  </a:lnTo>
                  <a:lnTo>
                    <a:pt x="1418840" y="77151"/>
                  </a:lnTo>
                  <a:lnTo>
                    <a:pt x="1464606" y="97180"/>
                  </a:lnTo>
                  <a:lnTo>
                    <a:pt x="1509354" y="119402"/>
                  </a:lnTo>
                  <a:lnTo>
                    <a:pt x="1552999" y="143783"/>
                  </a:lnTo>
                  <a:lnTo>
                    <a:pt x="1595458" y="170288"/>
                  </a:lnTo>
                  <a:lnTo>
                    <a:pt x="1636646" y="198883"/>
                  </a:lnTo>
                  <a:lnTo>
                    <a:pt x="1676480" y="229533"/>
                  </a:lnTo>
                  <a:lnTo>
                    <a:pt x="1714875" y="262204"/>
                  </a:lnTo>
                  <a:lnTo>
                    <a:pt x="1751747" y="296861"/>
                  </a:lnTo>
                  <a:lnTo>
                    <a:pt x="1786836" y="333281"/>
                  </a:lnTo>
                  <a:lnTo>
                    <a:pt x="1819913" y="371204"/>
                  </a:lnTo>
                  <a:lnTo>
                    <a:pt x="1850944" y="410549"/>
                  </a:lnTo>
                  <a:lnTo>
                    <a:pt x="1879894" y="451232"/>
                  </a:lnTo>
                  <a:lnTo>
                    <a:pt x="1906729" y="493169"/>
                  </a:lnTo>
                  <a:lnTo>
                    <a:pt x="1931412" y="536279"/>
                  </a:lnTo>
                  <a:lnTo>
                    <a:pt x="1953911" y="580477"/>
                  </a:lnTo>
                  <a:lnTo>
                    <a:pt x="1974189" y="625681"/>
                  </a:lnTo>
                  <a:lnTo>
                    <a:pt x="1992211" y="671807"/>
                  </a:lnTo>
                  <a:lnTo>
                    <a:pt x="2007944" y="718774"/>
                  </a:lnTo>
                  <a:lnTo>
                    <a:pt x="2021352" y="766496"/>
                  </a:lnTo>
                  <a:lnTo>
                    <a:pt x="2032400" y="814892"/>
                  </a:lnTo>
                  <a:lnTo>
                    <a:pt x="2041054" y="863879"/>
                  </a:lnTo>
                  <a:lnTo>
                    <a:pt x="2047278" y="913373"/>
                  </a:lnTo>
                  <a:lnTo>
                    <a:pt x="2051038" y="963290"/>
                  </a:lnTo>
                  <a:lnTo>
                    <a:pt x="2052299" y="1013549"/>
                  </a:lnTo>
                  <a:lnTo>
                    <a:pt x="2051183" y="1061262"/>
                  </a:lnTo>
                  <a:lnTo>
                    <a:pt x="2047865" y="1108407"/>
                  </a:lnTo>
                  <a:lnTo>
                    <a:pt x="2042395" y="1154935"/>
                  </a:lnTo>
                  <a:lnTo>
                    <a:pt x="2034823" y="1200798"/>
                  </a:lnTo>
                  <a:lnTo>
                    <a:pt x="2025198" y="1245947"/>
                  </a:lnTo>
                  <a:lnTo>
                    <a:pt x="2013569" y="1290334"/>
                  </a:lnTo>
                  <a:lnTo>
                    <a:pt x="1999986" y="1333910"/>
                  </a:lnTo>
                  <a:lnTo>
                    <a:pt x="1984497" y="1376626"/>
                  </a:lnTo>
                  <a:lnTo>
                    <a:pt x="1967152" y="1418433"/>
                  </a:lnTo>
                  <a:lnTo>
                    <a:pt x="1948001" y="1459283"/>
                  </a:lnTo>
                  <a:lnTo>
                    <a:pt x="1927091" y="1499128"/>
                  </a:lnTo>
                  <a:lnTo>
                    <a:pt x="1904474" y="1537917"/>
                  </a:lnTo>
                  <a:lnTo>
                    <a:pt x="1880198" y="1575604"/>
                  </a:lnTo>
                  <a:lnTo>
                    <a:pt x="1854312" y="1612139"/>
                  </a:lnTo>
                  <a:lnTo>
                    <a:pt x="1826866" y="1647473"/>
                  </a:lnTo>
                  <a:lnTo>
                    <a:pt x="1797909" y="1681559"/>
                  </a:lnTo>
                  <a:lnTo>
                    <a:pt x="1767490" y="1714346"/>
                  </a:lnTo>
                  <a:lnTo>
                    <a:pt x="1735658" y="1745787"/>
                  </a:lnTo>
                  <a:lnTo>
                    <a:pt x="1702463" y="1775832"/>
                  </a:lnTo>
                  <a:lnTo>
                    <a:pt x="1667954" y="1804434"/>
                  </a:lnTo>
                  <a:lnTo>
                    <a:pt x="1632181" y="1831543"/>
                  </a:lnTo>
                  <a:lnTo>
                    <a:pt x="1595192" y="1857111"/>
                  </a:lnTo>
                  <a:lnTo>
                    <a:pt x="1557036" y="1881089"/>
                  </a:lnTo>
                  <a:lnTo>
                    <a:pt x="1517764" y="1903429"/>
                  </a:lnTo>
                  <a:lnTo>
                    <a:pt x="1477424" y="1924081"/>
                  </a:lnTo>
                  <a:lnTo>
                    <a:pt x="1436066" y="1942998"/>
                  </a:lnTo>
                  <a:lnTo>
                    <a:pt x="1393739" y="1960129"/>
                  </a:lnTo>
                  <a:lnTo>
                    <a:pt x="1350492" y="1975428"/>
                  </a:lnTo>
                  <a:lnTo>
                    <a:pt x="1306375" y="1988845"/>
                  </a:lnTo>
                  <a:lnTo>
                    <a:pt x="1261436" y="2000331"/>
                  </a:lnTo>
                  <a:lnTo>
                    <a:pt x="1215726" y="2009838"/>
                  </a:lnTo>
                  <a:lnTo>
                    <a:pt x="1169293" y="2017317"/>
                  </a:lnTo>
                  <a:lnTo>
                    <a:pt x="1122186" y="2022719"/>
                  </a:lnTo>
                  <a:lnTo>
                    <a:pt x="1074455" y="2025996"/>
                  </a:lnTo>
                  <a:lnTo>
                    <a:pt x="1026149" y="2027099"/>
                  </a:lnTo>
                  <a:lnTo>
                    <a:pt x="977844" y="2025996"/>
                  </a:lnTo>
                  <a:lnTo>
                    <a:pt x="930113" y="2022719"/>
                  </a:lnTo>
                  <a:lnTo>
                    <a:pt x="883007" y="2017317"/>
                  </a:lnTo>
                  <a:lnTo>
                    <a:pt x="836573" y="2009838"/>
                  </a:lnTo>
                  <a:lnTo>
                    <a:pt x="790863" y="2000331"/>
                  </a:lnTo>
                  <a:lnTo>
                    <a:pt x="745924" y="1988845"/>
                  </a:lnTo>
                  <a:lnTo>
                    <a:pt x="701807" y="1975428"/>
                  </a:lnTo>
                  <a:lnTo>
                    <a:pt x="658560" y="1960129"/>
                  </a:lnTo>
                  <a:lnTo>
                    <a:pt x="616233" y="1942998"/>
                  </a:lnTo>
                  <a:lnTo>
                    <a:pt x="574875" y="1924081"/>
                  </a:lnTo>
                  <a:lnTo>
                    <a:pt x="534535" y="1903429"/>
                  </a:lnTo>
                  <a:lnTo>
                    <a:pt x="495263" y="1881089"/>
                  </a:lnTo>
                  <a:lnTo>
                    <a:pt x="457108" y="1857111"/>
                  </a:lnTo>
                  <a:lnTo>
                    <a:pt x="420119" y="1831543"/>
                  </a:lnTo>
                  <a:lnTo>
                    <a:pt x="384345" y="1804434"/>
                  </a:lnTo>
                  <a:lnTo>
                    <a:pt x="349836" y="1775832"/>
                  </a:lnTo>
                  <a:lnTo>
                    <a:pt x="316641" y="1745787"/>
                  </a:lnTo>
                  <a:lnTo>
                    <a:pt x="284810" y="1714346"/>
                  </a:lnTo>
                  <a:lnTo>
                    <a:pt x="254390" y="1681559"/>
                  </a:lnTo>
                  <a:lnTo>
                    <a:pt x="225433" y="1647473"/>
                  </a:lnTo>
                  <a:lnTo>
                    <a:pt x="197987" y="1612139"/>
                  </a:lnTo>
                  <a:lnTo>
                    <a:pt x="172101" y="1575604"/>
                  </a:lnTo>
                  <a:lnTo>
                    <a:pt x="147825" y="1537917"/>
                  </a:lnTo>
                  <a:lnTo>
                    <a:pt x="125208" y="1499128"/>
                  </a:lnTo>
                  <a:lnTo>
                    <a:pt x="104299" y="1459283"/>
                  </a:lnTo>
                  <a:lnTo>
                    <a:pt x="85147" y="1418433"/>
                  </a:lnTo>
                  <a:lnTo>
                    <a:pt x="67802" y="1376626"/>
                  </a:lnTo>
                  <a:lnTo>
                    <a:pt x="52313" y="1333910"/>
                  </a:lnTo>
                  <a:lnTo>
                    <a:pt x="38730" y="1290334"/>
                  </a:lnTo>
                  <a:lnTo>
                    <a:pt x="27101" y="1245947"/>
                  </a:lnTo>
                  <a:lnTo>
                    <a:pt x="17476" y="1200798"/>
                  </a:lnTo>
                  <a:lnTo>
                    <a:pt x="9904" y="1154935"/>
                  </a:lnTo>
                  <a:lnTo>
                    <a:pt x="4434" y="1108407"/>
                  </a:lnTo>
                  <a:lnTo>
                    <a:pt x="1116" y="1061262"/>
                  </a:lnTo>
                  <a:lnTo>
                    <a:pt x="0" y="10135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120" name="Google Shape;120;p21"/>
          <p:cNvSpPr txBox="1"/>
          <p:nvPr/>
        </p:nvSpPr>
        <p:spPr>
          <a:xfrm>
            <a:off x="6062563" y="3427008"/>
            <a:ext cx="125857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1" lang="en" sz="1400">
                <a:latin typeface="Arial"/>
                <a:ea typeface="Arial"/>
                <a:cs typeface="Arial"/>
                <a:sym typeface="Arial"/>
              </a:rPr>
              <a:t>Deep Learning</a:t>
            </a:r>
            <a:endParaRPr sz="1400">
              <a:latin typeface="Arial"/>
              <a:ea typeface="Arial"/>
              <a:cs typeface="Arial"/>
              <a:sym typeface="Arial"/>
            </a:endParaRPr>
          </a:p>
        </p:txBody>
      </p:sp>
      <p:sp>
        <p:nvSpPr>
          <p:cNvPr id="121" name="Google Shape;121;p21"/>
          <p:cNvSpPr txBox="1"/>
          <p:nvPr/>
        </p:nvSpPr>
        <p:spPr>
          <a:xfrm>
            <a:off x="556124" y="1332552"/>
            <a:ext cx="3892550" cy="3025140"/>
          </a:xfrm>
          <a:prstGeom prst="rect">
            <a:avLst/>
          </a:prstGeom>
          <a:noFill/>
          <a:ln>
            <a:noFill/>
          </a:ln>
        </p:spPr>
        <p:txBody>
          <a:bodyPr anchorCtr="0" anchor="t" bIns="0" lIns="0" spcFirstLastPara="1" rIns="0" wrap="square" tIns="53975">
            <a:spAutoFit/>
          </a:bodyPr>
          <a:lstStyle/>
          <a:p>
            <a:pPr indent="-412750" lvl="0" marL="424815" marR="5080" rtl="0" algn="l">
              <a:lnSpc>
                <a:spcPct val="107916"/>
              </a:lnSpc>
              <a:spcBef>
                <a:spcPts val="0"/>
              </a:spcBef>
              <a:spcAft>
                <a:spcPts val="0"/>
              </a:spcAft>
              <a:buSzPts val="2400"/>
              <a:buFont typeface="Arial"/>
              <a:buChar char="●"/>
            </a:pPr>
            <a:r>
              <a:rPr b="1" lang="en" sz="2400">
                <a:latin typeface="Calibri"/>
                <a:ea typeface="Calibri"/>
                <a:cs typeface="Calibri"/>
                <a:sym typeface="Calibri"/>
              </a:rPr>
              <a:t>Artificial Intelligence (AI)	</a:t>
            </a:r>
            <a:r>
              <a:rPr lang="en" sz="2400">
                <a:latin typeface="Calibri"/>
                <a:ea typeface="Calibri"/>
                <a:cs typeface="Calibri"/>
                <a:sym typeface="Calibri"/>
              </a:rPr>
              <a:t>is anything about man-made intelligence exhibited by machines.</a:t>
            </a:r>
            <a:endParaRPr sz="2400">
              <a:latin typeface="Calibri"/>
              <a:ea typeface="Calibri"/>
              <a:cs typeface="Calibri"/>
              <a:sym typeface="Calibri"/>
            </a:endParaRPr>
          </a:p>
          <a:p>
            <a:pPr indent="-412750" lvl="0" marL="424815" marR="169545" rtl="0" algn="l">
              <a:lnSpc>
                <a:spcPct val="107916"/>
              </a:lnSpc>
              <a:spcBef>
                <a:spcPts val="10"/>
              </a:spcBef>
              <a:spcAft>
                <a:spcPts val="0"/>
              </a:spcAft>
              <a:buSzPts val="2400"/>
              <a:buFont typeface="Arial"/>
              <a:buChar char="●"/>
            </a:pPr>
            <a:r>
              <a:rPr b="1" lang="en" sz="2400">
                <a:latin typeface="Calibri"/>
                <a:ea typeface="Calibri"/>
                <a:cs typeface="Calibri"/>
                <a:sym typeface="Calibri"/>
              </a:rPr>
              <a:t>Machine Learning (ML) </a:t>
            </a:r>
            <a:r>
              <a:rPr lang="en" sz="2400">
                <a:latin typeface="Calibri"/>
                <a:ea typeface="Calibri"/>
                <a:cs typeface="Calibri"/>
                <a:sym typeface="Calibri"/>
              </a:rPr>
              <a:t>is an approach to achieve </a:t>
            </a:r>
            <a:r>
              <a:rPr b="1" lang="en" sz="2400">
                <a:latin typeface="Calibri"/>
                <a:ea typeface="Calibri"/>
                <a:cs typeface="Calibri"/>
                <a:sym typeface="Calibri"/>
              </a:rPr>
              <a:t>AI</a:t>
            </a:r>
            <a:r>
              <a:rPr lang="en" sz="2400">
                <a:latin typeface="Calibri"/>
                <a:ea typeface="Calibri"/>
                <a:cs typeface="Calibri"/>
                <a:sym typeface="Calibri"/>
              </a:rPr>
              <a:t>.</a:t>
            </a:r>
            <a:endParaRPr sz="2400">
              <a:latin typeface="Calibri"/>
              <a:ea typeface="Calibri"/>
              <a:cs typeface="Calibri"/>
              <a:sym typeface="Calibri"/>
            </a:endParaRPr>
          </a:p>
          <a:p>
            <a:pPr indent="-412750" lvl="0" marL="424815" marR="260984" rtl="0" algn="l">
              <a:lnSpc>
                <a:spcPct val="107916"/>
              </a:lnSpc>
              <a:spcBef>
                <a:spcPts val="5"/>
              </a:spcBef>
              <a:spcAft>
                <a:spcPts val="0"/>
              </a:spcAft>
              <a:buSzPts val="2400"/>
              <a:buFont typeface="Arial"/>
              <a:buChar char="●"/>
            </a:pPr>
            <a:r>
              <a:rPr b="1" lang="en" sz="2400">
                <a:latin typeface="Calibri"/>
                <a:ea typeface="Calibri"/>
                <a:cs typeface="Calibri"/>
                <a:sym typeface="Calibri"/>
              </a:rPr>
              <a:t>Deep Learning (DL) </a:t>
            </a:r>
            <a:r>
              <a:rPr lang="en" sz="2400">
                <a:latin typeface="Calibri"/>
                <a:ea typeface="Calibri"/>
                <a:cs typeface="Calibri"/>
                <a:sym typeface="Calibri"/>
              </a:rPr>
              <a:t>is one technique to implement </a:t>
            </a:r>
            <a:r>
              <a:rPr b="1" lang="en" sz="2400">
                <a:latin typeface="Calibri"/>
                <a:ea typeface="Calibri"/>
                <a:cs typeface="Calibri"/>
                <a:sym typeface="Calibri"/>
              </a:rPr>
              <a:t>ML</a:t>
            </a:r>
            <a:r>
              <a:rPr lang="en" sz="2400">
                <a:latin typeface="Calibri"/>
                <a:ea typeface="Calibri"/>
                <a:cs typeface="Calibri"/>
                <a:sym typeface="Calibri"/>
              </a:rPr>
              <a:t>.</a:t>
            </a:r>
            <a:endParaRPr sz="24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168150" y="-58734"/>
            <a:ext cx="7724650" cy="948672"/>
          </a:xfrm>
          <a:prstGeom prst="rect">
            <a:avLst/>
          </a:prstGeom>
          <a:noFill/>
          <a:ln>
            <a:noFill/>
          </a:ln>
        </p:spPr>
        <p:txBody>
          <a:bodyPr anchorCtr="0" anchor="t" bIns="0" lIns="0" spcFirstLastPara="1" rIns="0" wrap="square" tIns="378475">
            <a:spAutoFit/>
          </a:bodyPr>
          <a:lstStyle/>
          <a:p>
            <a:pPr indent="0" lvl="0" marL="12700" rtl="0" algn="l">
              <a:lnSpc>
                <a:spcPct val="100000"/>
              </a:lnSpc>
              <a:spcBef>
                <a:spcPts val="0"/>
              </a:spcBef>
              <a:spcAft>
                <a:spcPts val="0"/>
              </a:spcAft>
              <a:buNone/>
            </a:pPr>
            <a:r>
              <a:rPr lang="en" sz="3500"/>
              <a:t>Types of ML Algorithms</a:t>
            </a:r>
            <a:endParaRPr sz="3500"/>
          </a:p>
        </p:txBody>
      </p:sp>
      <p:sp>
        <p:nvSpPr>
          <p:cNvPr id="127" name="Google Shape;127;p22"/>
          <p:cNvSpPr txBox="1"/>
          <p:nvPr>
            <p:ph idx="1" type="body"/>
          </p:nvPr>
        </p:nvSpPr>
        <p:spPr>
          <a:xfrm>
            <a:off x="586867" y="1027936"/>
            <a:ext cx="4354830" cy="3347720"/>
          </a:xfrm>
          <a:prstGeom prst="rect">
            <a:avLst/>
          </a:prstGeom>
          <a:noFill/>
          <a:ln>
            <a:noFill/>
          </a:ln>
        </p:spPr>
        <p:txBody>
          <a:bodyPr anchorCtr="0" anchor="t" bIns="0" lIns="0" spcFirstLastPara="1" rIns="0" wrap="square" tIns="12700">
            <a:spAutoFit/>
          </a:bodyPr>
          <a:lstStyle/>
          <a:p>
            <a:pPr indent="-381635" lvl="0" marL="394335" rtl="0" algn="l">
              <a:lnSpc>
                <a:spcPct val="114000"/>
              </a:lnSpc>
              <a:spcBef>
                <a:spcPts val="0"/>
              </a:spcBef>
              <a:spcAft>
                <a:spcPts val="0"/>
              </a:spcAft>
              <a:buClr>
                <a:schemeClr val="dk1"/>
              </a:buClr>
              <a:buSzPts val="2000"/>
              <a:buFont typeface="Arial"/>
              <a:buChar char="●"/>
            </a:pPr>
            <a:r>
              <a:rPr lang="en"/>
              <a:t>Supervised Learning</a:t>
            </a:r>
            <a:endParaRPr/>
          </a:p>
          <a:p>
            <a:pPr indent="-382270" lvl="1" marL="851535" marR="842644" rtl="0" algn="l">
              <a:lnSpc>
                <a:spcPct val="108000"/>
              </a:lnSpc>
              <a:spcBef>
                <a:spcPts val="150"/>
              </a:spcBef>
              <a:spcAft>
                <a:spcPts val="0"/>
              </a:spcAft>
              <a:buSzPts val="2000"/>
              <a:buFont typeface="Arial"/>
              <a:buChar char="○"/>
            </a:pPr>
            <a:r>
              <a:rPr lang="en" sz="2000">
                <a:latin typeface="Calibri"/>
                <a:ea typeface="Calibri"/>
                <a:cs typeface="Calibri"/>
                <a:sym typeface="Calibri"/>
              </a:rPr>
              <a:t>trained with labeled data; including regression and classification problems</a:t>
            </a:r>
            <a:endParaRPr sz="2000">
              <a:latin typeface="Calibri"/>
              <a:ea typeface="Calibri"/>
              <a:cs typeface="Calibri"/>
              <a:sym typeface="Calibri"/>
            </a:endParaRPr>
          </a:p>
          <a:p>
            <a:pPr indent="-381635" lvl="0" marL="394335" rtl="0" algn="l">
              <a:lnSpc>
                <a:spcPct val="100500"/>
              </a:lnSpc>
              <a:spcBef>
                <a:spcPts val="0"/>
              </a:spcBef>
              <a:spcAft>
                <a:spcPts val="0"/>
              </a:spcAft>
              <a:buClr>
                <a:schemeClr val="dk1"/>
              </a:buClr>
              <a:buSzPts val="2000"/>
              <a:buFont typeface="Arial"/>
              <a:buChar char="●"/>
            </a:pPr>
            <a:r>
              <a:rPr lang="en"/>
              <a:t>Unsupervised Learning</a:t>
            </a:r>
            <a:endParaRPr/>
          </a:p>
          <a:p>
            <a:pPr indent="-382270" lvl="1" marL="851535" marR="375285" rtl="0" algn="l">
              <a:lnSpc>
                <a:spcPct val="108000"/>
              </a:lnSpc>
              <a:spcBef>
                <a:spcPts val="150"/>
              </a:spcBef>
              <a:spcAft>
                <a:spcPts val="0"/>
              </a:spcAft>
              <a:buSzPts val="2000"/>
              <a:buFont typeface="Arial"/>
              <a:buChar char="○"/>
            </a:pPr>
            <a:r>
              <a:rPr lang="en" sz="2000">
                <a:latin typeface="Calibri"/>
                <a:ea typeface="Calibri"/>
                <a:cs typeface="Calibri"/>
                <a:sym typeface="Calibri"/>
              </a:rPr>
              <a:t>trained with unlabeled data; clustering and association rule learning problems.</a:t>
            </a:r>
            <a:endParaRPr sz="2000">
              <a:latin typeface="Calibri"/>
              <a:ea typeface="Calibri"/>
              <a:cs typeface="Calibri"/>
              <a:sym typeface="Calibri"/>
            </a:endParaRPr>
          </a:p>
          <a:p>
            <a:pPr indent="-381635" lvl="0" marL="394335" rtl="0" algn="l">
              <a:lnSpc>
                <a:spcPct val="100500"/>
              </a:lnSpc>
              <a:spcBef>
                <a:spcPts val="0"/>
              </a:spcBef>
              <a:spcAft>
                <a:spcPts val="0"/>
              </a:spcAft>
              <a:buClr>
                <a:schemeClr val="dk1"/>
              </a:buClr>
              <a:buSzPts val="2000"/>
              <a:buFont typeface="Arial"/>
              <a:buChar char="●"/>
            </a:pPr>
            <a:r>
              <a:rPr lang="en"/>
              <a:t>Reinforcement Learning</a:t>
            </a:r>
            <a:endParaRPr/>
          </a:p>
          <a:p>
            <a:pPr indent="-382270" lvl="1" marL="851535" marR="5080" rtl="0" algn="l">
              <a:lnSpc>
                <a:spcPct val="108000"/>
              </a:lnSpc>
              <a:spcBef>
                <a:spcPts val="155"/>
              </a:spcBef>
              <a:spcAft>
                <a:spcPts val="0"/>
              </a:spcAft>
              <a:buSzPts val="2000"/>
              <a:buFont typeface="Arial"/>
              <a:buChar char="○"/>
            </a:pPr>
            <a:r>
              <a:rPr lang="en" sz="2000">
                <a:latin typeface="Calibri"/>
                <a:ea typeface="Calibri"/>
                <a:cs typeface="Calibri"/>
                <a:sym typeface="Calibri"/>
              </a:rPr>
              <a:t>no training data; stochastic Markov decision process; robotics and self-driving cars.</a:t>
            </a:r>
            <a:endParaRPr sz="2000">
              <a:latin typeface="Calibri"/>
              <a:ea typeface="Calibri"/>
              <a:cs typeface="Calibri"/>
              <a:sym typeface="Calibri"/>
            </a:endParaRPr>
          </a:p>
        </p:txBody>
      </p:sp>
      <p:graphicFrame>
        <p:nvGraphicFramePr>
          <p:cNvPr id="128" name="Google Shape;128;p22"/>
          <p:cNvGraphicFramePr/>
          <p:nvPr/>
        </p:nvGraphicFramePr>
        <p:xfrm>
          <a:off x="5340619" y="1065288"/>
          <a:ext cx="3000000" cy="3000000"/>
        </p:xfrm>
        <a:graphic>
          <a:graphicData uri="http://schemas.openxmlformats.org/drawingml/2006/table">
            <a:tbl>
              <a:tblPr bandRow="1" firstRow="1">
                <a:noFill/>
                <a:tableStyleId>{94C6820F-7751-4F3E-9B60-A23EF00C6D26}</a:tableStyleId>
              </a:tblPr>
              <a:tblGrid>
                <a:gridCol w="534675"/>
                <a:gridCol w="2444125"/>
                <a:gridCol w="238125"/>
              </a:tblGrid>
              <a:tr h="366400">
                <a:tc gridSpan="2" rowSpan="2">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733425" marR="0" rtl="0" algn="l">
                        <a:lnSpc>
                          <a:spcPct val="100000"/>
                        </a:lnSpc>
                        <a:spcBef>
                          <a:spcPts val="0"/>
                        </a:spcBef>
                        <a:spcAft>
                          <a:spcPts val="0"/>
                        </a:spcAft>
                        <a:buNone/>
                      </a:pPr>
                      <a:r>
                        <a:rPr b="1" lang="en" sz="1400" u="none" cap="none" strike="noStrike">
                          <a:solidFill>
                            <a:srgbClr val="FFFFFF"/>
                          </a:solidFill>
                          <a:latin typeface="Arial"/>
                          <a:ea typeface="Arial"/>
                          <a:cs typeface="Arial"/>
                          <a:sym typeface="Arial"/>
                        </a:rPr>
                        <a:t>Machine Learning</a:t>
                      </a:r>
                      <a:endParaRPr sz="1400" u="none" cap="none" strike="noStrike">
                        <a:latin typeface="Arial"/>
                        <a:ea typeface="Arial"/>
                        <a:cs typeface="Arial"/>
                        <a:sym typeface="Arial"/>
                      </a:endParaRPr>
                    </a:p>
                  </a:txBody>
                  <a:tcPr marT="48250" marB="0" marR="0" marL="0">
                    <a:lnL cap="flat" cmpd="sng" w="19050">
                      <a:solidFill>
                        <a:srgbClr val="1F497D"/>
                      </a:solidFill>
                      <a:prstDash val="solid"/>
                      <a:round/>
                      <a:headEnd len="sm" w="sm" type="none"/>
                      <a:tailEnd len="sm" w="sm" type="none"/>
                    </a:lnL>
                    <a:lnR cap="flat" cmpd="sng" w="19050">
                      <a:solidFill>
                        <a:srgbClr val="1F497D"/>
                      </a:solidFill>
                      <a:prstDash val="solid"/>
                      <a:round/>
                      <a:headEnd len="sm" w="sm" type="none"/>
                      <a:tailEnd len="sm" w="sm" type="none"/>
                    </a:lnR>
                    <a:lnT cap="flat" cmpd="sng" w="19050">
                      <a:solidFill>
                        <a:srgbClr val="1F497D"/>
                      </a:solidFill>
                      <a:prstDash val="solid"/>
                      <a:round/>
                      <a:headEnd len="sm" w="sm" type="none"/>
                      <a:tailEnd len="sm" w="sm" type="none"/>
                    </a:lnT>
                    <a:solidFill>
                      <a:srgbClr val="C0504D"/>
                    </a:solidFill>
                  </a:tcPr>
                </a:tc>
                <a:tc rowSpan="2" hMerge="1"/>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1F497D"/>
                      </a:solidFill>
                      <a:prstDash val="solid"/>
                      <a:round/>
                      <a:headEnd len="sm" w="sm" type="none"/>
                      <a:tailEnd len="sm" w="sm" type="none"/>
                    </a:lnL>
                    <a:lnB cap="flat" cmpd="sng" w="19050">
                      <a:solidFill>
                        <a:srgbClr val="1F497D"/>
                      </a:solidFill>
                      <a:prstDash val="solid"/>
                      <a:round/>
                      <a:headEnd len="sm" w="sm" type="none"/>
                      <a:tailEnd len="sm" w="sm" type="none"/>
                    </a:lnB>
                  </a:tcPr>
                </a:tc>
              </a:tr>
              <a:tr h="366400">
                <a:tc gridSpan="2" vMerge="1"/>
                <a:tc hMerge="1" vMerge="1"/>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1F497D"/>
                      </a:solidFill>
                      <a:prstDash val="solid"/>
                      <a:round/>
                      <a:headEnd len="sm" w="sm" type="none"/>
                      <a:tailEnd len="sm" w="sm" type="none"/>
                    </a:lnL>
                    <a:lnR cap="flat" cmpd="sng" w="19050">
                      <a:solidFill>
                        <a:srgbClr val="1F497D"/>
                      </a:solidFill>
                      <a:prstDash val="solid"/>
                      <a:round/>
                      <a:headEnd len="sm" w="sm" type="none"/>
                      <a:tailEnd len="sm" w="sm" type="none"/>
                    </a:lnR>
                    <a:lnT cap="flat" cmpd="sng" w="19050">
                      <a:solidFill>
                        <a:srgbClr val="1F497D"/>
                      </a:solidFill>
                      <a:prstDash val="solid"/>
                      <a:round/>
                      <a:headEnd len="sm" w="sm" type="none"/>
                      <a:tailEnd len="sm" w="sm" type="none"/>
                    </a:lnT>
                  </a:tcPr>
                </a:tc>
              </a:tr>
              <a:tr h="155575">
                <a:tc gridSpan="3">
                  <a:txBody>
                    <a:bodyPr/>
                    <a:lstStyle/>
                    <a:p>
                      <a:pPr indent="0" lvl="0" marL="0" marR="0" rtl="0" algn="l">
                        <a:lnSpc>
                          <a:spcPct val="100000"/>
                        </a:lnSpc>
                        <a:spcBef>
                          <a:spcPts val="0"/>
                        </a:spcBef>
                        <a:spcAft>
                          <a:spcPts val="0"/>
                        </a:spcAft>
                        <a:buNone/>
                      </a:pPr>
                      <a:r>
                        <a:t/>
                      </a:r>
                      <a:endParaRPr sz="800" u="none" cap="none" strike="noStrike">
                        <a:latin typeface="Times New Roman"/>
                        <a:ea typeface="Times New Roman"/>
                        <a:cs typeface="Times New Roman"/>
                        <a:sym typeface="Times New Roman"/>
                      </a:endParaRPr>
                    </a:p>
                  </a:txBody>
                  <a:tcPr marT="0" marB="0" marR="0" marL="0">
                    <a:lnR cap="flat" cmpd="sng" w="19050">
                      <a:solidFill>
                        <a:srgbClr val="1F497D"/>
                      </a:solidFill>
                      <a:prstDash val="solid"/>
                      <a:round/>
                      <a:headEnd len="sm" w="sm" type="none"/>
                      <a:tailEnd len="sm" w="sm" type="none"/>
                    </a:lnR>
                  </a:tcPr>
                </a:tc>
                <a:tc hMerge="1"/>
                <a:tc hMerge="1"/>
              </a:tr>
              <a:tr h="366400">
                <a:tc rowSpan="2">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R cap="flat" cmpd="sng" w="19050">
                      <a:solidFill>
                        <a:srgbClr val="000000"/>
                      </a:solidFill>
                      <a:prstDash val="solid"/>
                      <a:round/>
                      <a:headEnd len="sm" w="sm" type="none"/>
                      <a:tailEnd len="sm" w="sm" type="none"/>
                    </a:lnR>
                  </a:tcPr>
                </a:tc>
                <a:tc rowSpan="2">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342900" marR="0" rtl="0" algn="l">
                        <a:lnSpc>
                          <a:spcPct val="100000"/>
                        </a:lnSpc>
                        <a:spcBef>
                          <a:spcPts val="0"/>
                        </a:spcBef>
                        <a:spcAft>
                          <a:spcPts val="0"/>
                        </a:spcAft>
                        <a:buNone/>
                      </a:pPr>
                      <a:r>
                        <a:rPr b="1" lang="en" sz="1400" u="none" cap="none" strike="noStrike">
                          <a:solidFill>
                            <a:srgbClr val="FFFFFF"/>
                          </a:solidFill>
                          <a:latin typeface="Arial"/>
                          <a:ea typeface="Arial"/>
                          <a:cs typeface="Arial"/>
                          <a:sym typeface="Arial"/>
                        </a:rPr>
                        <a:t>Supervised Learning</a:t>
                      </a:r>
                      <a:endParaRPr sz="1400" u="none" cap="none" strike="noStrike">
                        <a:latin typeface="Arial"/>
                        <a:ea typeface="Arial"/>
                        <a:cs typeface="Arial"/>
                        <a:sym typeface="Arial"/>
                      </a:endParaRPr>
                    </a:p>
                  </a:txBody>
                  <a:tcPr marT="48250" marB="0" marR="0" marL="0">
                    <a:lnL cap="flat" cmpd="sng" w="19050">
                      <a:solidFill>
                        <a:srgbClr val="000000"/>
                      </a:solidFill>
                      <a:prstDash val="solid"/>
                      <a:round/>
                      <a:headEnd len="sm" w="sm" type="none"/>
                      <a:tailEnd len="sm" w="sm" type="none"/>
                    </a:lnL>
                    <a:lnR cap="flat" cmpd="sng" w="19050">
                      <a:solidFill>
                        <a:srgbClr val="000000"/>
                      </a:solidFill>
                      <a:prstDash val="solid"/>
                      <a:round/>
                      <a:headEnd len="sm" w="sm" type="none"/>
                      <a:tailEnd len="sm" w="sm" type="none"/>
                    </a:lnR>
                    <a:lnT cap="flat" cmpd="sng" w="19050">
                      <a:solidFill>
                        <a:srgbClr val="000000"/>
                      </a:solidFill>
                      <a:prstDash val="solid"/>
                      <a:round/>
                      <a:headEnd len="sm" w="sm" type="none"/>
                      <a:tailEnd len="sm" w="sm" type="none"/>
                    </a:lnT>
                    <a:solidFill>
                      <a:srgbClr val="F69646"/>
                    </a:solidFill>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1F497D"/>
                      </a:solidFill>
                      <a:prstDash val="solid"/>
                      <a:round/>
                      <a:headEnd len="sm" w="sm" type="none"/>
                      <a:tailEnd len="sm" w="sm" type="none"/>
                    </a:lnR>
                    <a:lnB cap="flat" cmpd="sng" w="19050">
                      <a:solidFill>
                        <a:srgbClr val="1F497D"/>
                      </a:solidFill>
                      <a:prstDash val="solid"/>
                      <a:round/>
                      <a:headEnd len="sm" w="sm" type="none"/>
                      <a:tailEnd len="sm" w="sm" type="none"/>
                    </a:lnB>
                  </a:tcPr>
                </a:tc>
              </a:tr>
              <a:tr h="366400">
                <a:tc vMerge="1"/>
                <a:tc vMerge="1"/>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000000"/>
                      </a:solidFill>
                      <a:prstDash val="solid"/>
                      <a:round/>
                      <a:headEnd len="sm" w="sm" type="none"/>
                      <a:tailEnd len="sm" w="sm" type="none"/>
                    </a:lnL>
                    <a:lnR cap="flat" cmpd="sng" w="19050">
                      <a:solidFill>
                        <a:srgbClr val="1F497D"/>
                      </a:solidFill>
                      <a:prstDash val="solid"/>
                      <a:round/>
                      <a:headEnd len="sm" w="sm" type="none"/>
                      <a:tailEnd len="sm" w="sm" type="none"/>
                    </a:lnR>
                    <a:lnT cap="flat" cmpd="sng" w="19050">
                      <a:solidFill>
                        <a:srgbClr val="1F497D"/>
                      </a:solidFill>
                      <a:prstDash val="solid"/>
                      <a:round/>
                      <a:headEnd len="sm" w="sm" type="none"/>
                      <a:tailEnd len="sm" w="sm" type="none"/>
                    </a:lnT>
                  </a:tcPr>
                </a:tc>
              </a:tr>
              <a:tr h="100975">
                <a:tc gridSpan="3">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R cap="flat" cmpd="sng" w="19050">
                      <a:solidFill>
                        <a:srgbClr val="1F497D"/>
                      </a:solidFill>
                      <a:prstDash val="solid"/>
                      <a:round/>
                      <a:headEnd len="sm" w="sm" type="none"/>
                      <a:tailEnd len="sm" w="sm" type="none"/>
                    </a:lnR>
                  </a:tcPr>
                </a:tc>
                <a:tc hMerge="1"/>
                <a:tc hMerge="1"/>
              </a:tr>
              <a:tr h="366400">
                <a:tc rowSpan="2">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R cap="flat" cmpd="sng" w="19050">
                      <a:solidFill>
                        <a:srgbClr val="1F497D"/>
                      </a:solidFill>
                      <a:prstDash val="solid"/>
                      <a:round/>
                      <a:headEnd len="sm" w="sm" type="none"/>
                      <a:tailEnd len="sm" w="sm" type="none"/>
                    </a:lnR>
                  </a:tcPr>
                </a:tc>
                <a:tc rowSpan="2">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234315" marR="0" rtl="0" algn="l">
                        <a:lnSpc>
                          <a:spcPct val="100000"/>
                        </a:lnSpc>
                        <a:spcBef>
                          <a:spcPts val="0"/>
                        </a:spcBef>
                        <a:spcAft>
                          <a:spcPts val="0"/>
                        </a:spcAft>
                        <a:buNone/>
                      </a:pPr>
                      <a:r>
                        <a:rPr b="1" lang="en" sz="1400" u="none" cap="none" strike="noStrike">
                          <a:solidFill>
                            <a:srgbClr val="FFFFFF"/>
                          </a:solidFill>
                          <a:latin typeface="Arial"/>
                          <a:ea typeface="Arial"/>
                          <a:cs typeface="Arial"/>
                          <a:sym typeface="Arial"/>
                        </a:rPr>
                        <a:t>Unsupervised Learning</a:t>
                      </a:r>
                      <a:endParaRPr sz="1400" u="none" cap="none" strike="noStrike">
                        <a:latin typeface="Arial"/>
                        <a:ea typeface="Arial"/>
                        <a:cs typeface="Arial"/>
                        <a:sym typeface="Arial"/>
                      </a:endParaRPr>
                    </a:p>
                  </a:txBody>
                  <a:tcPr marT="48250" marB="0" marR="0" marL="0">
                    <a:lnL cap="flat" cmpd="sng" w="19050">
                      <a:solidFill>
                        <a:srgbClr val="1F497D"/>
                      </a:solidFill>
                      <a:prstDash val="solid"/>
                      <a:round/>
                      <a:headEnd len="sm" w="sm" type="none"/>
                      <a:tailEnd len="sm" w="sm" type="none"/>
                    </a:lnL>
                    <a:lnR cap="flat" cmpd="sng" w="19050">
                      <a:solidFill>
                        <a:srgbClr val="1F497D"/>
                      </a:solidFill>
                      <a:prstDash val="solid"/>
                      <a:round/>
                      <a:headEnd len="sm" w="sm" type="none"/>
                      <a:tailEnd len="sm" w="sm" type="none"/>
                    </a:lnR>
                    <a:lnT cap="flat" cmpd="sng" w="19050">
                      <a:solidFill>
                        <a:srgbClr val="1F497D"/>
                      </a:solidFill>
                      <a:prstDash val="solid"/>
                      <a:round/>
                      <a:headEnd len="sm" w="sm" type="none"/>
                      <a:tailEnd len="sm" w="sm" type="none"/>
                    </a:lnT>
                    <a:solidFill>
                      <a:srgbClr val="9BBB59"/>
                    </a:solidFill>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1F497D"/>
                      </a:solidFill>
                      <a:prstDash val="solid"/>
                      <a:round/>
                      <a:headEnd len="sm" w="sm" type="none"/>
                      <a:tailEnd len="sm" w="sm" type="none"/>
                    </a:lnL>
                    <a:lnR cap="flat" cmpd="sng" w="19050">
                      <a:solidFill>
                        <a:srgbClr val="1F497D"/>
                      </a:solidFill>
                      <a:prstDash val="solid"/>
                      <a:round/>
                      <a:headEnd len="sm" w="sm" type="none"/>
                      <a:tailEnd len="sm" w="sm" type="none"/>
                    </a:lnR>
                    <a:lnB cap="flat" cmpd="sng" w="19050">
                      <a:solidFill>
                        <a:srgbClr val="1F497D"/>
                      </a:solidFill>
                      <a:prstDash val="solid"/>
                      <a:round/>
                      <a:headEnd len="sm" w="sm" type="none"/>
                      <a:tailEnd len="sm" w="sm" type="none"/>
                    </a:lnB>
                  </a:tcPr>
                </a:tc>
              </a:tr>
              <a:tr h="366400">
                <a:tc vMerge="1"/>
                <a:tc vMerge="1"/>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1F497D"/>
                      </a:solidFill>
                      <a:prstDash val="solid"/>
                      <a:round/>
                      <a:headEnd len="sm" w="sm" type="none"/>
                      <a:tailEnd len="sm" w="sm" type="none"/>
                    </a:lnL>
                    <a:lnR cap="flat" cmpd="sng" w="19050">
                      <a:solidFill>
                        <a:srgbClr val="1F497D"/>
                      </a:solidFill>
                      <a:prstDash val="solid"/>
                      <a:round/>
                      <a:headEnd len="sm" w="sm" type="none"/>
                      <a:tailEnd len="sm" w="sm" type="none"/>
                    </a:lnR>
                    <a:lnT cap="flat" cmpd="sng" w="19050">
                      <a:solidFill>
                        <a:srgbClr val="1F497D"/>
                      </a:solidFill>
                      <a:prstDash val="solid"/>
                      <a:round/>
                      <a:headEnd len="sm" w="sm" type="none"/>
                      <a:tailEnd len="sm" w="sm" type="none"/>
                    </a:lnT>
                  </a:tcPr>
                </a:tc>
              </a:tr>
              <a:tr h="100975">
                <a:tc gridSpan="3">
                  <a:txBody>
                    <a:bodyPr/>
                    <a:lstStyle/>
                    <a:p>
                      <a:pPr indent="0" lvl="0" marL="0" marR="0" rtl="0" algn="l">
                        <a:lnSpc>
                          <a:spcPct val="100000"/>
                        </a:lnSpc>
                        <a:spcBef>
                          <a:spcPts val="0"/>
                        </a:spcBef>
                        <a:spcAft>
                          <a:spcPts val="0"/>
                        </a:spcAft>
                        <a:buNone/>
                      </a:pPr>
                      <a:r>
                        <a:t/>
                      </a:r>
                      <a:endParaRPr sz="500" u="none" cap="none" strike="noStrike">
                        <a:latin typeface="Times New Roman"/>
                        <a:ea typeface="Times New Roman"/>
                        <a:cs typeface="Times New Roman"/>
                        <a:sym typeface="Times New Roman"/>
                      </a:endParaRPr>
                    </a:p>
                  </a:txBody>
                  <a:tcPr marT="0" marB="0" marR="0" marL="0">
                    <a:lnR cap="flat" cmpd="sng" w="19050">
                      <a:solidFill>
                        <a:srgbClr val="1F497D"/>
                      </a:solidFill>
                      <a:prstDash val="solid"/>
                      <a:round/>
                      <a:headEnd len="sm" w="sm" type="none"/>
                      <a:tailEnd len="sm" w="sm" type="none"/>
                    </a:lnR>
                  </a:tcPr>
                </a:tc>
                <a:tc hMerge="1"/>
                <a:tc hMerge="1"/>
              </a:tr>
              <a:tr h="366400">
                <a:tc rowSpan="2">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R cap="flat" cmpd="sng" w="19050">
                      <a:solidFill>
                        <a:srgbClr val="1F497D"/>
                      </a:solidFill>
                      <a:prstDash val="solid"/>
                      <a:round/>
                      <a:headEnd len="sm" w="sm" type="none"/>
                      <a:tailEnd len="sm" w="sm" type="none"/>
                    </a:lnR>
                  </a:tcPr>
                </a:tc>
                <a:tc rowSpan="2">
                  <a:txBody>
                    <a:bodyPr/>
                    <a:lstStyle/>
                    <a:p>
                      <a:pPr indent="0" lvl="0" marL="0" marR="0" rtl="0" algn="l">
                        <a:lnSpc>
                          <a:spcPct val="100000"/>
                        </a:lnSpc>
                        <a:spcBef>
                          <a:spcPts val="0"/>
                        </a:spcBef>
                        <a:spcAft>
                          <a:spcPts val="0"/>
                        </a:spcAft>
                        <a:buNone/>
                      </a:pPr>
                      <a:r>
                        <a:t/>
                      </a:r>
                      <a:endParaRPr sz="1400" u="none" cap="none" strike="noStrike">
                        <a:latin typeface="Times New Roman"/>
                        <a:ea typeface="Times New Roman"/>
                        <a:cs typeface="Times New Roman"/>
                        <a:sym typeface="Times New Roman"/>
                      </a:endParaRPr>
                    </a:p>
                    <a:p>
                      <a:pPr indent="0" lvl="0" marL="200025" marR="0" rtl="0" algn="l">
                        <a:lnSpc>
                          <a:spcPct val="100000"/>
                        </a:lnSpc>
                        <a:spcBef>
                          <a:spcPts val="0"/>
                        </a:spcBef>
                        <a:spcAft>
                          <a:spcPts val="0"/>
                        </a:spcAft>
                        <a:buNone/>
                      </a:pPr>
                      <a:r>
                        <a:rPr b="1" lang="en" sz="1400" u="none" cap="none" strike="noStrike">
                          <a:solidFill>
                            <a:srgbClr val="FFFFFF"/>
                          </a:solidFill>
                          <a:latin typeface="Arial"/>
                          <a:ea typeface="Arial"/>
                          <a:cs typeface="Arial"/>
                          <a:sym typeface="Arial"/>
                        </a:rPr>
                        <a:t>Reinforcement Learning</a:t>
                      </a:r>
                      <a:endParaRPr sz="1400" u="none" cap="none" strike="noStrike">
                        <a:latin typeface="Arial"/>
                        <a:ea typeface="Arial"/>
                        <a:cs typeface="Arial"/>
                        <a:sym typeface="Arial"/>
                      </a:endParaRPr>
                    </a:p>
                  </a:txBody>
                  <a:tcPr marT="48250" marB="0" marR="0" marL="0">
                    <a:lnL cap="flat" cmpd="sng" w="19050">
                      <a:solidFill>
                        <a:srgbClr val="1F497D"/>
                      </a:solidFill>
                      <a:prstDash val="solid"/>
                      <a:round/>
                      <a:headEnd len="sm" w="sm" type="none"/>
                      <a:tailEnd len="sm" w="sm" type="none"/>
                    </a:lnL>
                    <a:lnR cap="flat" cmpd="sng" w="19050">
                      <a:solidFill>
                        <a:srgbClr val="1F497D"/>
                      </a:solidFill>
                      <a:prstDash val="solid"/>
                      <a:round/>
                      <a:headEnd len="sm" w="sm" type="none"/>
                      <a:tailEnd len="sm" w="sm" type="none"/>
                    </a:lnR>
                    <a:lnT cap="flat" cmpd="sng" w="19050">
                      <a:solidFill>
                        <a:srgbClr val="1F497D"/>
                      </a:solidFill>
                      <a:prstDash val="solid"/>
                      <a:round/>
                      <a:headEnd len="sm" w="sm" type="none"/>
                      <a:tailEnd len="sm" w="sm" type="none"/>
                    </a:lnT>
                    <a:lnB cap="flat" cmpd="sng" w="19050">
                      <a:solidFill>
                        <a:srgbClr val="1F497D"/>
                      </a:solidFill>
                      <a:prstDash val="solid"/>
                      <a:round/>
                      <a:headEnd len="sm" w="sm" type="none"/>
                      <a:tailEnd len="sm" w="sm" type="none"/>
                    </a:lnB>
                    <a:solidFill>
                      <a:srgbClr val="8064A2"/>
                    </a:solidFill>
                  </a:tcPr>
                </a:tc>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1F497D"/>
                      </a:solidFill>
                      <a:prstDash val="solid"/>
                      <a:round/>
                      <a:headEnd len="sm" w="sm" type="none"/>
                      <a:tailEnd len="sm" w="sm" type="none"/>
                    </a:lnL>
                    <a:lnR cap="flat" cmpd="sng" w="19050">
                      <a:solidFill>
                        <a:srgbClr val="1F497D"/>
                      </a:solidFill>
                      <a:prstDash val="solid"/>
                      <a:round/>
                      <a:headEnd len="sm" w="sm" type="none"/>
                      <a:tailEnd len="sm" w="sm" type="none"/>
                    </a:lnR>
                    <a:lnB cap="flat" cmpd="sng" w="19050">
                      <a:solidFill>
                        <a:srgbClr val="1F497D"/>
                      </a:solidFill>
                      <a:prstDash val="solid"/>
                      <a:round/>
                      <a:headEnd len="sm" w="sm" type="none"/>
                      <a:tailEnd len="sm" w="sm" type="none"/>
                    </a:lnB>
                  </a:tcPr>
                </a:tc>
              </a:tr>
              <a:tr h="366400">
                <a:tc vMerge="1"/>
                <a:tc vMerge="1"/>
                <a:tc>
                  <a:txBody>
                    <a:bodyPr/>
                    <a:lstStyle/>
                    <a:p>
                      <a:pPr indent="0" lvl="0" marL="0" marR="0" rtl="0" algn="l">
                        <a:lnSpc>
                          <a:spcPct val="100000"/>
                        </a:lnSpc>
                        <a:spcBef>
                          <a:spcPts val="0"/>
                        </a:spcBef>
                        <a:spcAft>
                          <a:spcPts val="0"/>
                        </a:spcAft>
                        <a:buNone/>
                      </a:pPr>
                      <a:r>
                        <a:t/>
                      </a:r>
                      <a:endParaRPr sz="1900" u="none" cap="none" strike="noStrike">
                        <a:latin typeface="Times New Roman"/>
                        <a:ea typeface="Times New Roman"/>
                        <a:cs typeface="Times New Roman"/>
                        <a:sym typeface="Times New Roman"/>
                      </a:endParaRPr>
                    </a:p>
                  </a:txBody>
                  <a:tcPr marT="0" marB="0" marR="0" marL="0">
                    <a:lnL cap="flat" cmpd="sng" w="19050">
                      <a:solidFill>
                        <a:srgbClr val="1F497D"/>
                      </a:solidFill>
                      <a:prstDash val="solid"/>
                      <a:round/>
                      <a:headEnd len="sm" w="sm" type="none"/>
                      <a:tailEnd len="sm" w="sm" type="none"/>
                    </a:lnL>
                    <a:lnT cap="flat" cmpd="sng" w="19050">
                      <a:solidFill>
                        <a:srgbClr val="1F497D"/>
                      </a:solidFill>
                      <a:prstDash val="solid"/>
                      <a:round/>
                      <a:headEnd len="sm" w="sm" type="none"/>
                      <a:tailEnd len="sm" w="sm" type="none"/>
                    </a:lnT>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168150" y="-58734"/>
            <a:ext cx="7724650" cy="948672"/>
          </a:xfrm>
          <a:prstGeom prst="rect">
            <a:avLst/>
          </a:prstGeom>
          <a:noFill/>
          <a:ln>
            <a:noFill/>
          </a:ln>
        </p:spPr>
        <p:txBody>
          <a:bodyPr anchorCtr="0" anchor="t" bIns="0" lIns="0" spcFirstLastPara="1" rIns="0" wrap="square" tIns="469875">
            <a:spAutoFit/>
          </a:bodyPr>
          <a:lstStyle/>
          <a:p>
            <a:pPr indent="0" lvl="0" marL="62864" rtl="0" algn="l">
              <a:lnSpc>
                <a:spcPct val="100000"/>
              </a:lnSpc>
              <a:spcBef>
                <a:spcPts val="0"/>
              </a:spcBef>
              <a:spcAft>
                <a:spcPts val="0"/>
              </a:spcAft>
              <a:buNone/>
            </a:pPr>
            <a:r>
              <a:rPr lang="en"/>
              <a:t>What is Deep Learning?</a:t>
            </a:r>
            <a:endParaRPr/>
          </a:p>
        </p:txBody>
      </p:sp>
      <p:sp>
        <p:nvSpPr>
          <p:cNvPr id="134" name="Google Shape;134;p23"/>
          <p:cNvSpPr txBox="1"/>
          <p:nvPr/>
        </p:nvSpPr>
        <p:spPr>
          <a:xfrm>
            <a:off x="511625" y="1154869"/>
            <a:ext cx="8010600" cy="2506500"/>
          </a:xfrm>
          <a:prstGeom prst="rect">
            <a:avLst/>
          </a:prstGeom>
          <a:noFill/>
          <a:ln>
            <a:noFill/>
          </a:ln>
        </p:spPr>
        <p:txBody>
          <a:bodyPr anchorCtr="0" anchor="t" bIns="0" lIns="0" spcFirstLastPara="1" rIns="0" wrap="square" tIns="12700">
            <a:spAutoFit/>
          </a:bodyPr>
          <a:lstStyle/>
          <a:p>
            <a:pPr indent="-381000" lvl="0" marL="457200" marR="63500" rtl="0" algn="l">
              <a:lnSpc>
                <a:spcPct val="115000"/>
              </a:lnSpc>
              <a:spcBef>
                <a:spcPts val="0"/>
              </a:spcBef>
              <a:spcAft>
                <a:spcPts val="0"/>
              </a:spcAft>
              <a:buSzPts val="2400"/>
              <a:buChar char="●"/>
            </a:pPr>
            <a:r>
              <a:rPr lang="en" sz="2400">
                <a:latin typeface="Calibri"/>
                <a:ea typeface="Calibri"/>
                <a:cs typeface="Calibri"/>
                <a:sym typeface="Calibri"/>
              </a:rPr>
              <a:t>Deep learning is a subset of machine learning that utilizes artificial neural networks to analyze data and make predictions. These networks, inspired by the human brain, consist of multiple layers that learn from large datasets and can automatically extract features, analyze data in real time, and reveal hidden insights. </a:t>
            </a:r>
            <a:endParaRPr sz="2400">
              <a:latin typeface="Calibri"/>
              <a:ea typeface="Calibri"/>
              <a:cs typeface="Calibri"/>
              <a:sym typeface="Calibri"/>
            </a:endParaRPr>
          </a:p>
        </p:txBody>
      </p:sp>
      <p:sp>
        <p:nvSpPr>
          <p:cNvPr id="135" name="Google Shape;135;p23"/>
          <p:cNvSpPr txBox="1"/>
          <p:nvPr/>
        </p:nvSpPr>
        <p:spPr>
          <a:xfrm>
            <a:off x="7338929" y="4807908"/>
            <a:ext cx="1575435"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400">
                <a:solidFill>
                  <a:srgbClr val="500000"/>
                </a:solidFill>
                <a:latin typeface="Arial"/>
                <a:ea typeface="Arial"/>
                <a:cs typeface="Arial"/>
                <a:sym typeface="Arial"/>
              </a:rPr>
              <a:t>(Source: Wikipedia)</a:t>
            </a:r>
            <a:endParaRPr sz="1400">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168150" y="-58734"/>
            <a:ext cx="7724650" cy="948672"/>
          </a:xfrm>
          <a:prstGeom prst="rect">
            <a:avLst/>
          </a:prstGeom>
          <a:noFill/>
          <a:ln>
            <a:noFill/>
          </a:ln>
        </p:spPr>
        <p:txBody>
          <a:bodyPr anchorCtr="0" anchor="t" bIns="0" lIns="0" spcFirstLastPara="1" rIns="0" wrap="square" tIns="469875">
            <a:spAutoFit/>
          </a:bodyPr>
          <a:lstStyle/>
          <a:p>
            <a:pPr indent="0" lvl="0" marL="62864" rtl="0" algn="l">
              <a:lnSpc>
                <a:spcPct val="100000"/>
              </a:lnSpc>
              <a:spcBef>
                <a:spcPts val="0"/>
              </a:spcBef>
              <a:spcAft>
                <a:spcPts val="0"/>
              </a:spcAft>
              <a:buNone/>
            </a:pPr>
            <a:r>
              <a:rPr lang="en"/>
              <a:t>Why Deep Learning?</a:t>
            </a:r>
            <a:endParaRPr/>
          </a:p>
        </p:txBody>
      </p:sp>
      <p:sp>
        <p:nvSpPr>
          <p:cNvPr id="141" name="Google Shape;141;p24"/>
          <p:cNvSpPr txBox="1"/>
          <p:nvPr/>
        </p:nvSpPr>
        <p:spPr>
          <a:xfrm>
            <a:off x="556124" y="1319461"/>
            <a:ext cx="7768590" cy="2695575"/>
          </a:xfrm>
          <a:prstGeom prst="rect">
            <a:avLst/>
          </a:prstGeom>
          <a:noFill/>
          <a:ln>
            <a:noFill/>
          </a:ln>
        </p:spPr>
        <p:txBody>
          <a:bodyPr anchorCtr="0" anchor="t" bIns="0" lIns="0" spcFirstLastPara="1" rIns="0" wrap="square" tIns="12700">
            <a:spAutoFit/>
          </a:bodyPr>
          <a:lstStyle/>
          <a:p>
            <a:pPr indent="-412115" lvl="0" marL="424815" rtl="0" algn="l">
              <a:lnSpc>
                <a:spcPct val="113958"/>
              </a:lnSpc>
              <a:spcBef>
                <a:spcPts val="0"/>
              </a:spcBef>
              <a:spcAft>
                <a:spcPts val="0"/>
              </a:spcAft>
              <a:buSzPts val="2400"/>
              <a:buFont typeface="Arial"/>
              <a:buChar char="●"/>
            </a:pPr>
            <a:r>
              <a:rPr lang="en" sz="2400">
                <a:latin typeface="Calibri"/>
                <a:ea typeface="Calibri"/>
                <a:cs typeface="Calibri"/>
                <a:sym typeface="Calibri"/>
              </a:rPr>
              <a:t>Limitations of traditional machine learning algorithms</a:t>
            </a:r>
            <a:endParaRPr sz="2400">
              <a:latin typeface="Calibri"/>
              <a:ea typeface="Calibri"/>
              <a:cs typeface="Calibri"/>
              <a:sym typeface="Calibri"/>
            </a:endParaRPr>
          </a:p>
          <a:p>
            <a:pPr indent="-412114" lvl="1" marL="882014" rtl="0" algn="l">
              <a:lnSpc>
                <a:spcPct val="107916"/>
              </a:lnSpc>
              <a:spcBef>
                <a:spcPts val="0"/>
              </a:spcBef>
              <a:spcAft>
                <a:spcPts val="0"/>
              </a:spcAft>
              <a:buSzPts val="2400"/>
              <a:buFont typeface="Arial"/>
              <a:buChar char="○"/>
            </a:pPr>
            <a:r>
              <a:rPr lang="en" sz="2400">
                <a:latin typeface="Calibri"/>
                <a:ea typeface="Calibri"/>
                <a:cs typeface="Calibri"/>
                <a:sym typeface="Calibri"/>
              </a:rPr>
              <a:t>not good at handling high dimensional data.</a:t>
            </a:r>
            <a:endParaRPr sz="2400">
              <a:latin typeface="Calibri"/>
              <a:ea typeface="Calibri"/>
              <a:cs typeface="Calibri"/>
              <a:sym typeface="Calibri"/>
            </a:endParaRPr>
          </a:p>
          <a:p>
            <a:pPr indent="-412114" lvl="1" marL="882014" rtl="0" algn="l">
              <a:lnSpc>
                <a:spcPct val="113958"/>
              </a:lnSpc>
              <a:spcBef>
                <a:spcPts val="0"/>
              </a:spcBef>
              <a:spcAft>
                <a:spcPts val="0"/>
              </a:spcAft>
              <a:buSzPts val="2400"/>
              <a:buFont typeface="Arial"/>
              <a:buChar char="○"/>
            </a:pPr>
            <a:r>
              <a:rPr lang="en" sz="2400">
                <a:latin typeface="Calibri"/>
                <a:ea typeface="Calibri"/>
                <a:cs typeface="Calibri"/>
                <a:sym typeface="Calibri"/>
              </a:rPr>
              <a:t>difficult to do feature extraction and object recognition.</a:t>
            </a:r>
            <a:endParaRPr sz="2400">
              <a:latin typeface="Calibri"/>
              <a:ea typeface="Calibri"/>
              <a:cs typeface="Calibri"/>
              <a:sym typeface="Calibri"/>
            </a:endParaRPr>
          </a:p>
          <a:p>
            <a:pPr indent="-412115" lvl="0" marL="424815" rtl="0" algn="l">
              <a:lnSpc>
                <a:spcPct val="113958"/>
              </a:lnSpc>
              <a:spcBef>
                <a:spcPts val="2300"/>
              </a:spcBef>
              <a:spcAft>
                <a:spcPts val="0"/>
              </a:spcAft>
              <a:buSzPts val="2400"/>
              <a:buFont typeface="Arial"/>
              <a:buChar char="●"/>
            </a:pPr>
            <a:r>
              <a:rPr lang="en" sz="2400">
                <a:latin typeface="Calibri"/>
                <a:ea typeface="Calibri"/>
                <a:cs typeface="Calibri"/>
                <a:sym typeface="Calibri"/>
              </a:rPr>
              <a:t>Advantages of deep learning</a:t>
            </a:r>
            <a:endParaRPr sz="2400">
              <a:latin typeface="Calibri"/>
              <a:ea typeface="Calibri"/>
              <a:cs typeface="Calibri"/>
              <a:sym typeface="Calibri"/>
            </a:endParaRPr>
          </a:p>
          <a:p>
            <a:pPr indent="-412749" lvl="1" marL="882014" marR="520065" rtl="0" algn="l">
              <a:lnSpc>
                <a:spcPct val="107916"/>
              </a:lnSpc>
              <a:spcBef>
                <a:spcPts val="185"/>
              </a:spcBef>
              <a:spcAft>
                <a:spcPts val="0"/>
              </a:spcAft>
              <a:buSzPts val="2400"/>
              <a:buFont typeface="Arial"/>
              <a:buChar char="○"/>
            </a:pPr>
            <a:r>
              <a:rPr lang="en" sz="2400">
                <a:latin typeface="Calibri"/>
                <a:ea typeface="Calibri"/>
                <a:cs typeface="Calibri"/>
                <a:sym typeface="Calibri"/>
              </a:rPr>
              <a:t>DL is computationally expensive, but it is capable of handling high dimensional data.</a:t>
            </a:r>
            <a:endParaRPr sz="2400">
              <a:latin typeface="Calibri"/>
              <a:ea typeface="Calibri"/>
              <a:cs typeface="Calibri"/>
              <a:sym typeface="Calibri"/>
            </a:endParaRPr>
          </a:p>
          <a:p>
            <a:pPr indent="-412114" lvl="1" marL="882014" rtl="0" algn="l">
              <a:lnSpc>
                <a:spcPct val="106458"/>
              </a:lnSpc>
              <a:spcBef>
                <a:spcPts val="0"/>
              </a:spcBef>
              <a:spcAft>
                <a:spcPts val="0"/>
              </a:spcAft>
              <a:buSzPts val="2400"/>
              <a:buFont typeface="Arial"/>
              <a:buChar char="○"/>
            </a:pPr>
            <a:r>
              <a:rPr lang="en" sz="2400">
                <a:latin typeface="Calibri"/>
                <a:ea typeface="Calibri"/>
                <a:cs typeface="Calibri"/>
                <a:sym typeface="Calibri"/>
              </a:rPr>
              <a:t>feature extraction is done automatically.</a:t>
            </a:r>
            <a:endParaRPr sz="2400">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168150" y="-58734"/>
            <a:ext cx="7724650" cy="948672"/>
          </a:xfrm>
          <a:prstGeom prst="rect">
            <a:avLst/>
          </a:prstGeom>
          <a:noFill/>
          <a:ln>
            <a:noFill/>
          </a:ln>
        </p:spPr>
        <p:txBody>
          <a:bodyPr anchorCtr="0" anchor="t" bIns="0" lIns="0" spcFirstLastPara="1" rIns="0" wrap="square" tIns="469875">
            <a:spAutoFit/>
          </a:bodyPr>
          <a:lstStyle/>
          <a:p>
            <a:pPr indent="0" lvl="0" marL="62864" rtl="0" algn="l">
              <a:lnSpc>
                <a:spcPct val="100000"/>
              </a:lnSpc>
              <a:spcBef>
                <a:spcPts val="0"/>
              </a:spcBef>
              <a:spcAft>
                <a:spcPts val="0"/>
              </a:spcAft>
              <a:buNone/>
            </a:pPr>
            <a:r>
              <a:rPr lang="en"/>
              <a:t>Artificial Neural Network</a:t>
            </a:r>
            <a:endParaRPr/>
          </a:p>
        </p:txBody>
      </p:sp>
      <p:sp>
        <p:nvSpPr>
          <p:cNvPr id="147" name="Google Shape;147;p25"/>
          <p:cNvSpPr txBox="1"/>
          <p:nvPr/>
        </p:nvSpPr>
        <p:spPr>
          <a:xfrm>
            <a:off x="7191685" y="4824164"/>
            <a:ext cx="1743710" cy="208279"/>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200">
                <a:solidFill>
                  <a:srgbClr val="500000"/>
                </a:solidFill>
                <a:latin typeface="Arial"/>
                <a:ea typeface="Arial"/>
                <a:cs typeface="Arial"/>
                <a:sym typeface="Arial"/>
              </a:rPr>
              <a:t>(Image Credit: Wikipedia)</a:t>
            </a:r>
            <a:endParaRPr sz="1200">
              <a:latin typeface="Arial"/>
              <a:ea typeface="Arial"/>
              <a:cs typeface="Arial"/>
              <a:sym typeface="Arial"/>
            </a:endParaRPr>
          </a:p>
        </p:txBody>
      </p:sp>
      <p:pic>
        <p:nvPicPr>
          <p:cNvPr id="148" name="Google Shape;148;p25"/>
          <p:cNvPicPr preferRelativeResize="0"/>
          <p:nvPr/>
        </p:nvPicPr>
        <p:blipFill rotWithShape="1">
          <a:blip r:embed="rId3">
            <a:alphaModFix/>
          </a:blip>
          <a:srcRect b="0" l="0" r="0" t="0"/>
          <a:stretch/>
        </p:blipFill>
        <p:spPr>
          <a:xfrm>
            <a:off x="344400" y="1516513"/>
            <a:ext cx="3831599" cy="2065825"/>
          </a:xfrm>
          <a:prstGeom prst="rect">
            <a:avLst/>
          </a:prstGeom>
          <a:noFill/>
          <a:ln>
            <a:noFill/>
          </a:ln>
        </p:spPr>
      </p:pic>
      <p:grpSp>
        <p:nvGrpSpPr>
          <p:cNvPr id="149" name="Google Shape;149;p25"/>
          <p:cNvGrpSpPr/>
          <p:nvPr/>
        </p:nvGrpSpPr>
        <p:grpSpPr>
          <a:xfrm>
            <a:off x="5166092" y="1702266"/>
            <a:ext cx="2959837" cy="1952667"/>
            <a:chOff x="5166092" y="1702266"/>
            <a:chExt cx="2959837" cy="1952667"/>
          </a:xfrm>
        </p:grpSpPr>
        <p:pic>
          <p:nvPicPr>
            <p:cNvPr id="150" name="Google Shape;150;p25"/>
            <p:cNvPicPr preferRelativeResize="0"/>
            <p:nvPr/>
          </p:nvPicPr>
          <p:blipFill rotWithShape="1">
            <a:blip r:embed="rId4">
              <a:alphaModFix/>
            </a:blip>
            <a:srcRect b="0" l="0" r="0" t="0"/>
            <a:stretch/>
          </p:blipFill>
          <p:spPr>
            <a:xfrm>
              <a:off x="5166092" y="2878065"/>
              <a:ext cx="567169" cy="545846"/>
            </a:xfrm>
            <a:prstGeom prst="rect">
              <a:avLst/>
            </a:prstGeom>
            <a:noFill/>
            <a:ln>
              <a:noFill/>
            </a:ln>
          </p:spPr>
        </p:pic>
        <p:sp>
          <p:nvSpPr>
            <p:cNvPr id="151" name="Google Shape;151;p25"/>
            <p:cNvSpPr/>
            <p:nvPr/>
          </p:nvSpPr>
          <p:spPr>
            <a:xfrm>
              <a:off x="5228005" y="2920927"/>
              <a:ext cx="443865" cy="422275"/>
            </a:xfrm>
            <a:custGeom>
              <a:rect b="b" l="l" r="r" t="t"/>
              <a:pathLst>
                <a:path extrusionOk="0" h="422275" w="443864">
                  <a:moveTo>
                    <a:pt x="221671" y="422021"/>
                  </a:moveTo>
                  <a:lnTo>
                    <a:pt x="170844" y="416448"/>
                  </a:lnTo>
                  <a:lnTo>
                    <a:pt x="124186" y="400573"/>
                  </a:lnTo>
                  <a:lnTo>
                    <a:pt x="83027" y="375664"/>
                  </a:lnTo>
                  <a:lnTo>
                    <a:pt x="48698" y="342987"/>
                  </a:lnTo>
                  <a:lnTo>
                    <a:pt x="22531" y="303807"/>
                  </a:lnTo>
                  <a:lnTo>
                    <a:pt x="5854" y="259393"/>
                  </a:lnTo>
                  <a:lnTo>
                    <a:pt x="0" y="211010"/>
                  </a:ln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0" y="93941"/>
                  </a:lnTo>
                  <a:lnTo>
                    <a:pt x="426470" y="130260"/>
                  </a:lnTo>
                  <a:lnTo>
                    <a:pt x="439045" y="169652"/>
                  </a:lnTo>
                  <a:lnTo>
                    <a:pt x="443344" y="211010"/>
                  </a:lnTo>
                  <a:lnTo>
                    <a:pt x="437489" y="259393"/>
                  </a:lnTo>
                  <a:lnTo>
                    <a:pt x="420813" y="303807"/>
                  </a:lnTo>
                  <a:lnTo>
                    <a:pt x="394645" y="342987"/>
                  </a:lnTo>
                  <a:lnTo>
                    <a:pt x="360316" y="375664"/>
                  </a:lnTo>
                  <a:lnTo>
                    <a:pt x="319157" y="400573"/>
                  </a:lnTo>
                  <a:lnTo>
                    <a:pt x="272499" y="416448"/>
                  </a:lnTo>
                  <a:lnTo>
                    <a:pt x="221671" y="422021"/>
                  </a:lnTo>
                  <a:close/>
                </a:path>
              </a:pathLst>
            </a:custGeom>
            <a:solidFill>
              <a:srgbClr val="212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2" name="Google Shape;152;p25"/>
            <p:cNvSpPr/>
            <p:nvPr/>
          </p:nvSpPr>
          <p:spPr>
            <a:xfrm>
              <a:off x="5228005" y="2920927"/>
              <a:ext cx="443865" cy="422275"/>
            </a:xfrm>
            <a:custGeom>
              <a:rect b="b" l="l" r="r" t="t"/>
              <a:pathLst>
                <a:path extrusionOk="0" h="422275" w="443864">
                  <a:moveTo>
                    <a:pt x="0" y="211010"/>
                  </a:move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0" y="93941"/>
                  </a:lnTo>
                  <a:lnTo>
                    <a:pt x="426470" y="130260"/>
                  </a:lnTo>
                  <a:lnTo>
                    <a:pt x="439045" y="169652"/>
                  </a:lnTo>
                  <a:lnTo>
                    <a:pt x="443344" y="211010"/>
                  </a:lnTo>
                  <a:lnTo>
                    <a:pt x="437489" y="259393"/>
                  </a:lnTo>
                  <a:lnTo>
                    <a:pt x="420813" y="303807"/>
                  </a:lnTo>
                  <a:lnTo>
                    <a:pt x="394645" y="342987"/>
                  </a:lnTo>
                  <a:lnTo>
                    <a:pt x="360316" y="375664"/>
                  </a:lnTo>
                  <a:lnTo>
                    <a:pt x="319157" y="400573"/>
                  </a:lnTo>
                  <a:lnTo>
                    <a:pt x="272499" y="416448"/>
                  </a:lnTo>
                  <a:lnTo>
                    <a:pt x="221671" y="422021"/>
                  </a:lnTo>
                  <a:lnTo>
                    <a:pt x="170844" y="416448"/>
                  </a:lnTo>
                  <a:lnTo>
                    <a:pt x="124186" y="400573"/>
                  </a:lnTo>
                  <a:lnTo>
                    <a:pt x="83027" y="375664"/>
                  </a:lnTo>
                  <a:lnTo>
                    <a:pt x="48698" y="342987"/>
                  </a:lnTo>
                  <a:lnTo>
                    <a:pt x="22531"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3" name="Google Shape;153;p25"/>
            <p:cNvPicPr preferRelativeResize="0"/>
            <p:nvPr/>
          </p:nvPicPr>
          <p:blipFill rotWithShape="1">
            <a:blip r:embed="rId5">
              <a:alphaModFix/>
            </a:blip>
            <a:srcRect b="0" l="0" r="0" t="0"/>
            <a:stretch/>
          </p:blipFill>
          <p:spPr>
            <a:xfrm>
              <a:off x="5166092" y="2405676"/>
              <a:ext cx="567169" cy="545846"/>
            </a:xfrm>
            <a:prstGeom prst="rect">
              <a:avLst/>
            </a:prstGeom>
            <a:noFill/>
            <a:ln>
              <a:noFill/>
            </a:ln>
          </p:spPr>
        </p:pic>
        <p:sp>
          <p:nvSpPr>
            <p:cNvPr id="154" name="Google Shape;154;p25"/>
            <p:cNvSpPr/>
            <p:nvPr/>
          </p:nvSpPr>
          <p:spPr>
            <a:xfrm>
              <a:off x="5228005" y="2448539"/>
              <a:ext cx="443865" cy="422275"/>
            </a:xfrm>
            <a:custGeom>
              <a:rect b="b" l="l" r="r" t="t"/>
              <a:pathLst>
                <a:path extrusionOk="0" h="422275" w="443864">
                  <a:moveTo>
                    <a:pt x="221671" y="422021"/>
                  </a:moveTo>
                  <a:lnTo>
                    <a:pt x="170844" y="416448"/>
                  </a:lnTo>
                  <a:lnTo>
                    <a:pt x="124186" y="400574"/>
                  </a:lnTo>
                  <a:lnTo>
                    <a:pt x="83027" y="375664"/>
                  </a:lnTo>
                  <a:lnTo>
                    <a:pt x="48698" y="342987"/>
                  </a:lnTo>
                  <a:lnTo>
                    <a:pt x="22531" y="303807"/>
                  </a:lnTo>
                  <a:lnTo>
                    <a:pt x="5854" y="259393"/>
                  </a:lnTo>
                  <a:lnTo>
                    <a:pt x="0" y="211010"/>
                  </a:ln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0" y="93941"/>
                  </a:lnTo>
                  <a:lnTo>
                    <a:pt x="426470" y="130260"/>
                  </a:lnTo>
                  <a:lnTo>
                    <a:pt x="439045" y="169652"/>
                  </a:lnTo>
                  <a:lnTo>
                    <a:pt x="443344" y="211010"/>
                  </a:lnTo>
                  <a:lnTo>
                    <a:pt x="437489" y="259393"/>
                  </a:lnTo>
                  <a:lnTo>
                    <a:pt x="420813" y="303807"/>
                  </a:lnTo>
                  <a:lnTo>
                    <a:pt x="394645" y="342987"/>
                  </a:lnTo>
                  <a:lnTo>
                    <a:pt x="360316" y="375664"/>
                  </a:lnTo>
                  <a:lnTo>
                    <a:pt x="319157" y="400574"/>
                  </a:lnTo>
                  <a:lnTo>
                    <a:pt x="272499" y="416448"/>
                  </a:lnTo>
                  <a:lnTo>
                    <a:pt x="221671" y="422021"/>
                  </a:lnTo>
                  <a:close/>
                </a:path>
              </a:pathLst>
            </a:custGeom>
            <a:solidFill>
              <a:srgbClr val="212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5" name="Google Shape;155;p25"/>
            <p:cNvSpPr/>
            <p:nvPr/>
          </p:nvSpPr>
          <p:spPr>
            <a:xfrm>
              <a:off x="5228005" y="2448539"/>
              <a:ext cx="443865" cy="422275"/>
            </a:xfrm>
            <a:custGeom>
              <a:rect b="b" l="l" r="r" t="t"/>
              <a:pathLst>
                <a:path extrusionOk="0" h="422275" w="443864">
                  <a:moveTo>
                    <a:pt x="0" y="211010"/>
                  </a:move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0" y="93941"/>
                  </a:lnTo>
                  <a:lnTo>
                    <a:pt x="426470" y="130260"/>
                  </a:lnTo>
                  <a:lnTo>
                    <a:pt x="439045" y="169652"/>
                  </a:lnTo>
                  <a:lnTo>
                    <a:pt x="443344" y="211010"/>
                  </a:lnTo>
                  <a:lnTo>
                    <a:pt x="437489" y="259393"/>
                  </a:lnTo>
                  <a:lnTo>
                    <a:pt x="420813" y="303807"/>
                  </a:lnTo>
                  <a:lnTo>
                    <a:pt x="394645" y="342987"/>
                  </a:lnTo>
                  <a:lnTo>
                    <a:pt x="360316" y="375664"/>
                  </a:lnTo>
                  <a:lnTo>
                    <a:pt x="319157" y="400574"/>
                  </a:lnTo>
                  <a:lnTo>
                    <a:pt x="272499" y="416448"/>
                  </a:lnTo>
                  <a:lnTo>
                    <a:pt x="221671" y="422021"/>
                  </a:lnTo>
                  <a:lnTo>
                    <a:pt x="170844" y="416448"/>
                  </a:lnTo>
                  <a:lnTo>
                    <a:pt x="124186" y="400574"/>
                  </a:lnTo>
                  <a:lnTo>
                    <a:pt x="83027" y="375664"/>
                  </a:lnTo>
                  <a:lnTo>
                    <a:pt x="48698" y="342987"/>
                  </a:lnTo>
                  <a:lnTo>
                    <a:pt x="22531"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6" name="Google Shape;156;p25"/>
            <p:cNvPicPr preferRelativeResize="0"/>
            <p:nvPr/>
          </p:nvPicPr>
          <p:blipFill rotWithShape="1">
            <a:blip r:embed="rId5">
              <a:alphaModFix/>
            </a:blip>
            <a:srcRect b="0" l="0" r="0" t="0"/>
            <a:stretch/>
          </p:blipFill>
          <p:spPr>
            <a:xfrm>
              <a:off x="5166092" y="1933288"/>
              <a:ext cx="567169" cy="545846"/>
            </a:xfrm>
            <a:prstGeom prst="rect">
              <a:avLst/>
            </a:prstGeom>
            <a:noFill/>
            <a:ln>
              <a:noFill/>
            </a:ln>
          </p:spPr>
        </p:pic>
        <p:sp>
          <p:nvSpPr>
            <p:cNvPr id="157" name="Google Shape;157;p25"/>
            <p:cNvSpPr/>
            <p:nvPr/>
          </p:nvSpPr>
          <p:spPr>
            <a:xfrm>
              <a:off x="5228005" y="1976151"/>
              <a:ext cx="443865" cy="422275"/>
            </a:xfrm>
            <a:custGeom>
              <a:rect b="b" l="l" r="r" t="t"/>
              <a:pathLst>
                <a:path extrusionOk="0" h="422275" w="443864">
                  <a:moveTo>
                    <a:pt x="221671" y="422021"/>
                  </a:moveTo>
                  <a:lnTo>
                    <a:pt x="170844" y="416448"/>
                  </a:lnTo>
                  <a:lnTo>
                    <a:pt x="124186" y="400573"/>
                  </a:lnTo>
                  <a:lnTo>
                    <a:pt x="83027" y="375664"/>
                  </a:lnTo>
                  <a:lnTo>
                    <a:pt x="48698" y="342986"/>
                  </a:lnTo>
                  <a:lnTo>
                    <a:pt x="22531" y="303807"/>
                  </a:lnTo>
                  <a:lnTo>
                    <a:pt x="5854" y="259393"/>
                  </a:lnTo>
                  <a:lnTo>
                    <a:pt x="0" y="211010"/>
                  </a:ln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0" y="93941"/>
                  </a:lnTo>
                  <a:lnTo>
                    <a:pt x="426470" y="130260"/>
                  </a:lnTo>
                  <a:lnTo>
                    <a:pt x="439045" y="169652"/>
                  </a:lnTo>
                  <a:lnTo>
                    <a:pt x="443344" y="211010"/>
                  </a:lnTo>
                  <a:lnTo>
                    <a:pt x="437489" y="259393"/>
                  </a:lnTo>
                  <a:lnTo>
                    <a:pt x="420813" y="303807"/>
                  </a:lnTo>
                  <a:lnTo>
                    <a:pt x="394645" y="342986"/>
                  </a:lnTo>
                  <a:lnTo>
                    <a:pt x="360316" y="375664"/>
                  </a:lnTo>
                  <a:lnTo>
                    <a:pt x="319157" y="400573"/>
                  </a:lnTo>
                  <a:lnTo>
                    <a:pt x="272499" y="416448"/>
                  </a:lnTo>
                  <a:lnTo>
                    <a:pt x="221671" y="422021"/>
                  </a:lnTo>
                  <a:close/>
                </a:path>
              </a:pathLst>
            </a:custGeom>
            <a:solidFill>
              <a:srgbClr val="212121"/>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58" name="Google Shape;158;p25"/>
            <p:cNvSpPr/>
            <p:nvPr/>
          </p:nvSpPr>
          <p:spPr>
            <a:xfrm>
              <a:off x="5228005" y="1976151"/>
              <a:ext cx="443865" cy="422275"/>
            </a:xfrm>
            <a:custGeom>
              <a:rect b="b" l="l" r="r" t="t"/>
              <a:pathLst>
                <a:path extrusionOk="0" h="422275" w="443864">
                  <a:moveTo>
                    <a:pt x="0" y="211010"/>
                  </a:move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0" y="93941"/>
                  </a:lnTo>
                  <a:lnTo>
                    <a:pt x="426470" y="130260"/>
                  </a:lnTo>
                  <a:lnTo>
                    <a:pt x="439045" y="169652"/>
                  </a:lnTo>
                  <a:lnTo>
                    <a:pt x="443344" y="211010"/>
                  </a:lnTo>
                  <a:lnTo>
                    <a:pt x="437489" y="259393"/>
                  </a:lnTo>
                  <a:lnTo>
                    <a:pt x="420813" y="303807"/>
                  </a:lnTo>
                  <a:lnTo>
                    <a:pt x="394645" y="342986"/>
                  </a:lnTo>
                  <a:lnTo>
                    <a:pt x="360316" y="375664"/>
                  </a:lnTo>
                  <a:lnTo>
                    <a:pt x="319157" y="400573"/>
                  </a:lnTo>
                  <a:lnTo>
                    <a:pt x="272499" y="416448"/>
                  </a:lnTo>
                  <a:lnTo>
                    <a:pt x="221671" y="422021"/>
                  </a:lnTo>
                  <a:lnTo>
                    <a:pt x="170844" y="416448"/>
                  </a:lnTo>
                  <a:lnTo>
                    <a:pt x="124186" y="400573"/>
                  </a:lnTo>
                  <a:lnTo>
                    <a:pt x="83027" y="375664"/>
                  </a:lnTo>
                  <a:lnTo>
                    <a:pt x="48698" y="342986"/>
                  </a:lnTo>
                  <a:lnTo>
                    <a:pt x="22531"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59" name="Google Shape;159;p25"/>
            <p:cNvPicPr preferRelativeResize="0"/>
            <p:nvPr/>
          </p:nvPicPr>
          <p:blipFill rotWithShape="1">
            <a:blip r:embed="rId5">
              <a:alphaModFix/>
            </a:blip>
            <a:srcRect b="0" l="0" r="0" t="0"/>
            <a:stretch/>
          </p:blipFill>
          <p:spPr>
            <a:xfrm>
              <a:off x="5963648" y="2171206"/>
              <a:ext cx="567169" cy="545846"/>
            </a:xfrm>
            <a:prstGeom prst="rect">
              <a:avLst/>
            </a:prstGeom>
            <a:noFill/>
            <a:ln>
              <a:noFill/>
            </a:ln>
          </p:spPr>
        </p:pic>
        <p:sp>
          <p:nvSpPr>
            <p:cNvPr id="160" name="Google Shape;160;p25"/>
            <p:cNvSpPr/>
            <p:nvPr/>
          </p:nvSpPr>
          <p:spPr>
            <a:xfrm>
              <a:off x="6025561" y="2214069"/>
              <a:ext cx="443865" cy="422275"/>
            </a:xfrm>
            <a:custGeom>
              <a:rect b="b" l="l" r="r" t="t"/>
              <a:pathLst>
                <a:path extrusionOk="0" h="422275" w="443864">
                  <a:moveTo>
                    <a:pt x="221672" y="422021"/>
                  </a:moveTo>
                  <a:lnTo>
                    <a:pt x="170844" y="416448"/>
                  </a:lnTo>
                  <a:lnTo>
                    <a:pt x="124186" y="400574"/>
                  </a:lnTo>
                  <a:lnTo>
                    <a:pt x="83027" y="375664"/>
                  </a:lnTo>
                  <a:lnTo>
                    <a:pt x="48698" y="342987"/>
                  </a:lnTo>
                  <a:lnTo>
                    <a:pt x="22531" y="303807"/>
                  </a:lnTo>
                  <a:lnTo>
                    <a:pt x="5854" y="259393"/>
                  </a:lnTo>
                  <a:lnTo>
                    <a:pt x="0" y="211010"/>
                  </a:lnTo>
                  <a:lnTo>
                    <a:pt x="5854" y="162627"/>
                  </a:lnTo>
                  <a:lnTo>
                    <a:pt x="22531" y="118213"/>
                  </a:lnTo>
                  <a:lnTo>
                    <a:pt x="48698" y="79034"/>
                  </a:lnTo>
                  <a:lnTo>
                    <a:pt x="83027" y="46356"/>
                  </a:lnTo>
                  <a:lnTo>
                    <a:pt x="124186" y="21447"/>
                  </a:lnTo>
                  <a:lnTo>
                    <a:pt x="170844" y="5572"/>
                  </a:lnTo>
                  <a:lnTo>
                    <a:pt x="221672" y="0"/>
                  </a:lnTo>
                  <a:lnTo>
                    <a:pt x="265120" y="4091"/>
                  </a:lnTo>
                  <a:lnTo>
                    <a:pt x="306502" y="16062"/>
                  </a:lnTo>
                  <a:lnTo>
                    <a:pt x="344655" y="35452"/>
                  </a:lnTo>
                  <a:lnTo>
                    <a:pt x="378417" y="61803"/>
                  </a:lnTo>
                  <a:lnTo>
                    <a:pt x="406100" y="93941"/>
                  </a:lnTo>
                  <a:lnTo>
                    <a:pt x="426470" y="130260"/>
                  </a:lnTo>
                  <a:lnTo>
                    <a:pt x="439045" y="169652"/>
                  </a:lnTo>
                  <a:lnTo>
                    <a:pt x="443343" y="211010"/>
                  </a:lnTo>
                  <a:lnTo>
                    <a:pt x="437489" y="259393"/>
                  </a:lnTo>
                  <a:lnTo>
                    <a:pt x="420813" y="303807"/>
                  </a:lnTo>
                  <a:lnTo>
                    <a:pt x="394645" y="342987"/>
                  </a:lnTo>
                  <a:lnTo>
                    <a:pt x="360316" y="375664"/>
                  </a:lnTo>
                  <a:lnTo>
                    <a:pt x="319158" y="400574"/>
                  </a:lnTo>
                  <a:lnTo>
                    <a:pt x="272499" y="416448"/>
                  </a:lnTo>
                  <a:lnTo>
                    <a:pt x="221672" y="422021"/>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1" name="Google Shape;161;p25"/>
            <p:cNvSpPr/>
            <p:nvPr/>
          </p:nvSpPr>
          <p:spPr>
            <a:xfrm>
              <a:off x="6025561" y="2214069"/>
              <a:ext cx="443865" cy="422275"/>
            </a:xfrm>
            <a:custGeom>
              <a:rect b="b" l="l" r="r" t="t"/>
              <a:pathLst>
                <a:path extrusionOk="0" h="422275" w="443864">
                  <a:moveTo>
                    <a:pt x="0" y="211010"/>
                  </a:moveTo>
                  <a:lnTo>
                    <a:pt x="5854" y="162627"/>
                  </a:lnTo>
                  <a:lnTo>
                    <a:pt x="22531" y="118213"/>
                  </a:lnTo>
                  <a:lnTo>
                    <a:pt x="48698" y="79034"/>
                  </a:lnTo>
                  <a:lnTo>
                    <a:pt x="83027" y="46356"/>
                  </a:lnTo>
                  <a:lnTo>
                    <a:pt x="124186" y="21447"/>
                  </a:lnTo>
                  <a:lnTo>
                    <a:pt x="170844" y="5572"/>
                  </a:lnTo>
                  <a:lnTo>
                    <a:pt x="221672" y="0"/>
                  </a:lnTo>
                  <a:lnTo>
                    <a:pt x="265120" y="4091"/>
                  </a:lnTo>
                  <a:lnTo>
                    <a:pt x="306502" y="16062"/>
                  </a:lnTo>
                  <a:lnTo>
                    <a:pt x="344655" y="35452"/>
                  </a:lnTo>
                  <a:lnTo>
                    <a:pt x="378417" y="61803"/>
                  </a:lnTo>
                  <a:lnTo>
                    <a:pt x="406100" y="93941"/>
                  </a:lnTo>
                  <a:lnTo>
                    <a:pt x="426470" y="130260"/>
                  </a:lnTo>
                  <a:lnTo>
                    <a:pt x="439045" y="169652"/>
                  </a:lnTo>
                  <a:lnTo>
                    <a:pt x="443343" y="211010"/>
                  </a:lnTo>
                  <a:lnTo>
                    <a:pt x="437489" y="259393"/>
                  </a:lnTo>
                  <a:lnTo>
                    <a:pt x="420813" y="303807"/>
                  </a:lnTo>
                  <a:lnTo>
                    <a:pt x="394645" y="342987"/>
                  </a:lnTo>
                  <a:lnTo>
                    <a:pt x="360316" y="375664"/>
                  </a:lnTo>
                  <a:lnTo>
                    <a:pt x="319158" y="400574"/>
                  </a:lnTo>
                  <a:lnTo>
                    <a:pt x="272499" y="416448"/>
                  </a:lnTo>
                  <a:lnTo>
                    <a:pt x="221672" y="422021"/>
                  </a:lnTo>
                  <a:lnTo>
                    <a:pt x="170844" y="416448"/>
                  </a:lnTo>
                  <a:lnTo>
                    <a:pt x="124186" y="400574"/>
                  </a:lnTo>
                  <a:lnTo>
                    <a:pt x="83027" y="375664"/>
                  </a:lnTo>
                  <a:lnTo>
                    <a:pt x="48698" y="342987"/>
                  </a:lnTo>
                  <a:lnTo>
                    <a:pt x="22531"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2" name="Google Shape;162;p25"/>
            <p:cNvPicPr preferRelativeResize="0"/>
            <p:nvPr/>
          </p:nvPicPr>
          <p:blipFill rotWithShape="1">
            <a:blip r:embed="rId4">
              <a:alphaModFix/>
            </a:blip>
            <a:srcRect b="0" l="0" r="0" t="0"/>
            <a:stretch/>
          </p:blipFill>
          <p:spPr>
            <a:xfrm>
              <a:off x="5963648" y="2640146"/>
              <a:ext cx="567169" cy="545846"/>
            </a:xfrm>
            <a:prstGeom prst="rect">
              <a:avLst/>
            </a:prstGeom>
            <a:noFill/>
            <a:ln>
              <a:noFill/>
            </a:ln>
          </p:spPr>
        </p:pic>
        <p:sp>
          <p:nvSpPr>
            <p:cNvPr id="163" name="Google Shape;163;p25"/>
            <p:cNvSpPr/>
            <p:nvPr/>
          </p:nvSpPr>
          <p:spPr>
            <a:xfrm>
              <a:off x="6025561" y="2683009"/>
              <a:ext cx="443865" cy="422275"/>
            </a:xfrm>
            <a:custGeom>
              <a:rect b="b" l="l" r="r" t="t"/>
              <a:pathLst>
                <a:path extrusionOk="0" h="422275" w="443864">
                  <a:moveTo>
                    <a:pt x="221672" y="422021"/>
                  </a:moveTo>
                  <a:lnTo>
                    <a:pt x="170844" y="416448"/>
                  </a:lnTo>
                  <a:lnTo>
                    <a:pt x="124186" y="400573"/>
                  </a:lnTo>
                  <a:lnTo>
                    <a:pt x="83027" y="375664"/>
                  </a:lnTo>
                  <a:lnTo>
                    <a:pt x="48698" y="342987"/>
                  </a:lnTo>
                  <a:lnTo>
                    <a:pt x="22531" y="303807"/>
                  </a:lnTo>
                  <a:lnTo>
                    <a:pt x="5854" y="259393"/>
                  </a:lnTo>
                  <a:lnTo>
                    <a:pt x="0" y="211010"/>
                  </a:lnTo>
                  <a:lnTo>
                    <a:pt x="5854" y="162627"/>
                  </a:lnTo>
                  <a:lnTo>
                    <a:pt x="22531" y="118213"/>
                  </a:lnTo>
                  <a:lnTo>
                    <a:pt x="48698" y="79034"/>
                  </a:lnTo>
                  <a:lnTo>
                    <a:pt x="83027" y="46356"/>
                  </a:lnTo>
                  <a:lnTo>
                    <a:pt x="124186" y="21447"/>
                  </a:lnTo>
                  <a:lnTo>
                    <a:pt x="170844" y="5572"/>
                  </a:lnTo>
                  <a:lnTo>
                    <a:pt x="221672" y="0"/>
                  </a:lnTo>
                  <a:lnTo>
                    <a:pt x="265120" y="4091"/>
                  </a:lnTo>
                  <a:lnTo>
                    <a:pt x="306502" y="16062"/>
                  </a:lnTo>
                  <a:lnTo>
                    <a:pt x="344655" y="35452"/>
                  </a:lnTo>
                  <a:lnTo>
                    <a:pt x="378417" y="61803"/>
                  </a:lnTo>
                  <a:lnTo>
                    <a:pt x="406100" y="93941"/>
                  </a:lnTo>
                  <a:lnTo>
                    <a:pt x="426470" y="130260"/>
                  </a:lnTo>
                  <a:lnTo>
                    <a:pt x="439045" y="169652"/>
                  </a:lnTo>
                  <a:lnTo>
                    <a:pt x="443343" y="211010"/>
                  </a:lnTo>
                  <a:lnTo>
                    <a:pt x="437489" y="259393"/>
                  </a:lnTo>
                  <a:lnTo>
                    <a:pt x="420813" y="303807"/>
                  </a:lnTo>
                  <a:lnTo>
                    <a:pt x="394645" y="342987"/>
                  </a:lnTo>
                  <a:lnTo>
                    <a:pt x="360316" y="375664"/>
                  </a:lnTo>
                  <a:lnTo>
                    <a:pt x="319158" y="400573"/>
                  </a:lnTo>
                  <a:lnTo>
                    <a:pt x="272499" y="416448"/>
                  </a:lnTo>
                  <a:lnTo>
                    <a:pt x="221672" y="422021"/>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4" name="Google Shape;164;p25"/>
            <p:cNvSpPr/>
            <p:nvPr/>
          </p:nvSpPr>
          <p:spPr>
            <a:xfrm>
              <a:off x="6025561" y="2683009"/>
              <a:ext cx="443865" cy="422275"/>
            </a:xfrm>
            <a:custGeom>
              <a:rect b="b" l="l" r="r" t="t"/>
              <a:pathLst>
                <a:path extrusionOk="0" h="422275" w="443864">
                  <a:moveTo>
                    <a:pt x="0" y="211010"/>
                  </a:moveTo>
                  <a:lnTo>
                    <a:pt x="5854" y="162627"/>
                  </a:lnTo>
                  <a:lnTo>
                    <a:pt x="22531" y="118213"/>
                  </a:lnTo>
                  <a:lnTo>
                    <a:pt x="48698" y="79034"/>
                  </a:lnTo>
                  <a:lnTo>
                    <a:pt x="83027" y="46356"/>
                  </a:lnTo>
                  <a:lnTo>
                    <a:pt x="124186" y="21447"/>
                  </a:lnTo>
                  <a:lnTo>
                    <a:pt x="170844" y="5572"/>
                  </a:lnTo>
                  <a:lnTo>
                    <a:pt x="221672" y="0"/>
                  </a:lnTo>
                  <a:lnTo>
                    <a:pt x="265120" y="4091"/>
                  </a:lnTo>
                  <a:lnTo>
                    <a:pt x="306502" y="16062"/>
                  </a:lnTo>
                  <a:lnTo>
                    <a:pt x="344655" y="35452"/>
                  </a:lnTo>
                  <a:lnTo>
                    <a:pt x="378417" y="61803"/>
                  </a:lnTo>
                  <a:lnTo>
                    <a:pt x="406100" y="93941"/>
                  </a:lnTo>
                  <a:lnTo>
                    <a:pt x="426470" y="130260"/>
                  </a:lnTo>
                  <a:lnTo>
                    <a:pt x="439045" y="169652"/>
                  </a:lnTo>
                  <a:lnTo>
                    <a:pt x="443343" y="211010"/>
                  </a:lnTo>
                  <a:lnTo>
                    <a:pt x="437489" y="259393"/>
                  </a:lnTo>
                  <a:lnTo>
                    <a:pt x="420813" y="303807"/>
                  </a:lnTo>
                  <a:lnTo>
                    <a:pt x="394645" y="342987"/>
                  </a:lnTo>
                  <a:lnTo>
                    <a:pt x="360316" y="375664"/>
                  </a:lnTo>
                  <a:lnTo>
                    <a:pt x="319158" y="400573"/>
                  </a:lnTo>
                  <a:lnTo>
                    <a:pt x="272499" y="416448"/>
                  </a:lnTo>
                  <a:lnTo>
                    <a:pt x="221672" y="422021"/>
                  </a:lnTo>
                  <a:lnTo>
                    <a:pt x="170844" y="416448"/>
                  </a:lnTo>
                  <a:lnTo>
                    <a:pt x="124186" y="400573"/>
                  </a:lnTo>
                  <a:lnTo>
                    <a:pt x="83027" y="375664"/>
                  </a:lnTo>
                  <a:lnTo>
                    <a:pt x="48698" y="342987"/>
                  </a:lnTo>
                  <a:lnTo>
                    <a:pt x="22531"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5" name="Google Shape;165;p25"/>
            <p:cNvPicPr preferRelativeResize="0"/>
            <p:nvPr/>
          </p:nvPicPr>
          <p:blipFill rotWithShape="1">
            <a:blip r:embed="rId4">
              <a:alphaModFix/>
            </a:blip>
            <a:srcRect b="0" l="0" r="0" t="0"/>
            <a:stretch/>
          </p:blipFill>
          <p:spPr>
            <a:xfrm>
              <a:off x="5963648" y="3109087"/>
              <a:ext cx="567169" cy="545846"/>
            </a:xfrm>
            <a:prstGeom prst="rect">
              <a:avLst/>
            </a:prstGeom>
            <a:noFill/>
            <a:ln>
              <a:noFill/>
            </a:ln>
          </p:spPr>
        </p:pic>
        <p:sp>
          <p:nvSpPr>
            <p:cNvPr id="166" name="Google Shape;166;p25"/>
            <p:cNvSpPr/>
            <p:nvPr/>
          </p:nvSpPr>
          <p:spPr>
            <a:xfrm>
              <a:off x="6025561" y="3151949"/>
              <a:ext cx="443865" cy="422275"/>
            </a:xfrm>
            <a:custGeom>
              <a:rect b="b" l="l" r="r" t="t"/>
              <a:pathLst>
                <a:path extrusionOk="0" h="422275" w="443864">
                  <a:moveTo>
                    <a:pt x="221672" y="422021"/>
                  </a:moveTo>
                  <a:lnTo>
                    <a:pt x="170844" y="416448"/>
                  </a:lnTo>
                  <a:lnTo>
                    <a:pt x="124186" y="400574"/>
                  </a:lnTo>
                  <a:lnTo>
                    <a:pt x="83027" y="375664"/>
                  </a:lnTo>
                  <a:lnTo>
                    <a:pt x="48698" y="342987"/>
                  </a:lnTo>
                  <a:lnTo>
                    <a:pt x="22531" y="303807"/>
                  </a:lnTo>
                  <a:lnTo>
                    <a:pt x="5854" y="259393"/>
                  </a:lnTo>
                  <a:lnTo>
                    <a:pt x="0" y="211010"/>
                  </a:lnTo>
                  <a:lnTo>
                    <a:pt x="5854" y="162627"/>
                  </a:lnTo>
                  <a:lnTo>
                    <a:pt x="22531" y="118213"/>
                  </a:lnTo>
                  <a:lnTo>
                    <a:pt x="48698" y="79034"/>
                  </a:lnTo>
                  <a:lnTo>
                    <a:pt x="83027" y="46356"/>
                  </a:lnTo>
                  <a:lnTo>
                    <a:pt x="124186" y="21447"/>
                  </a:lnTo>
                  <a:lnTo>
                    <a:pt x="170844" y="5572"/>
                  </a:lnTo>
                  <a:lnTo>
                    <a:pt x="221672" y="0"/>
                  </a:lnTo>
                  <a:lnTo>
                    <a:pt x="265120" y="4091"/>
                  </a:lnTo>
                  <a:lnTo>
                    <a:pt x="306502" y="16062"/>
                  </a:lnTo>
                  <a:lnTo>
                    <a:pt x="344655" y="35452"/>
                  </a:lnTo>
                  <a:lnTo>
                    <a:pt x="378417" y="61803"/>
                  </a:lnTo>
                  <a:lnTo>
                    <a:pt x="406100" y="93941"/>
                  </a:lnTo>
                  <a:lnTo>
                    <a:pt x="426470" y="130260"/>
                  </a:lnTo>
                  <a:lnTo>
                    <a:pt x="439045" y="169652"/>
                  </a:lnTo>
                  <a:lnTo>
                    <a:pt x="443343" y="211010"/>
                  </a:lnTo>
                  <a:lnTo>
                    <a:pt x="437489" y="259393"/>
                  </a:lnTo>
                  <a:lnTo>
                    <a:pt x="420813" y="303807"/>
                  </a:lnTo>
                  <a:lnTo>
                    <a:pt x="394645" y="342987"/>
                  </a:lnTo>
                  <a:lnTo>
                    <a:pt x="360316" y="375664"/>
                  </a:lnTo>
                  <a:lnTo>
                    <a:pt x="319158" y="400574"/>
                  </a:lnTo>
                  <a:lnTo>
                    <a:pt x="272499" y="416448"/>
                  </a:lnTo>
                  <a:lnTo>
                    <a:pt x="221672" y="422021"/>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67" name="Google Shape;167;p25"/>
            <p:cNvSpPr/>
            <p:nvPr/>
          </p:nvSpPr>
          <p:spPr>
            <a:xfrm>
              <a:off x="6025561" y="3151949"/>
              <a:ext cx="443865" cy="422275"/>
            </a:xfrm>
            <a:custGeom>
              <a:rect b="b" l="l" r="r" t="t"/>
              <a:pathLst>
                <a:path extrusionOk="0" h="422275" w="443864">
                  <a:moveTo>
                    <a:pt x="0" y="211010"/>
                  </a:moveTo>
                  <a:lnTo>
                    <a:pt x="5854" y="162627"/>
                  </a:lnTo>
                  <a:lnTo>
                    <a:pt x="22531" y="118213"/>
                  </a:lnTo>
                  <a:lnTo>
                    <a:pt x="48698" y="79034"/>
                  </a:lnTo>
                  <a:lnTo>
                    <a:pt x="83027" y="46356"/>
                  </a:lnTo>
                  <a:lnTo>
                    <a:pt x="124186" y="21447"/>
                  </a:lnTo>
                  <a:lnTo>
                    <a:pt x="170844" y="5572"/>
                  </a:lnTo>
                  <a:lnTo>
                    <a:pt x="221672" y="0"/>
                  </a:lnTo>
                  <a:lnTo>
                    <a:pt x="265120" y="4091"/>
                  </a:lnTo>
                  <a:lnTo>
                    <a:pt x="306502" y="16062"/>
                  </a:lnTo>
                  <a:lnTo>
                    <a:pt x="344655" y="35452"/>
                  </a:lnTo>
                  <a:lnTo>
                    <a:pt x="378417" y="61803"/>
                  </a:lnTo>
                  <a:lnTo>
                    <a:pt x="406100" y="93941"/>
                  </a:lnTo>
                  <a:lnTo>
                    <a:pt x="426470" y="130260"/>
                  </a:lnTo>
                  <a:lnTo>
                    <a:pt x="439045" y="169652"/>
                  </a:lnTo>
                  <a:lnTo>
                    <a:pt x="443343" y="211010"/>
                  </a:lnTo>
                  <a:lnTo>
                    <a:pt x="437489" y="259393"/>
                  </a:lnTo>
                  <a:lnTo>
                    <a:pt x="420813" y="303807"/>
                  </a:lnTo>
                  <a:lnTo>
                    <a:pt x="394645" y="342987"/>
                  </a:lnTo>
                  <a:lnTo>
                    <a:pt x="360316" y="375664"/>
                  </a:lnTo>
                  <a:lnTo>
                    <a:pt x="319158" y="400574"/>
                  </a:lnTo>
                  <a:lnTo>
                    <a:pt x="272499" y="416448"/>
                  </a:lnTo>
                  <a:lnTo>
                    <a:pt x="221672" y="422021"/>
                  </a:lnTo>
                  <a:lnTo>
                    <a:pt x="170844" y="416448"/>
                  </a:lnTo>
                  <a:lnTo>
                    <a:pt x="124186" y="400574"/>
                  </a:lnTo>
                  <a:lnTo>
                    <a:pt x="83027" y="375664"/>
                  </a:lnTo>
                  <a:lnTo>
                    <a:pt x="48698" y="342987"/>
                  </a:lnTo>
                  <a:lnTo>
                    <a:pt x="22531"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68" name="Google Shape;168;p25"/>
            <p:cNvPicPr preferRelativeResize="0"/>
            <p:nvPr/>
          </p:nvPicPr>
          <p:blipFill rotWithShape="1">
            <a:blip r:embed="rId4">
              <a:alphaModFix/>
            </a:blip>
            <a:srcRect b="0" l="0" r="0" t="0"/>
            <a:stretch/>
          </p:blipFill>
          <p:spPr>
            <a:xfrm>
              <a:off x="5963648" y="1702266"/>
              <a:ext cx="567169" cy="545846"/>
            </a:xfrm>
            <a:prstGeom prst="rect">
              <a:avLst/>
            </a:prstGeom>
            <a:noFill/>
            <a:ln>
              <a:noFill/>
            </a:ln>
          </p:spPr>
        </p:pic>
        <p:sp>
          <p:nvSpPr>
            <p:cNvPr id="169" name="Google Shape;169;p25"/>
            <p:cNvSpPr/>
            <p:nvPr/>
          </p:nvSpPr>
          <p:spPr>
            <a:xfrm>
              <a:off x="6025561" y="1745129"/>
              <a:ext cx="443865" cy="422275"/>
            </a:xfrm>
            <a:custGeom>
              <a:rect b="b" l="l" r="r" t="t"/>
              <a:pathLst>
                <a:path extrusionOk="0" h="422275" w="443864">
                  <a:moveTo>
                    <a:pt x="221672" y="422021"/>
                  </a:moveTo>
                  <a:lnTo>
                    <a:pt x="170844" y="416448"/>
                  </a:lnTo>
                  <a:lnTo>
                    <a:pt x="124186" y="400573"/>
                  </a:lnTo>
                  <a:lnTo>
                    <a:pt x="83027" y="375664"/>
                  </a:lnTo>
                  <a:lnTo>
                    <a:pt x="48698" y="342987"/>
                  </a:lnTo>
                  <a:lnTo>
                    <a:pt x="22531" y="303807"/>
                  </a:lnTo>
                  <a:lnTo>
                    <a:pt x="5854" y="259393"/>
                  </a:lnTo>
                  <a:lnTo>
                    <a:pt x="0" y="211010"/>
                  </a:lnTo>
                  <a:lnTo>
                    <a:pt x="5854" y="162627"/>
                  </a:lnTo>
                  <a:lnTo>
                    <a:pt x="22531" y="118213"/>
                  </a:lnTo>
                  <a:lnTo>
                    <a:pt x="48698" y="79034"/>
                  </a:lnTo>
                  <a:lnTo>
                    <a:pt x="83027" y="46356"/>
                  </a:lnTo>
                  <a:lnTo>
                    <a:pt x="124186" y="21447"/>
                  </a:lnTo>
                  <a:lnTo>
                    <a:pt x="170844" y="5572"/>
                  </a:lnTo>
                  <a:lnTo>
                    <a:pt x="221672" y="0"/>
                  </a:lnTo>
                  <a:lnTo>
                    <a:pt x="265120" y="4091"/>
                  </a:lnTo>
                  <a:lnTo>
                    <a:pt x="306502" y="16062"/>
                  </a:lnTo>
                  <a:lnTo>
                    <a:pt x="344655" y="35452"/>
                  </a:lnTo>
                  <a:lnTo>
                    <a:pt x="378417" y="61803"/>
                  </a:lnTo>
                  <a:lnTo>
                    <a:pt x="406100" y="93941"/>
                  </a:lnTo>
                  <a:lnTo>
                    <a:pt x="426470" y="130260"/>
                  </a:lnTo>
                  <a:lnTo>
                    <a:pt x="439045" y="169652"/>
                  </a:lnTo>
                  <a:lnTo>
                    <a:pt x="443343" y="211010"/>
                  </a:lnTo>
                  <a:lnTo>
                    <a:pt x="437489" y="259393"/>
                  </a:lnTo>
                  <a:lnTo>
                    <a:pt x="420813" y="303807"/>
                  </a:lnTo>
                  <a:lnTo>
                    <a:pt x="394645" y="342987"/>
                  </a:lnTo>
                  <a:lnTo>
                    <a:pt x="360316" y="375664"/>
                  </a:lnTo>
                  <a:lnTo>
                    <a:pt x="319158" y="400573"/>
                  </a:lnTo>
                  <a:lnTo>
                    <a:pt x="272499" y="416448"/>
                  </a:lnTo>
                  <a:lnTo>
                    <a:pt x="221672" y="422021"/>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0" name="Google Shape;170;p25"/>
            <p:cNvSpPr/>
            <p:nvPr/>
          </p:nvSpPr>
          <p:spPr>
            <a:xfrm>
              <a:off x="6025561" y="1745129"/>
              <a:ext cx="443865" cy="422275"/>
            </a:xfrm>
            <a:custGeom>
              <a:rect b="b" l="l" r="r" t="t"/>
              <a:pathLst>
                <a:path extrusionOk="0" h="422275" w="443864">
                  <a:moveTo>
                    <a:pt x="0" y="211010"/>
                  </a:moveTo>
                  <a:lnTo>
                    <a:pt x="5854" y="162627"/>
                  </a:lnTo>
                  <a:lnTo>
                    <a:pt x="22531" y="118213"/>
                  </a:lnTo>
                  <a:lnTo>
                    <a:pt x="48698" y="79034"/>
                  </a:lnTo>
                  <a:lnTo>
                    <a:pt x="83027" y="46356"/>
                  </a:lnTo>
                  <a:lnTo>
                    <a:pt x="124186" y="21447"/>
                  </a:lnTo>
                  <a:lnTo>
                    <a:pt x="170844" y="5572"/>
                  </a:lnTo>
                  <a:lnTo>
                    <a:pt x="221672" y="0"/>
                  </a:lnTo>
                  <a:lnTo>
                    <a:pt x="265120" y="4091"/>
                  </a:lnTo>
                  <a:lnTo>
                    <a:pt x="306502" y="16062"/>
                  </a:lnTo>
                  <a:lnTo>
                    <a:pt x="344655" y="35452"/>
                  </a:lnTo>
                  <a:lnTo>
                    <a:pt x="378417" y="61803"/>
                  </a:lnTo>
                  <a:lnTo>
                    <a:pt x="406100" y="93941"/>
                  </a:lnTo>
                  <a:lnTo>
                    <a:pt x="426470" y="130260"/>
                  </a:lnTo>
                  <a:lnTo>
                    <a:pt x="439045" y="169652"/>
                  </a:lnTo>
                  <a:lnTo>
                    <a:pt x="443343" y="211010"/>
                  </a:lnTo>
                  <a:lnTo>
                    <a:pt x="437489" y="259393"/>
                  </a:lnTo>
                  <a:lnTo>
                    <a:pt x="420813" y="303807"/>
                  </a:lnTo>
                  <a:lnTo>
                    <a:pt x="394645" y="342987"/>
                  </a:lnTo>
                  <a:lnTo>
                    <a:pt x="360316" y="375664"/>
                  </a:lnTo>
                  <a:lnTo>
                    <a:pt x="319158" y="400573"/>
                  </a:lnTo>
                  <a:lnTo>
                    <a:pt x="272499" y="416448"/>
                  </a:lnTo>
                  <a:lnTo>
                    <a:pt x="221672" y="422021"/>
                  </a:lnTo>
                  <a:lnTo>
                    <a:pt x="170844" y="416448"/>
                  </a:lnTo>
                  <a:lnTo>
                    <a:pt x="124186" y="400573"/>
                  </a:lnTo>
                  <a:lnTo>
                    <a:pt x="83027" y="375664"/>
                  </a:lnTo>
                  <a:lnTo>
                    <a:pt x="48698" y="342987"/>
                  </a:lnTo>
                  <a:lnTo>
                    <a:pt x="22531"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1" name="Google Shape;171;p25"/>
            <p:cNvPicPr preferRelativeResize="0"/>
            <p:nvPr/>
          </p:nvPicPr>
          <p:blipFill rotWithShape="1">
            <a:blip r:embed="rId4">
              <a:alphaModFix/>
            </a:blip>
            <a:srcRect b="0" l="0" r="0" t="0"/>
            <a:stretch/>
          </p:blipFill>
          <p:spPr>
            <a:xfrm>
              <a:off x="7558760" y="2878065"/>
              <a:ext cx="567169" cy="545846"/>
            </a:xfrm>
            <a:prstGeom prst="rect">
              <a:avLst/>
            </a:prstGeom>
            <a:noFill/>
            <a:ln>
              <a:noFill/>
            </a:ln>
          </p:spPr>
        </p:pic>
        <p:sp>
          <p:nvSpPr>
            <p:cNvPr id="172" name="Google Shape;172;p25"/>
            <p:cNvSpPr/>
            <p:nvPr/>
          </p:nvSpPr>
          <p:spPr>
            <a:xfrm>
              <a:off x="7620672" y="2920927"/>
              <a:ext cx="443865" cy="422275"/>
            </a:xfrm>
            <a:custGeom>
              <a:rect b="b" l="l" r="r" t="t"/>
              <a:pathLst>
                <a:path extrusionOk="0" h="422275" w="443865">
                  <a:moveTo>
                    <a:pt x="221671" y="422021"/>
                  </a:moveTo>
                  <a:lnTo>
                    <a:pt x="170844" y="416448"/>
                  </a:lnTo>
                  <a:lnTo>
                    <a:pt x="124186" y="400573"/>
                  </a:lnTo>
                  <a:lnTo>
                    <a:pt x="83027" y="375664"/>
                  </a:lnTo>
                  <a:lnTo>
                    <a:pt x="48698" y="342987"/>
                  </a:lnTo>
                  <a:lnTo>
                    <a:pt x="22531" y="303807"/>
                  </a:lnTo>
                  <a:lnTo>
                    <a:pt x="5854" y="259393"/>
                  </a:lnTo>
                  <a:lnTo>
                    <a:pt x="0" y="211010"/>
                  </a:ln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1" y="93941"/>
                  </a:lnTo>
                  <a:lnTo>
                    <a:pt x="426470" y="130260"/>
                  </a:lnTo>
                  <a:lnTo>
                    <a:pt x="439046" y="169652"/>
                  </a:lnTo>
                  <a:lnTo>
                    <a:pt x="443344" y="211010"/>
                  </a:lnTo>
                  <a:lnTo>
                    <a:pt x="437490" y="259393"/>
                  </a:lnTo>
                  <a:lnTo>
                    <a:pt x="420813" y="303807"/>
                  </a:lnTo>
                  <a:lnTo>
                    <a:pt x="394645" y="342987"/>
                  </a:lnTo>
                  <a:lnTo>
                    <a:pt x="360317" y="375664"/>
                  </a:lnTo>
                  <a:lnTo>
                    <a:pt x="319158" y="400573"/>
                  </a:lnTo>
                  <a:lnTo>
                    <a:pt x="272499" y="416448"/>
                  </a:lnTo>
                  <a:lnTo>
                    <a:pt x="221671" y="422021"/>
                  </a:lnTo>
                  <a:close/>
                </a:path>
              </a:pathLst>
            </a:custGeom>
            <a:solidFill>
              <a:srgbClr val="78909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3" name="Google Shape;173;p25"/>
            <p:cNvSpPr/>
            <p:nvPr/>
          </p:nvSpPr>
          <p:spPr>
            <a:xfrm>
              <a:off x="7620672" y="2920927"/>
              <a:ext cx="443865" cy="422275"/>
            </a:xfrm>
            <a:custGeom>
              <a:rect b="b" l="l" r="r" t="t"/>
              <a:pathLst>
                <a:path extrusionOk="0" h="422275" w="443865">
                  <a:moveTo>
                    <a:pt x="0" y="211010"/>
                  </a:move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1" y="93941"/>
                  </a:lnTo>
                  <a:lnTo>
                    <a:pt x="426470" y="130260"/>
                  </a:lnTo>
                  <a:lnTo>
                    <a:pt x="439046" y="169652"/>
                  </a:lnTo>
                  <a:lnTo>
                    <a:pt x="443344" y="211010"/>
                  </a:lnTo>
                  <a:lnTo>
                    <a:pt x="437490" y="259393"/>
                  </a:lnTo>
                  <a:lnTo>
                    <a:pt x="420813" y="303807"/>
                  </a:lnTo>
                  <a:lnTo>
                    <a:pt x="394645" y="342987"/>
                  </a:lnTo>
                  <a:lnTo>
                    <a:pt x="360317" y="375664"/>
                  </a:lnTo>
                  <a:lnTo>
                    <a:pt x="319158" y="400573"/>
                  </a:lnTo>
                  <a:lnTo>
                    <a:pt x="272499" y="416448"/>
                  </a:lnTo>
                  <a:lnTo>
                    <a:pt x="221671" y="422021"/>
                  </a:lnTo>
                  <a:lnTo>
                    <a:pt x="170844" y="416448"/>
                  </a:lnTo>
                  <a:lnTo>
                    <a:pt x="124186" y="400573"/>
                  </a:lnTo>
                  <a:lnTo>
                    <a:pt x="83027" y="375664"/>
                  </a:lnTo>
                  <a:lnTo>
                    <a:pt x="48698" y="342987"/>
                  </a:lnTo>
                  <a:lnTo>
                    <a:pt x="22531"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4" name="Google Shape;174;p25"/>
            <p:cNvPicPr preferRelativeResize="0"/>
            <p:nvPr/>
          </p:nvPicPr>
          <p:blipFill rotWithShape="1">
            <a:blip r:embed="rId5">
              <a:alphaModFix/>
            </a:blip>
            <a:srcRect b="0" l="0" r="0" t="0"/>
            <a:stretch/>
          </p:blipFill>
          <p:spPr>
            <a:xfrm>
              <a:off x="7558760" y="2405676"/>
              <a:ext cx="567169" cy="545846"/>
            </a:xfrm>
            <a:prstGeom prst="rect">
              <a:avLst/>
            </a:prstGeom>
            <a:noFill/>
            <a:ln>
              <a:noFill/>
            </a:ln>
          </p:spPr>
        </p:pic>
        <p:sp>
          <p:nvSpPr>
            <p:cNvPr id="175" name="Google Shape;175;p25"/>
            <p:cNvSpPr/>
            <p:nvPr/>
          </p:nvSpPr>
          <p:spPr>
            <a:xfrm>
              <a:off x="7620672" y="2448539"/>
              <a:ext cx="443865" cy="422275"/>
            </a:xfrm>
            <a:custGeom>
              <a:rect b="b" l="l" r="r" t="t"/>
              <a:pathLst>
                <a:path extrusionOk="0" h="422275" w="443865">
                  <a:moveTo>
                    <a:pt x="221671" y="422021"/>
                  </a:moveTo>
                  <a:lnTo>
                    <a:pt x="170844" y="416448"/>
                  </a:lnTo>
                  <a:lnTo>
                    <a:pt x="124186" y="400574"/>
                  </a:lnTo>
                  <a:lnTo>
                    <a:pt x="83027" y="375664"/>
                  </a:lnTo>
                  <a:lnTo>
                    <a:pt x="48698" y="342987"/>
                  </a:lnTo>
                  <a:lnTo>
                    <a:pt x="22531" y="303807"/>
                  </a:lnTo>
                  <a:lnTo>
                    <a:pt x="5854" y="259393"/>
                  </a:lnTo>
                  <a:lnTo>
                    <a:pt x="0" y="211010"/>
                  </a:ln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1" y="93941"/>
                  </a:lnTo>
                  <a:lnTo>
                    <a:pt x="426470" y="130260"/>
                  </a:lnTo>
                  <a:lnTo>
                    <a:pt x="439046" y="169652"/>
                  </a:lnTo>
                  <a:lnTo>
                    <a:pt x="443344" y="211010"/>
                  </a:lnTo>
                  <a:lnTo>
                    <a:pt x="437490" y="259393"/>
                  </a:lnTo>
                  <a:lnTo>
                    <a:pt x="420813" y="303807"/>
                  </a:lnTo>
                  <a:lnTo>
                    <a:pt x="394645" y="342987"/>
                  </a:lnTo>
                  <a:lnTo>
                    <a:pt x="360317" y="375664"/>
                  </a:lnTo>
                  <a:lnTo>
                    <a:pt x="319158" y="400574"/>
                  </a:lnTo>
                  <a:lnTo>
                    <a:pt x="272499" y="416448"/>
                  </a:lnTo>
                  <a:lnTo>
                    <a:pt x="221671" y="422021"/>
                  </a:lnTo>
                  <a:close/>
                </a:path>
              </a:pathLst>
            </a:custGeom>
            <a:solidFill>
              <a:srgbClr val="78909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6" name="Google Shape;176;p25"/>
            <p:cNvSpPr/>
            <p:nvPr/>
          </p:nvSpPr>
          <p:spPr>
            <a:xfrm>
              <a:off x="7620672" y="2448539"/>
              <a:ext cx="443865" cy="422275"/>
            </a:xfrm>
            <a:custGeom>
              <a:rect b="b" l="l" r="r" t="t"/>
              <a:pathLst>
                <a:path extrusionOk="0" h="422275" w="443865">
                  <a:moveTo>
                    <a:pt x="0" y="211010"/>
                  </a:move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1" y="93941"/>
                  </a:lnTo>
                  <a:lnTo>
                    <a:pt x="426470" y="130260"/>
                  </a:lnTo>
                  <a:lnTo>
                    <a:pt x="439046" y="169652"/>
                  </a:lnTo>
                  <a:lnTo>
                    <a:pt x="443344" y="211010"/>
                  </a:lnTo>
                  <a:lnTo>
                    <a:pt x="437490" y="259393"/>
                  </a:lnTo>
                  <a:lnTo>
                    <a:pt x="420813" y="303807"/>
                  </a:lnTo>
                  <a:lnTo>
                    <a:pt x="394645" y="342987"/>
                  </a:lnTo>
                  <a:lnTo>
                    <a:pt x="360317" y="375664"/>
                  </a:lnTo>
                  <a:lnTo>
                    <a:pt x="319158" y="400574"/>
                  </a:lnTo>
                  <a:lnTo>
                    <a:pt x="272499" y="416448"/>
                  </a:lnTo>
                  <a:lnTo>
                    <a:pt x="221671" y="422021"/>
                  </a:lnTo>
                  <a:lnTo>
                    <a:pt x="170844" y="416448"/>
                  </a:lnTo>
                  <a:lnTo>
                    <a:pt x="124186" y="400574"/>
                  </a:lnTo>
                  <a:lnTo>
                    <a:pt x="83027" y="375664"/>
                  </a:lnTo>
                  <a:lnTo>
                    <a:pt x="48698" y="342987"/>
                  </a:lnTo>
                  <a:lnTo>
                    <a:pt x="22531"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77" name="Google Shape;177;p25"/>
            <p:cNvPicPr preferRelativeResize="0"/>
            <p:nvPr/>
          </p:nvPicPr>
          <p:blipFill rotWithShape="1">
            <a:blip r:embed="rId5">
              <a:alphaModFix/>
            </a:blip>
            <a:srcRect b="0" l="0" r="0" t="0"/>
            <a:stretch/>
          </p:blipFill>
          <p:spPr>
            <a:xfrm>
              <a:off x="7558760" y="1933288"/>
              <a:ext cx="567169" cy="545846"/>
            </a:xfrm>
            <a:prstGeom prst="rect">
              <a:avLst/>
            </a:prstGeom>
            <a:noFill/>
            <a:ln>
              <a:noFill/>
            </a:ln>
          </p:spPr>
        </p:pic>
        <p:sp>
          <p:nvSpPr>
            <p:cNvPr id="178" name="Google Shape;178;p25"/>
            <p:cNvSpPr/>
            <p:nvPr/>
          </p:nvSpPr>
          <p:spPr>
            <a:xfrm>
              <a:off x="7620672" y="1976151"/>
              <a:ext cx="443865" cy="422275"/>
            </a:xfrm>
            <a:custGeom>
              <a:rect b="b" l="l" r="r" t="t"/>
              <a:pathLst>
                <a:path extrusionOk="0" h="422275" w="443865">
                  <a:moveTo>
                    <a:pt x="221671" y="422021"/>
                  </a:moveTo>
                  <a:lnTo>
                    <a:pt x="170844" y="416448"/>
                  </a:lnTo>
                  <a:lnTo>
                    <a:pt x="124186" y="400573"/>
                  </a:lnTo>
                  <a:lnTo>
                    <a:pt x="83027" y="375664"/>
                  </a:lnTo>
                  <a:lnTo>
                    <a:pt x="48698" y="342986"/>
                  </a:lnTo>
                  <a:lnTo>
                    <a:pt x="22531" y="303807"/>
                  </a:lnTo>
                  <a:lnTo>
                    <a:pt x="5854" y="259393"/>
                  </a:lnTo>
                  <a:lnTo>
                    <a:pt x="0" y="211010"/>
                  </a:ln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1" y="93941"/>
                  </a:lnTo>
                  <a:lnTo>
                    <a:pt x="426470" y="130260"/>
                  </a:lnTo>
                  <a:lnTo>
                    <a:pt x="439046" y="169652"/>
                  </a:lnTo>
                  <a:lnTo>
                    <a:pt x="443344" y="211010"/>
                  </a:lnTo>
                  <a:lnTo>
                    <a:pt x="437490" y="259393"/>
                  </a:lnTo>
                  <a:lnTo>
                    <a:pt x="420813" y="303807"/>
                  </a:lnTo>
                  <a:lnTo>
                    <a:pt x="394645" y="342986"/>
                  </a:lnTo>
                  <a:lnTo>
                    <a:pt x="360317" y="375664"/>
                  </a:lnTo>
                  <a:lnTo>
                    <a:pt x="319158" y="400573"/>
                  </a:lnTo>
                  <a:lnTo>
                    <a:pt x="272499" y="416448"/>
                  </a:lnTo>
                  <a:lnTo>
                    <a:pt x="221671" y="422021"/>
                  </a:lnTo>
                  <a:close/>
                </a:path>
              </a:pathLst>
            </a:custGeom>
            <a:solidFill>
              <a:srgbClr val="78909B"/>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79" name="Google Shape;179;p25"/>
            <p:cNvSpPr/>
            <p:nvPr/>
          </p:nvSpPr>
          <p:spPr>
            <a:xfrm>
              <a:off x="7620672" y="1976151"/>
              <a:ext cx="443865" cy="422275"/>
            </a:xfrm>
            <a:custGeom>
              <a:rect b="b" l="l" r="r" t="t"/>
              <a:pathLst>
                <a:path extrusionOk="0" h="422275" w="443865">
                  <a:moveTo>
                    <a:pt x="0" y="211010"/>
                  </a:moveTo>
                  <a:lnTo>
                    <a:pt x="5854" y="162627"/>
                  </a:lnTo>
                  <a:lnTo>
                    <a:pt x="22531" y="118213"/>
                  </a:lnTo>
                  <a:lnTo>
                    <a:pt x="48698" y="79034"/>
                  </a:lnTo>
                  <a:lnTo>
                    <a:pt x="83027" y="46356"/>
                  </a:lnTo>
                  <a:lnTo>
                    <a:pt x="124186" y="21447"/>
                  </a:lnTo>
                  <a:lnTo>
                    <a:pt x="170844" y="5572"/>
                  </a:lnTo>
                  <a:lnTo>
                    <a:pt x="221671" y="0"/>
                  </a:lnTo>
                  <a:lnTo>
                    <a:pt x="265120" y="4091"/>
                  </a:lnTo>
                  <a:lnTo>
                    <a:pt x="306502" y="16062"/>
                  </a:lnTo>
                  <a:lnTo>
                    <a:pt x="344655" y="35452"/>
                  </a:lnTo>
                  <a:lnTo>
                    <a:pt x="378417" y="61803"/>
                  </a:lnTo>
                  <a:lnTo>
                    <a:pt x="406101" y="93941"/>
                  </a:lnTo>
                  <a:lnTo>
                    <a:pt x="426470" y="130260"/>
                  </a:lnTo>
                  <a:lnTo>
                    <a:pt x="439046" y="169652"/>
                  </a:lnTo>
                  <a:lnTo>
                    <a:pt x="443344" y="211010"/>
                  </a:lnTo>
                  <a:lnTo>
                    <a:pt x="437490" y="259393"/>
                  </a:lnTo>
                  <a:lnTo>
                    <a:pt x="420813" y="303807"/>
                  </a:lnTo>
                  <a:lnTo>
                    <a:pt x="394645" y="342986"/>
                  </a:lnTo>
                  <a:lnTo>
                    <a:pt x="360317" y="375664"/>
                  </a:lnTo>
                  <a:lnTo>
                    <a:pt x="319158" y="400573"/>
                  </a:lnTo>
                  <a:lnTo>
                    <a:pt x="272499" y="416448"/>
                  </a:lnTo>
                  <a:lnTo>
                    <a:pt x="221671" y="422021"/>
                  </a:lnTo>
                  <a:lnTo>
                    <a:pt x="170844" y="416448"/>
                  </a:lnTo>
                  <a:lnTo>
                    <a:pt x="124186" y="400573"/>
                  </a:lnTo>
                  <a:lnTo>
                    <a:pt x="83027" y="375664"/>
                  </a:lnTo>
                  <a:lnTo>
                    <a:pt x="48698" y="342986"/>
                  </a:lnTo>
                  <a:lnTo>
                    <a:pt x="22531"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0" name="Google Shape;180;p25"/>
            <p:cNvPicPr preferRelativeResize="0"/>
            <p:nvPr/>
          </p:nvPicPr>
          <p:blipFill rotWithShape="1">
            <a:blip r:embed="rId5">
              <a:alphaModFix/>
            </a:blip>
            <a:srcRect b="0" l="0" r="0" t="0"/>
            <a:stretch/>
          </p:blipFill>
          <p:spPr>
            <a:xfrm>
              <a:off x="6761205" y="2171206"/>
              <a:ext cx="567169" cy="545846"/>
            </a:xfrm>
            <a:prstGeom prst="rect">
              <a:avLst/>
            </a:prstGeom>
            <a:noFill/>
            <a:ln>
              <a:noFill/>
            </a:ln>
          </p:spPr>
        </p:pic>
        <p:sp>
          <p:nvSpPr>
            <p:cNvPr id="181" name="Google Shape;181;p25"/>
            <p:cNvSpPr/>
            <p:nvPr/>
          </p:nvSpPr>
          <p:spPr>
            <a:xfrm>
              <a:off x="6823117" y="2214069"/>
              <a:ext cx="443865" cy="422275"/>
            </a:xfrm>
            <a:custGeom>
              <a:rect b="b" l="l" r="r" t="t"/>
              <a:pathLst>
                <a:path extrusionOk="0" h="422275" w="443865">
                  <a:moveTo>
                    <a:pt x="221671" y="422021"/>
                  </a:moveTo>
                  <a:lnTo>
                    <a:pt x="170844" y="416448"/>
                  </a:lnTo>
                  <a:lnTo>
                    <a:pt x="124185" y="400574"/>
                  </a:lnTo>
                  <a:lnTo>
                    <a:pt x="83026" y="375664"/>
                  </a:lnTo>
                  <a:lnTo>
                    <a:pt x="48698" y="342987"/>
                  </a:lnTo>
                  <a:lnTo>
                    <a:pt x="22530" y="303807"/>
                  </a:lnTo>
                  <a:lnTo>
                    <a:pt x="5854" y="259393"/>
                  </a:lnTo>
                  <a:lnTo>
                    <a:pt x="0" y="211010"/>
                  </a:lnTo>
                  <a:lnTo>
                    <a:pt x="5854" y="162627"/>
                  </a:lnTo>
                  <a:lnTo>
                    <a:pt x="22530" y="118213"/>
                  </a:lnTo>
                  <a:lnTo>
                    <a:pt x="48698" y="79034"/>
                  </a:lnTo>
                  <a:lnTo>
                    <a:pt x="83026" y="46356"/>
                  </a:lnTo>
                  <a:lnTo>
                    <a:pt x="124185" y="21447"/>
                  </a:lnTo>
                  <a:lnTo>
                    <a:pt x="170844" y="5572"/>
                  </a:lnTo>
                  <a:lnTo>
                    <a:pt x="221671" y="0"/>
                  </a:lnTo>
                  <a:lnTo>
                    <a:pt x="265119" y="4091"/>
                  </a:lnTo>
                  <a:lnTo>
                    <a:pt x="306501" y="16062"/>
                  </a:lnTo>
                  <a:lnTo>
                    <a:pt x="344655" y="35452"/>
                  </a:lnTo>
                  <a:lnTo>
                    <a:pt x="378417" y="61803"/>
                  </a:lnTo>
                  <a:lnTo>
                    <a:pt x="406100" y="93941"/>
                  </a:lnTo>
                  <a:lnTo>
                    <a:pt x="426469" y="130260"/>
                  </a:lnTo>
                  <a:lnTo>
                    <a:pt x="439044" y="169652"/>
                  </a:lnTo>
                  <a:lnTo>
                    <a:pt x="443343" y="211010"/>
                  </a:lnTo>
                  <a:lnTo>
                    <a:pt x="437488" y="259393"/>
                  </a:lnTo>
                  <a:lnTo>
                    <a:pt x="420812" y="303807"/>
                  </a:lnTo>
                  <a:lnTo>
                    <a:pt x="394644" y="342987"/>
                  </a:lnTo>
                  <a:lnTo>
                    <a:pt x="360315" y="375664"/>
                  </a:lnTo>
                  <a:lnTo>
                    <a:pt x="319157" y="400574"/>
                  </a:lnTo>
                  <a:lnTo>
                    <a:pt x="272498" y="416448"/>
                  </a:lnTo>
                  <a:lnTo>
                    <a:pt x="221671" y="422021"/>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2" name="Google Shape;182;p25"/>
            <p:cNvSpPr/>
            <p:nvPr/>
          </p:nvSpPr>
          <p:spPr>
            <a:xfrm>
              <a:off x="6823117" y="2214069"/>
              <a:ext cx="443865" cy="422275"/>
            </a:xfrm>
            <a:custGeom>
              <a:rect b="b" l="l" r="r" t="t"/>
              <a:pathLst>
                <a:path extrusionOk="0" h="422275" w="443865">
                  <a:moveTo>
                    <a:pt x="0" y="211010"/>
                  </a:moveTo>
                  <a:lnTo>
                    <a:pt x="5854" y="162627"/>
                  </a:lnTo>
                  <a:lnTo>
                    <a:pt x="22530" y="118213"/>
                  </a:lnTo>
                  <a:lnTo>
                    <a:pt x="48698" y="79034"/>
                  </a:lnTo>
                  <a:lnTo>
                    <a:pt x="83026" y="46356"/>
                  </a:lnTo>
                  <a:lnTo>
                    <a:pt x="124185" y="21447"/>
                  </a:lnTo>
                  <a:lnTo>
                    <a:pt x="170844" y="5572"/>
                  </a:lnTo>
                  <a:lnTo>
                    <a:pt x="221671" y="0"/>
                  </a:lnTo>
                  <a:lnTo>
                    <a:pt x="265119" y="4091"/>
                  </a:lnTo>
                  <a:lnTo>
                    <a:pt x="306501" y="16062"/>
                  </a:lnTo>
                  <a:lnTo>
                    <a:pt x="344655" y="35452"/>
                  </a:lnTo>
                  <a:lnTo>
                    <a:pt x="378417" y="61803"/>
                  </a:lnTo>
                  <a:lnTo>
                    <a:pt x="406100" y="93941"/>
                  </a:lnTo>
                  <a:lnTo>
                    <a:pt x="426469" y="130260"/>
                  </a:lnTo>
                  <a:lnTo>
                    <a:pt x="439044" y="169652"/>
                  </a:lnTo>
                  <a:lnTo>
                    <a:pt x="443343" y="211010"/>
                  </a:lnTo>
                  <a:lnTo>
                    <a:pt x="437488" y="259393"/>
                  </a:lnTo>
                  <a:lnTo>
                    <a:pt x="420812" y="303807"/>
                  </a:lnTo>
                  <a:lnTo>
                    <a:pt x="394644" y="342987"/>
                  </a:lnTo>
                  <a:lnTo>
                    <a:pt x="360316" y="375664"/>
                  </a:lnTo>
                  <a:lnTo>
                    <a:pt x="319157" y="400574"/>
                  </a:lnTo>
                  <a:lnTo>
                    <a:pt x="272498" y="416448"/>
                  </a:lnTo>
                  <a:lnTo>
                    <a:pt x="221671" y="422021"/>
                  </a:lnTo>
                  <a:lnTo>
                    <a:pt x="170844" y="416448"/>
                  </a:lnTo>
                  <a:lnTo>
                    <a:pt x="124185" y="400574"/>
                  </a:lnTo>
                  <a:lnTo>
                    <a:pt x="83026" y="375664"/>
                  </a:lnTo>
                  <a:lnTo>
                    <a:pt x="48698" y="342987"/>
                  </a:lnTo>
                  <a:lnTo>
                    <a:pt x="22530"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3" name="Google Shape;183;p25"/>
            <p:cNvPicPr preferRelativeResize="0"/>
            <p:nvPr/>
          </p:nvPicPr>
          <p:blipFill rotWithShape="1">
            <a:blip r:embed="rId4">
              <a:alphaModFix/>
            </a:blip>
            <a:srcRect b="0" l="0" r="0" t="0"/>
            <a:stretch/>
          </p:blipFill>
          <p:spPr>
            <a:xfrm>
              <a:off x="6761205" y="2640146"/>
              <a:ext cx="567169" cy="545846"/>
            </a:xfrm>
            <a:prstGeom prst="rect">
              <a:avLst/>
            </a:prstGeom>
            <a:noFill/>
            <a:ln>
              <a:noFill/>
            </a:ln>
          </p:spPr>
        </p:pic>
        <p:sp>
          <p:nvSpPr>
            <p:cNvPr id="184" name="Google Shape;184;p25"/>
            <p:cNvSpPr/>
            <p:nvPr/>
          </p:nvSpPr>
          <p:spPr>
            <a:xfrm>
              <a:off x="6823117" y="2683009"/>
              <a:ext cx="443865" cy="422275"/>
            </a:xfrm>
            <a:custGeom>
              <a:rect b="b" l="l" r="r" t="t"/>
              <a:pathLst>
                <a:path extrusionOk="0" h="422275" w="443865">
                  <a:moveTo>
                    <a:pt x="221671" y="422021"/>
                  </a:moveTo>
                  <a:lnTo>
                    <a:pt x="170844" y="416448"/>
                  </a:lnTo>
                  <a:lnTo>
                    <a:pt x="124185" y="400573"/>
                  </a:lnTo>
                  <a:lnTo>
                    <a:pt x="83026" y="375664"/>
                  </a:lnTo>
                  <a:lnTo>
                    <a:pt x="48698" y="342987"/>
                  </a:lnTo>
                  <a:lnTo>
                    <a:pt x="22530" y="303807"/>
                  </a:lnTo>
                  <a:lnTo>
                    <a:pt x="5854" y="259393"/>
                  </a:lnTo>
                  <a:lnTo>
                    <a:pt x="0" y="211010"/>
                  </a:lnTo>
                  <a:lnTo>
                    <a:pt x="5854" y="162627"/>
                  </a:lnTo>
                  <a:lnTo>
                    <a:pt x="22530" y="118213"/>
                  </a:lnTo>
                  <a:lnTo>
                    <a:pt x="48698" y="79034"/>
                  </a:lnTo>
                  <a:lnTo>
                    <a:pt x="83026" y="46356"/>
                  </a:lnTo>
                  <a:lnTo>
                    <a:pt x="124185" y="21447"/>
                  </a:lnTo>
                  <a:lnTo>
                    <a:pt x="170844" y="5572"/>
                  </a:lnTo>
                  <a:lnTo>
                    <a:pt x="221671" y="0"/>
                  </a:lnTo>
                  <a:lnTo>
                    <a:pt x="265119" y="4091"/>
                  </a:lnTo>
                  <a:lnTo>
                    <a:pt x="306501" y="16062"/>
                  </a:lnTo>
                  <a:lnTo>
                    <a:pt x="344655" y="35452"/>
                  </a:lnTo>
                  <a:lnTo>
                    <a:pt x="378417" y="61803"/>
                  </a:lnTo>
                  <a:lnTo>
                    <a:pt x="406100" y="93941"/>
                  </a:lnTo>
                  <a:lnTo>
                    <a:pt x="426469" y="130260"/>
                  </a:lnTo>
                  <a:lnTo>
                    <a:pt x="439044" y="169652"/>
                  </a:lnTo>
                  <a:lnTo>
                    <a:pt x="443343" y="211010"/>
                  </a:lnTo>
                  <a:lnTo>
                    <a:pt x="437488" y="259393"/>
                  </a:lnTo>
                  <a:lnTo>
                    <a:pt x="420812" y="303807"/>
                  </a:lnTo>
                  <a:lnTo>
                    <a:pt x="394644" y="342987"/>
                  </a:lnTo>
                  <a:lnTo>
                    <a:pt x="360315" y="375664"/>
                  </a:lnTo>
                  <a:lnTo>
                    <a:pt x="319157" y="400573"/>
                  </a:lnTo>
                  <a:lnTo>
                    <a:pt x="272498" y="416448"/>
                  </a:lnTo>
                  <a:lnTo>
                    <a:pt x="221671" y="422021"/>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5" name="Google Shape;185;p25"/>
            <p:cNvSpPr/>
            <p:nvPr/>
          </p:nvSpPr>
          <p:spPr>
            <a:xfrm>
              <a:off x="6823117" y="2683009"/>
              <a:ext cx="443865" cy="422275"/>
            </a:xfrm>
            <a:custGeom>
              <a:rect b="b" l="l" r="r" t="t"/>
              <a:pathLst>
                <a:path extrusionOk="0" h="422275" w="443865">
                  <a:moveTo>
                    <a:pt x="0" y="211010"/>
                  </a:moveTo>
                  <a:lnTo>
                    <a:pt x="5854" y="162627"/>
                  </a:lnTo>
                  <a:lnTo>
                    <a:pt x="22530" y="118213"/>
                  </a:lnTo>
                  <a:lnTo>
                    <a:pt x="48698" y="79034"/>
                  </a:lnTo>
                  <a:lnTo>
                    <a:pt x="83026" y="46356"/>
                  </a:lnTo>
                  <a:lnTo>
                    <a:pt x="124185" y="21447"/>
                  </a:lnTo>
                  <a:lnTo>
                    <a:pt x="170844" y="5572"/>
                  </a:lnTo>
                  <a:lnTo>
                    <a:pt x="221671" y="0"/>
                  </a:lnTo>
                  <a:lnTo>
                    <a:pt x="265119" y="4091"/>
                  </a:lnTo>
                  <a:lnTo>
                    <a:pt x="306501" y="16062"/>
                  </a:lnTo>
                  <a:lnTo>
                    <a:pt x="344655" y="35452"/>
                  </a:lnTo>
                  <a:lnTo>
                    <a:pt x="378417" y="61803"/>
                  </a:lnTo>
                  <a:lnTo>
                    <a:pt x="406100" y="93941"/>
                  </a:lnTo>
                  <a:lnTo>
                    <a:pt x="426469" y="130260"/>
                  </a:lnTo>
                  <a:lnTo>
                    <a:pt x="439044" y="169652"/>
                  </a:lnTo>
                  <a:lnTo>
                    <a:pt x="443343" y="211010"/>
                  </a:lnTo>
                  <a:lnTo>
                    <a:pt x="437488" y="259393"/>
                  </a:lnTo>
                  <a:lnTo>
                    <a:pt x="420812" y="303807"/>
                  </a:lnTo>
                  <a:lnTo>
                    <a:pt x="394644" y="342987"/>
                  </a:lnTo>
                  <a:lnTo>
                    <a:pt x="360316" y="375664"/>
                  </a:lnTo>
                  <a:lnTo>
                    <a:pt x="319157" y="400573"/>
                  </a:lnTo>
                  <a:lnTo>
                    <a:pt x="272498" y="416448"/>
                  </a:lnTo>
                  <a:lnTo>
                    <a:pt x="221671" y="422021"/>
                  </a:lnTo>
                  <a:lnTo>
                    <a:pt x="170844" y="416448"/>
                  </a:lnTo>
                  <a:lnTo>
                    <a:pt x="124185" y="400573"/>
                  </a:lnTo>
                  <a:lnTo>
                    <a:pt x="83026" y="375664"/>
                  </a:lnTo>
                  <a:lnTo>
                    <a:pt x="48698" y="342987"/>
                  </a:lnTo>
                  <a:lnTo>
                    <a:pt x="22530"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6" name="Google Shape;186;p25"/>
            <p:cNvPicPr preferRelativeResize="0"/>
            <p:nvPr/>
          </p:nvPicPr>
          <p:blipFill rotWithShape="1">
            <a:blip r:embed="rId4">
              <a:alphaModFix/>
            </a:blip>
            <a:srcRect b="0" l="0" r="0" t="0"/>
            <a:stretch/>
          </p:blipFill>
          <p:spPr>
            <a:xfrm>
              <a:off x="6761205" y="3109087"/>
              <a:ext cx="567169" cy="545846"/>
            </a:xfrm>
            <a:prstGeom prst="rect">
              <a:avLst/>
            </a:prstGeom>
            <a:noFill/>
            <a:ln>
              <a:noFill/>
            </a:ln>
          </p:spPr>
        </p:pic>
        <p:sp>
          <p:nvSpPr>
            <p:cNvPr id="187" name="Google Shape;187;p25"/>
            <p:cNvSpPr/>
            <p:nvPr/>
          </p:nvSpPr>
          <p:spPr>
            <a:xfrm>
              <a:off x="6823117" y="3151949"/>
              <a:ext cx="443865" cy="422275"/>
            </a:xfrm>
            <a:custGeom>
              <a:rect b="b" l="l" r="r" t="t"/>
              <a:pathLst>
                <a:path extrusionOk="0" h="422275" w="443865">
                  <a:moveTo>
                    <a:pt x="221671" y="422021"/>
                  </a:moveTo>
                  <a:lnTo>
                    <a:pt x="170844" y="416448"/>
                  </a:lnTo>
                  <a:lnTo>
                    <a:pt x="124185" y="400574"/>
                  </a:lnTo>
                  <a:lnTo>
                    <a:pt x="83026" y="375664"/>
                  </a:lnTo>
                  <a:lnTo>
                    <a:pt x="48698" y="342987"/>
                  </a:lnTo>
                  <a:lnTo>
                    <a:pt x="22530" y="303807"/>
                  </a:lnTo>
                  <a:lnTo>
                    <a:pt x="5854" y="259393"/>
                  </a:lnTo>
                  <a:lnTo>
                    <a:pt x="0" y="211010"/>
                  </a:lnTo>
                  <a:lnTo>
                    <a:pt x="5854" y="162627"/>
                  </a:lnTo>
                  <a:lnTo>
                    <a:pt x="22530" y="118213"/>
                  </a:lnTo>
                  <a:lnTo>
                    <a:pt x="48698" y="79034"/>
                  </a:lnTo>
                  <a:lnTo>
                    <a:pt x="83026" y="46356"/>
                  </a:lnTo>
                  <a:lnTo>
                    <a:pt x="124185" y="21447"/>
                  </a:lnTo>
                  <a:lnTo>
                    <a:pt x="170844" y="5572"/>
                  </a:lnTo>
                  <a:lnTo>
                    <a:pt x="221671" y="0"/>
                  </a:lnTo>
                  <a:lnTo>
                    <a:pt x="265119" y="4091"/>
                  </a:lnTo>
                  <a:lnTo>
                    <a:pt x="306501" y="16062"/>
                  </a:lnTo>
                  <a:lnTo>
                    <a:pt x="344655" y="35452"/>
                  </a:lnTo>
                  <a:lnTo>
                    <a:pt x="378417" y="61803"/>
                  </a:lnTo>
                  <a:lnTo>
                    <a:pt x="406100" y="93941"/>
                  </a:lnTo>
                  <a:lnTo>
                    <a:pt x="426469" y="130260"/>
                  </a:lnTo>
                  <a:lnTo>
                    <a:pt x="439044" y="169652"/>
                  </a:lnTo>
                  <a:lnTo>
                    <a:pt x="443343" y="211010"/>
                  </a:lnTo>
                  <a:lnTo>
                    <a:pt x="437488" y="259393"/>
                  </a:lnTo>
                  <a:lnTo>
                    <a:pt x="420812" y="303807"/>
                  </a:lnTo>
                  <a:lnTo>
                    <a:pt x="394644" y="342987"/>
                  </a:lnTo>
                  <a:lnTo>
                    <a:pt x="360315" y="375664"/>
                  </a:lnTo>
                  <a:lnTo>
                    <a:pt x="319157" y="400574"/>
                  </a:lnTo>
                  <a:lnTo>
                    <a:pt x="272498" y="416448"/>
                  </a:lnTo>
                  <a:lnTo>
                    <a:pt x="221671" y="422021"/>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88" name="Google Shape;188;p25"/>
            <p:cNvSpPr/>
            <p:nvPr/>
          </p:nvSpPr>
          <p:spPr>
            <a:xfrm>
              <a:off x="6823117" y="3151949"/>
              <a:ext cx="443865" cy="422275"/>
            </a:xfrm>
            <a:custGeom>
              <a:rect b="b" l="l" r="r" t="t"/>
              <a:pathLst>
                <a:path extrusionOk="0" h="422275" w="443865">
                  <a:moveTo>
                    <a:pt x="0" y="211010"/>
                  </a:moveTo>
                  <a:lnTo>
                    <a:pt x="5854" y="162627"/>
                  </a:lnTo>
                  <a:lnTo>
                    <a:pt x="22530" y="118213"/>
                  </a:lnTo>
                  <a:lnTo>
                    <a:pt x="48698" y="79034"/>
                  </a:lnTo>
                  <a:lnTo>
                    <a:pt x="83026" y="46356"/>
                  </a:lnTo>
                  <a:lnTo>
                    <a:pt x="124185" y="21447"/>
                  </a:lnTo>
                  <a:lnTo>
                    <a:pt x="170844" y="5572"/>
                  </a:lnTo>
                  <a:lnTo>
                    <a:pt x="221671" y="0"/>
                  </a:lnTo>
                  <a:lnTo>
                    <a:pt x="265119" y="4091"/>
                  </a:lnTo>
                  <a:lnTo>
                    <a:pt x="306501" y="16062"/>
                  </a:lnTo>
                  <a:lnTo>
                    <a:pt x="344655" y="35452"/>
                  </a:lnTo>
                  <a:lnTo>
                    <a:pt x="378417" y="61803"/>
                  </a:lnTo>
                  <a:lnTo>
                    <a:pt x="406100" y="93941"/>
                  </a:lnTo>
                  <a:lnTo>
                    <a:pt x="426469" y="130260"/>
                  </a:lnTo>
                  <a:lnTo>
                    <a:pt x="439044" y="169652"/>
                  </a:lnTo>
                  <a:lnTo>
                    <a:pt x="443343" y="211010"/>
                  </a:lnTo>
                  <a:lnTo>
                    <a:pt x="437488" y="259393"/>
                  </a:lnTo>
                  <a:lnTo>
                    <a:pt x="420812" y="303807"/>
                  </a:lnTo>
                  <a:lnTo>
                    <a:pt x="394644" y="342987"/>
                  </a:lnTo>
                  <a:lnTo>
                    <a:pt x="360316" y="375664"/>
                  </a:lnTo>
                  <a:lnTo>
                    <a:pt x="319157" y="400574"/>
                  </a:lnTo>
                  <a:lnTo>
                    <a:pt x="272498" y="416448"/>
                  </a:lnTo>
                  <a:lnTo>
                    <a:pt x="221671" y="422021"/>
                  </a:lnTo>
                  <a:lnTo>
                    <a:pt x="170844" y="416448"/>
                  </a:lnTo>
                  <a:lnTo>
                    <a:pt x="124185" y="400574"/>
                  </a:lnTo>
                  <a:lnTo>
                    <a:pt x="83026" y="375664"/>
                  </a:lnTo>
                  <a:lnTo>
                    <a:pt x="48698" y="342987"/>
                  </a:lnTo>
                  <a:lnTo>
                    <a:pt x="22530" y="303807"/>
                  </a:lnTo>
                  <a:lnTo>
                    <a:pt x="5854" y="259393"/>
                  </a:lnTo>
                  <a:lnTo>
                    <a:pt x="0" y="211010"/>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pic>
          <p:nvPicPr>
            <p:cNvPr id="189" name="Google Shape;189;p25"/>
            <p:cNvPicPr preferRelativeResize="0"/>
            <p:nvPr/>
          </p:nvPicPr>
          <p:blipFill rotWithShape="1">
            <a:blip r:embed="rId4">
              <a:alphaModFix/>
            </a:blip>
            <a:srcRect b="0" l="0" r="0" t="0"/>
            <a:stretch/>
          </p:blipFill>
          <p:spPr>
            <a:xfrm>
              <a:off x="6761205" y="1702266"/>
              <a:ext cx="567169" cy="545846"/>
            </a:xfrm>
            <a:prstGeom prst="rect">
              <a:avLst/>
            </a:prstGeom>
            <a:noFill/>
            <a:ln>
              <a:noFill/>
            </a:ln>
          </p:spPr>
        </p:pic>
        <p:sp>
          <p:nvSpPr>
            <p:cNvPr id="190" name="Google Shape;190;p25"/>
            <p:cNvSpPr/>
            <p:nvPr/>
          </p:nvSpPr>
          <p:spPr>
            <a:xfrm>
              <a:off x="6823117" y="1745129"/>
              <a:ext cx="443865" cy="422275"/>
            </a:xfrm>
            <a:custGeom>
              <a:rect b="b" l="l" r="r" t="t"/>
              <a:pathLst>
                <a:path extrusionOk="0" h="422275" w="443865">
                  <a:moveTo>
                    <a:pt x="221671" y="422021"/>
                  </a:moveTo>
                  <a:lnTo>
                    <a:pt x="170844" y="416448"/>
                  </a:lnTo>
                  <a:lnTo>
                    <a:pt x="124185" y="400573"/>
                  </a:lnTo>
                  <a:lnTo>
                    <a:pt x="83026" y="375664"/>
                  </a:lnTo>
                  <a:lnTo>
                    <a:pt x="48698" y="342987"/>
                  </a:lnTo>
                  <a:lnTo>
                    <a:pt x="22530" y="303807"/>
                  </a:lnTo>
                  <a:lnTo>
                    <a:pt x="5854" y="259393"/>
                  </a:lnTo>
                  <a:lnTo>
                    <a:pt x="0" y="211010"/>
                  </a:lnTo>
                  <a:lnTo>
                    <a:pt x="5854" y="162627"/>
                  </a:lnTo>
                  <a:lnTo>
                    <a:pt x="22530" y="118213"/>
                  </a:lnTo>
                  <a:lnTo>
                    <a:pt x="48698" y="79034"/>
                  </a:lnTo>
                  <a:lnTo>
                    <a:pt x="83026" y="46356"/>
                  </a:lnTo>
                  <a:lnTo>
                    <a:pt x="124185" y="21447"/>
                  </a:lnTo>
                  <a:lnTo>
                    <a:pt x="170844" y="5572"/>
                  </a:lnTo>
                  <a:lnTo>
                    <a:pt x="221671" y="0"/>
                  </a:lnTo>
                  <a:lnTo>
                    <a:pt x="265119" y="4091"/>
                  </a:lnTo>
                  <a:lnTo>
                    <a:pt x="306501" y="16062"/>
                  </a:lnTo>
                  <a:lnTo>
                    <a:pt x="344655" y="35452"/>
                  </a:lnTo>
                  <a:lnTo>
                    <a:pt x="378417" y="61803"/>
                  </a:lnTo>
                  <a:lnTo>
                    <a:pt x="406100" y="93941"/>
                  </a:lnTo>
                  <a:lnTo>
                    <a:pt x="426469" y="130260"/>
                  </a:lnTo>
                  <a:lnTo>
                    <a:pt x="439044" y="169652"/>
                  </a:lnTo>
                  <a:lnTo>
                    <a:pt x="443343" y="211010"/>
                  </a:lnTo>
                  <a:lnTo>
                    <a:pt x="437488" y="259393"/>
                  </a:lnTo>
                  <a:lnTo>
                    <a:pt x="420812" y="303807"/>
                  </a:lnTo>
                  <a:lnTo>
                    <a:pt x="394644" y="342987"/>
                  </a:lnTo>
                  <a:lnTo>
                    <a:pt x="360315" y="375664"/>
                  </a:lnTo>
                  <a:lnTo>
                    <a:pt x="319157" y="400573"/>
                  </a:lnTo>
                  <a:lnTo>
                    <a:pt x="272498" y="416448"/>
                  </a:lnTo>
                  <a:lnTo>
                    <a:pt x="221671" y="422021"/>
                  </a:lnTo>
                  <a:close/>
                </a:path>
              </a:pathLst>
            </a:custGeom>
            <a:solidFill>
              <a:srgbClr val="EEEEEE"/>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1" name="Google Shape;191;p25"/>
            <p:cNvSpPr/>
            <p:nvPr/>
          </p:nvSpPr>
          <p:spPr>
            <a:xfrm>
              <a:off x="5671349" y="1745129"/>
              <a:ext cx="1595120" cy="442595"/>
            </a:xfrm>
            <a:custGeom>
              <a:rect b="b" l="l" r="r" t="t"/>
              <a:pathLst>
                <a:path extrusionOk="0" h="442594" w="1595120">
                  <a:moveTo>
                    <a:pt x="1151768" y="211010"/>
                  </a:moveTo>
                  <a:lnTo>
                    <a:pt x="1157622" y="162627"/>
                  </a:lnTo>
                  <a:lnTo>
                    <a:pt x="1174299" y="118213"/>
                  </a:lnTo>
                  <a:lnTo>
                    <a:pt x="1200466" y="79034"/>
                  </a:lnTo>
                  <a:lnTo>
                    <a:pt x="1234795" y="46356"/>
                  </a:lnTo>
                  <a:lnTo>
                    <a:pt x="1275953" y="21447"/>
                  </a:lnTo>
                  <a:lnTo>
                    <a:pt x="1322612" y="5572"/>
                  </a:lnTo>
                  <a:lnTo>
                    <a:pt x="1373439" y="0"/>
                  </a:lnTo>
                  <a:lnTo>
                    <a:pt x="1416887" y="4091"/>
                  </a:lnTo>
                  <a:lnTo>
                    <a:pt x="1458269" y="16062"/>
                  </a:lnTo>
                  <a:lnTo>
                    <a:pt x="1496423" y="35452"/>
                  </a:lnTo>
                  <a:lnTo>
                    <a:pt x="1530185" y="61803"/>
                  </a:lnTo>
                  <a:lnTo>
                    <a:pt x="1557868" y="93941"/>
                  </a:lnTo>
                  <a:lnTo>
                    <a:pt x="1578237" y="130260"/>
                  </a:lnTo>
                  <a:lnTo>
                    <a:pt x="1590813" y="169652"/>
                  </a:lnTo>
                  <a:lnTo>
                    <a:pt x="1595111" y="211010"/>
                  </a:lnTo>
                  <a:lnTo>
                    <a:pt x="1589257" y="259393"/>
                  </a:lnTo>
                  <a:lnTo>
                    <a:pt x="1572580" y="303807"/>
                  </a:lnTo>
                  <a:lnTo>
                    <a:pt x="1546412" y="342987"/>
                  </a:lnTo>
                  <a:lnTo>
                    <a:pt x="1512084" y="375664"/>
                  </a:lnTo>
                  <a:lnTo>
                    <a:pt x="1470925" y="400573"/>
                  </a:lnTo>
                  <a:lnTo>
                    <a:pt x="1424267" y="416448"/>
                  </a:lnTo>
                  <a:lnTo>
                    <a:pt x="1373439" y="422021"/>
                  </a:lnTo>
                  <a:lnTo>
                    <a:pt x="1322612" y="416448"/>
                  </a:lnTo>
                  <a:lnTo>
                    <a:pt x="1275953" y="400573"/>
                  </a:lnTo>
                  <a:lnTo>
                    <a:pt x="1234795" y="375664"/>
                  </a:lnTo>
                  <a:lnTo>
                    <a:pt x="1200466" y="342987"/>
                  </a:lnTo>
                  <a:lnTo>
                    <a:pt x="1174299" y="303807"/>
                  </a:lnTo>
                  <a:lnTo>
                    <a:pt x="1157622" y="259393"/>
                  </a:lnTo>
                  <a:lnTo>
                    <a:pt x="1151768" y="211010"/>
                  </a:lnTo>
                  <a:close/>
                </a:path>
                <a:path extrusionOk="0" h="442594" w="1595120">
                  <a:moveTo>
                    <a:pt x="0" y="442032"/>
                  </a:moveTo>
                  <a:lnTo>
                    <a:pt x="306346" y="242274"/>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2" name="Google Shape;192;p25"/>
            <p:cNvSpPr/>
            <p:nvPr/>
          </p:nvSpPr>
          <p:spPr>
            <a:xfrm>
              <a:off x="5969102" y="1963793"/>
              <a:ext cx="45085" cy="36830"/>
            </a:xfrm>
            <a:custGeom>
              <a:rect b="b" l="l" r="r" t="t"/>
              <a:pathLst>
                <a:path extrusionOk="0" h="36830" w="45085">
                  <a:moveTo>
                    <a:pt x="17186" y="36788"/>
                  </a:moveTo>
                  <a:lnTo>
                    <a:pt x="0" y="10431"/>
                  </a:lnTo>
                  <a:lnTo>
                    <a:pt x="44800" y="0"/>
                  </a:lnTo>
                  <a:lnTo>
                    <a:pt x="17186" y="36788"/>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3" name="Google Shape;193;p25"/>
            <p:cNvSpPr/>
            <p:nvPr/>
          </p:nvSpPr>
          <p:spPr>
            <a:xfrm>
              <a:off x="5969102" y="1963793"/>
              <a:ext cx="45085" cy="36830"/>
            </a:xfrm>
            <a:custGeom>
              <a:rect b="b" l="l" r="r" t="t"/>
              <a:pathLst>
                <a:path extrusionOk="0" h="36830" w="45085">
                  <a:moveTo>
                    <a:pt x="17186" y="36788"/>
                  </a:moveTo>
                  <a:lnTo>
                    <a:pt x="44800" y="0"/>
                  </a:lnTo>
                  <a:lnTo>
                    <a:pt x="0" y="10431"/>
                  </a:lnTo>
                  <a:lnTo>
                    <a:pt x="17186" y="36788"/>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4" name="Google Shape;194;p25"/>
            <p:cNvSpPr/>
            <p:nvPr/>
          </p:nvSpPr>
          <p:spPr>
            <a:xfrm>
              <a:off x="5671349" y="2187162"/>
              <a:ext cx="307340" cy="206375"/>
            </a:xfrm>
            <a:custGeom>
              <a:rect b="b" l="l" r="r" t="t"/>
              <a:pathLst>
                <a:path extrusionOk="0" h="206375" w="307339">
                  <a:moveTo>
                    <a:pt x="0" y="0"/>
                  </a:moveTo>
                  <a:lnTo>
                    <a:pt x="306777" y="206071"/>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5" name="Google Shape;195;p25"/>
            <p:cNvSpPr/>
            <p:nvPr/>
          </p:nvSpPr>
          <p:spPr>
            <a:xfrm>
              <a:off x="5969354" y="2380173"/>
              <a:ext cx="45085" cy="37465"/>
            </a:xfrm>
            <a:custGeom>
              <a:rect b="b" l="l" r="r" t="t"/>
              <a:pathLst>
                <a:path extrusionOk="0" h="37464" w="45085">
                  <a:moveTo>
                    <a:pt x="44654" y="37162"/>
                  </a:moveTo>
                  <a:lnTo>
                    <a:pt x="0" y="26119"/>
                  </a:lnTo>
                  <a:lnTo>
                    <a:pt x="17545" y="0"/>
                  </a:lnTo>
                  <a:lnTo>
                    <a:pt x="44654" y="3716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6" name="Google Shape;196;p25"/>
            <p:cNvSpPr/>
            <p:nvPr/>
          </p:nvSpPr>
          <p:spPr>
            <a:xfrm>
              <a:off x="5969354" y="2380173"/>
              <a:ext cx="45085" cy="37465"/>
            </a:xfrm>
            <a:custGeom>
              <a:rect b="b" l="l" r="r" t="t"/>
              <a:pathLst>
                <a:path extrusionOk="0" h="37464" w="45085">
                  <a:moveTo>
                    <a:pt x="0" y="26119"/>
                  </a:moveTo>
                  <a:lnTo>
                    <a:pt x="44654" y="37162"/>
                  </a:lnTo>
                  <a:lnTo>
                    <a:pt x="17545" y="0"/>
                  </a:lnTo>
                  <a:lnTo>
                    <a:pt x="0" y="2611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7" name="Google Shape;197;p25"/>
            <p:cNvSpPr/>
            <p:nvPr/>
          </p:nvSpPr>
          <p:spPr>
            <a:xfrm>
              <a:off x="5671349" y="2187162"/>
              <a:ext cx="328930" cy="655955"/>
            </a:xfrm>
            <a:custGeom>
              <a:rect b="b" l="l" r="r" t="t"/>
              <a:pathLst>
                <a:path extrusionOk="0" h="655955" w="328929">
                  <a:moveTo>
                    <a:pt x="0" y="0"/>
                  </a:moveTo>
                  <a:lnTo>
                    <a:pt x="328614" y="655757"/>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8" name="Google Shape;198;p25"/>
            <p:cNvSpPr/>
            <p:nvPr/>
          </p:nvSpPr>
          <p:spPr>
            <a:xfrm>
              <a:off x="5985898" y="2835871"/>
              <a:ext cx="33655" cy="45720"/>
            </a:xfrm>
            <a:custGeom>
              <a:rect b="b" l="l" r="r" t="t"/>
              <a:pathLst>
                <a:path extrusionOk="0" h="45719" w="33654">
                  <a:moveTo>
                    <a:pt x="33431" y="45692"/>
                  </a:moveTo>
                  <a:lnTo>
                    <a:pt x="0" y="14096"/>
                  </a:lnTo>
                  <a:lnTo>
                    <a:pt x="28130" y="0"/>
                  </a:lnTo>
                  <a:lnTo>
                    <a:pt x="33431" y="4569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199" name="Google Shape;199;p25"/>
            <p:cNvSpPr/>
            <p:nvPr/>
          </p:nvSpPr>
          <p:spPr>
            <a:xfrm>
              <a:off x="5985898" y="2835871"/>
              <a:ext cx="33655" cy="45720"/>
            </a:xfrm>
            <a:custGeom>
              <a:rect b="b" l="l" r="r" t="t"/>
              <a:pathLst>
                <a:path extrusionOk="0" h="45719" w="33654">
                  <a:moveTo>
                    <a:pt x="0" y="14096"/>
                  </a:moveTo>
                  <a:lnTo>
                    <a:pt x="33431" y="45692"/>
                  </a:lnTo>
                  <a:lnTo>
                    <a:pt x="28130" y="0"/>
                  </a:lnTo>
                  <a:lnTo>
                    <a:pt x="0" y="14096"/>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0" name="Google Shape;200;p25"/>
            <p:cNvSpPr/>
            <p:nvPr/>
          </p:nvSpPr>
          <p:spPr>
            <a:xfrm>
              <a:off x="5671349" y="2007223"/>
              <a:ext cx="354330" cy="1355725"/>
            </a:xfrm>
            <a:custGeom>
              <a:rect b="b" l="l" r="r" t="t"/>
              <a:pathLst>
                <a:path extrusionOk="0" h="1355725" w="354329">
                  <a:moveTo>
                    <a:pt x="0" y="179938"/>
                  </a:moveTo>
                  <a:lnTo>
                    <a:pt x="354218" y="1355701"/>
                  </a:lnTo>
                </a:path>
                <a:path extrusionOk="0" h="1355725" w="354329">
                  <a:moveTo>
                    <a:pt x="0" y="652326"/>
                  </a:moveTo>
                  <a:lnTo>
                    <a:pt x="328513"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1" name="Google Shape;201;p25"/>
            <p:cNvSpPr/>
            <p:nvPr/>
          </p:nvSpPr>
          <p:spPr>
            <a:xfrm>
              <a:off x="5985811" y="1968617"/>
              <a:ext cx="33655" cy="45720"/>
            </a:xfrm>
            <a:custGeom>
              <a:rect b="b" l="l" r="r" t="t"/>
              <a:pathLst>
                <a:path extrusionOk="0" h="45719" w="33654">
                  <a:moveTo>
                    <a:pt x="28102" y="45682"/>
                  </a:moveTo>
                  <a:lnTo>
                    <a:pt x="0" y="31529"/>
                  </a:lnTo>
                  <a:lnTo>
                    <a:pt x="33493" y="0"/>
                  </a:lnTo>
                  <a:lnTo>
                    <a:pt x="28102" y="4568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2" name="Google Shape;202;p25"/>
            <p:cNvSpPr/>
            <p:nvPr/>
          </p:nvSpPr>
          <p:spPr>
            <a:xfrm>
              <a:off x="5985811" y="1968617"/>
              <a:ext cx="33655" cy="45720"/>
            </a:xfrm>
            <a:custGeom>
              <a:rect b="b" l="l" r="r" t="t"/>
              <a:pathLst>
                <a:path extrusionOk="0" h="45719" w="33654">
                  <a:moveTo>
                    <a:pt x="28102" y="45682"/>
                  </a:moveTo>
                  <a:lnTo>
                    <a:pt x="33493" y="0"/>
                  </a:lnTo>
                  <a:lnTo>
                    <a:pt x="0" y="31529"/>
                  </a:lnTo>
                  <a:lnTo>
                    <a:pt x="28102" y="4568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3" name="Google Shape;203;p25"/>
            <p:cNvSpPr/>
            <p:nvPr/>
          </p:nvSpPr>
          <p:spPr>
            <a:xfrm>
              <a:off x="5671349" y="2010894"/>
              <a:ext cx="337820" cy="1121410"/>
            </a:xfrm>
            <a:custGeom>
              <a:rect b="b" l="l" r="r" t="t"/>
              <a:pathLst>
                <a:path extrusionOk="0" h="1121410" w="337820">
                  <a:moveTo>
                    <a:pt x="0" y="1121043"/>
                  </a:moveTo>
                  <a:lnTo>
                    <a:pt x="337732"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4" name="Google Shape;204;p25"/>
            <p:cNvSpPr/>
            <p:nvPr/>
          </p:nvSpPr>
          <p:spPr>
            <a:xfrm>
              <a:off x="5994018" y="1969506"/>
              <a:ext cx="30480" cy="46355"/>
            </a:xfrm>
            <a:custGeom>
              <a:rect b="b" l="l" r="r" t="t"/>
              <a:pathLst>
                <a:path extrusionOk="0" h="46355" w="30479">
                  <a:moveTo>
                    <a:pt x="30127" y="45926"/>
                  </a:moveTo>
                  <a:lnTo>
                    <a:pt x="0" y="36849"/>
                  </a:lnTo>
                  <a:lnTo>
                    <a:pt x="27532" y="0"/>
                  </a:lnTo>
                  <a:lnTo>
                    <a:pt x="30127" y="45926"/>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5" name="Google Shape;205;p25"/>
            <p:cNvSpPr/>
            <p:nvPr/>
          </p:nvSpPr>
          <p:spPr>
            <a:xfrm>
              <a:off x="5994018" y="1969506"/>
              <a:ext cx="30480" cy="46355"/>
            </a:xfrm>
            <a:custGeom>
              <a:rect b="b" l="l" r="r" t="t"/>
              <a:pathLst>
                <a:path extrusionOk="0" h="46355" w="30479">
                  <a:moveTo>
                    <a:pt x="30127" y="45926"/>
                  </a:moveTo>
                  <a:lnTo>
                    <a:pt x="27532" y="0"/>
                  </a:lnTo>
                  <a:lnTo>
                    <a:pt x="0" y="36849"/>
                  </a:lnTo>
                  <a:lnTo>
                    <a:pt x="30127" y="45926"/>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6" name="Google Shape;206;p25"/>
            <p:cNvSpPr/>
            <p:nvPr/>
          </p:nvSpPr>
          <p:spPr>
            <a:xfrm>
              <a:off x="5671349" y="2456637"/>
              <a:ext cx="306705" cy="203200"/>
            </a:xfrm>
            <a:custGeom>
              <a:rect b="b" l="l" r="r" t="t"/>
              <a:pathLst>
                <a:path extrusionOk="0" h="203200" w="306704">
                  <a:moveTo>
                    <a:pt x="0" y="202912"/>
                  </a:moveTo>
                  <a:lnTo>
                    <a:pt x="306561"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7" name="Google Shape;207;p25"/>
            <p:cNvSpPr/>
            <p:nvPr/>
          </p:nvSpPr>
          <p:spPr>
            <a:xfrm>
              <a:off x="5969227" y="2432779"/>
              <a:ext cx="45085" cy="37465"/>
            </a:xfrm>
            <a:custGeom>
              <a:rect b="b" l="l" r="r" t="t"/>
              <a:pathLst>
                <a:path extrusionOk="0" h="37464" w="45085">
                  <a:moveTo>
                    <a:pt x="17367" y="36977"/>
                  </a:moveTo>
                  <a:lnTo>
                    <a:pt x="0" y="10738"/>
                  </a:lnTo>
                  <a:lnTo>
                    <a:pt x="44728" y="0"/>
                  </a:lnTo>
                  <a:lnTo>
                    <a:pt x="17367" y="36977"/>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8" name="Google Shape;208;p25"/>
            <p:cNvSpPr/>
            <p:nvPr/>
          </p:nvSpPr>
          <p:spPr>
            <a:xfrm>
              <a:off x="5969227" y="2432779"/>
              <a:ext cx="45085" cy="37465"/>
            </a:xfrm>
            <a:custGeom>
              <a:rect b="b" l="l" r="r" t="t"/>
              <a:pathLst>
                <a:path extrusionOk="0" h="37464" w="45085">
                  <a:moveTo>
                    <a:pt x="17367" y="36977"/>
                  </a:moveTo>
                  <a:lnTo>
                    <a:pt x="44728" y="0"/>
                  </a:lnTo>
                  <a:lnTo>
                    <a:pt x="0" y="10738"/>
                  </a:lnTo>
                  <a:lnTo>
                    <a:pt x="17367" y="36977"/>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09" name="Google Shape;209;p25"/>
            <p:cNvSpPr/>
            <p:nvPr/>
          </p:nvSpPr>
          <p:spPr>
            <a:xfrm>
              <a:off x="5671349" y="2659550"/>
              <a:ext cx="306705" cy="203200"/>
            </a:xfrm>
            <a:custGeom>
              <a:rect b="b" l="l" r="r" t="t"/>
              <a:pathLst>
                <a:path extrusionOk="0" h="203200" w="306704">
                  <a:moveTo>
                    <a:pt x="0" y="0"/>
                  </a:moveTo>
                  <a:lnTo>
                    <a:pt x="306561" y="202912"/>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0" name="Google Shape;210;p25"/>
            <p:cNvSpPr/>
            <p:nvPr/>
          </p:nvSpPr>
          <p:spPr>
            <a:xfrm>
              <a:off x="5969227" y="2849343"/>
              <a:ext cx="45085" cy="37465"/>
            </a:xfrm>
            <a:custGeom>
              <a:rect b="b" l="l" r="r" t="t"/>
              <a:pathLst>
                <a:path extrusionOk="0" h="37464" w="45085">
                  <a:moveTo>
                    <a:pt x="44728" y="36977"/>
                  </a:moveTo>
                  <a:lnTo>
                    <a:pt x="0" y="26238"/>
                  </a:lnTo>
                  <a:lnTo>
                    <a:pt x="17367" y="0"/>
                  </a:lnTo>
                  <a:lnTo>
                    <a:pt x="44728" y="36977"/>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1" name="Google Shape;211;p25"/>
            <p:cNvSpPr/>
            <p:nvPr/>
          </p:nvSpPr>
          <p:spPr>
            <a:xfrm>
              <a:off x="5969227" y="2849343"/>
              <a:ext cx="45085" cy="37465"/>
            </a:xfrm>
            <a:custGeom>
              <a:rect b="b" l="l" r="r" t="t"/>
              <a:pathLst>
                <a:path extrusionOk="0" h="37464" w="45085">
                  <a:moveTo>
                    <a:pt x="0" y="26238"/>
                  </a:moveTo>
                  <a:lnTo>
                    <a:pt x="44728" y="36977"/>
                  </a:lnTo>
                  <a:lnTo>
                    <a:pt x="17367" y="0"/>
                  </a:lnTo>
                  <a:lnTo>
                    <a:pt x="0" y="26238"/>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2" name="Google Shape;212;p25"/>
            <p:cNvSpPr/>
            <p:nvPr/>
          </p:nvSpPr>
          <p:spPr>
            <a:xfrm>
              <a:off x="5671349" y="2659550"/>
              <a:ext cx="328930" cy="652780"/>
            </a:xfrm>
            <a:custGeom>
              <a:rect b="b" l="l" r="r" t="t"/>
              <a:pathLst>
                <a:path extrusionOk="0" h="652779" w="328929">
                  <a:moveTo>
                    <a:pt x="0" y="0"/>
                  </a:moveTo>
                  <a:lnTo>
                    <a:pt x="328513" y="652326"/>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3" name="Google Shape;213;p25"/>
            <p:cNvSpPr/>
            <p:nvPr/>
          </p:nvSpPr>
          <p:spPr>
            <a:xfrm>
              <a:off x="5985811" y="3304799"/>
              <a:ext cx="33655" cy="45720"/>
            </a:xfrm>
            <a:custGeom>
              <a:rect b="b" l="l" r="r" t="t"/>
              <a:pathLst>
                <a:path extrusionOk="0" h="45720" w="33654">
                  <a:moveTo>
                    <a:pt x="33493" y="45682"/>
                  </a:moveTo>
                  <a:lnTo>
                    <a:pt x="0" y="14152"/>
                  </a:lnTo>
                  <a:lnTo>
                    <a:pt x="28102" y="0"/>
                  </a:lnTo>
                  <a:lnTo>
                    <a:pt x="33493" y="4568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4" name="Google Shape;214;p25"/>
            <p:cNvSpPr/>
            <p:nvPr/>
          </p:nvSpPr>
          <p:spPr>
            <a:xfrm>
              <a:off x="5985811" y="3304799"/>
              <a:ext cx="33655" cy="45720"/>
            </a:xfrm>
            <a:custGeom>
              <a:rect b="b" l="l" r="r" t="t"/>
              <a:pathLst>
                <a:path extrusionOk="0" h="45720" w="33654">
                  <a:moveTo>
                    <a:pt x="0" y="14152"/>
                  </a:moveTo>
                  <a:lnTo>
                    <a:pt x="33493" y="45682"/>
                  </a:lnTo>
                  <a:lnTo>
                    <a:pt x="28102" y="0"/>
                  </a:lnTo>
                  <a:lnTo>
                    <a:pt x="0" y="1415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5" name="Google Shape;215;p25"/>
            <p:cNvSpPr/>
            <p:nvPr/>
          </p:nvSpPr>
          <p:spPr>
            <a:xfrm>
              <a:off x="5671349" y="2476180"/>
              <a:ext cx="328930" cy="655955"/>
            </a:xfrm>
            <a:custGeom>
              <a:rect b="b" l="l" r="r" t="t"/>
              <a:pathLst>
                <a:path extrusionOk="0" h="655955" w="328929">
                  <a:moveTo>
                    <a:pt x="0" y="655757"/>
                  </a:moveTo>
                  <a:lnTo>
                    <a:pt x="328614"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6" name="Google Shape;216;p25"/>
            <p:cNvSpPr/>
            <p:nvPr/>
          </p:nvSpPr>
          <p:spPr>
            <a:xfrm>
              <a:off x="5985898" y="2437535"/>
              <a:ext cx="33655" cy="45720"/>
            </a:xfrm>
            <a:custGeom>
              <a:rect b="b" l="l" r="r" t="t"/>
              <a:pathLst>
                <a:path extrusionOk="0" h="45719" w="33654">
                  <a:moveTo>
                    <a:pt x="28130" y="45692"/>
                  </a:moveTo>
                  <a:lnTo>
                    <a:pt x="0" y="31595"/>
                  </a:lnTo>
                  <a:lnTo>
                    <a:pt x="33431" y="0"/>
                  </a:lnTo>
                  <a:lnTo>
                    <a:pt x="28130" y="4569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7" name="Google Shape;217;p25"/>
            <p:cNvSpPr/>
            <p:nvPr/>
          </p:nvSpPr>
          <p:spPr>
            <a:xfrm>
              <a:off x="5985898" y="2437535"/>
              <a:ext cx="33655" cy="45720"/>
            </a:xfrm>
            <a:custGeom>
              <a:rect b="b" l="l" r="r" t="t"/>
              <a:pathLst>
                <a:path extrusionOk="0" h="45719" w="33654">
                  <a:moveTo>
                    <a:pt x="28130" y="45692"/>
                  </a:moveTo>
                  <a:lnTo>
                    <a:pt x="33431" y="0"/>
                  </a:lnTo>
                  <a:lnTo>
                    <a:pt x="0" y="31595"/>
                  </a:lnTo>
                  <a:lnTo>
                    <a:pt x="28130" y="4569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8" name="Google Shape;218;p25"/>
            <p:cNvSpPr/>
            <p:nvPr/>
          </p:nvSpPr>
          <p:spPr>
            <a:xfrm>
              <a:off x="5671349" y="2925866"/>
              <a:ext cx="307340" cy="206375"/>
            </a:xfrm>
            <a:custGeom>
              <a:rect b="b" l="l" r="r" t="t"/>
              <a:pathLst>
                <a:path extrusionOk="0" h="206375" w="307339">
                  <a:moveTo>
                    <a:pt x="0" y="206071"/>
                  </a:moveTo>
                  <a:lnTo>
                    <a:pt x="306777"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19" name="Google Shape;219;p25"/>
            <p:cNvSpPr/>
            <p:nvPr/>
          </p:nvSpPr>
          <p:spPr>
            <a:xfrm>
              <a:off x="5969354" y="2901763"/>
              <a:ext cx="45085" cy="37465"/>
            </a:xfrm>
            <a:custGeom>
              <a:rect b="b" l="l" r="r" t="t"/>
              <a:pathLst>
                <a:path extrusionOk="0" h="37464" w="45085">
                  <a:moveTo>
                    <a:pt x="17545" y="37162"/>
                  </a:moveTo>
                  <a:lnTo>
                    <a:pt x="0" y="11042"/>
                  </a:lnTo>
                  <a:lnTo>
                    <a:pt x="44654" y="0"/>
                  </a:lnTo>
                  <a:lnTo>
                    <a:pt x="17545" y="3716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0" name="Google Shape;220;p25"/>
            <p:cNvSpPr/>
            <p:nvPr/>
          </p:nvSpPr>
          <p:spPr>
            <a:xfrm>
              <a:off x="5969354" y="2901763"/>
              <a:ext cx="45085" cy="37465"/>
            </a:xfrm>
            <a:custGeom>
              <a:rect b="b" l="l" r="r" t="t"/>
              <a:pathLst>
                <a:path extrusionOk="0" h="37464" w="45085">
                  <a:moveTo>
                    <a:pt x="17545" y="37162"/>
                  </a:moveTo>
                  <a:lnTo>
                    <a:pt x="44654" y="0"/>
                  </a:lnTo>
                  <a:lnTo>
                    <a:pt x="0" y="11042"/>
                  </a:lnTo>
                  <a:lnTo>
                    <a:pt x="17545" y="3716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1" name="Google Shape;221;p25"/>
            <p:cNvSpPr/>
            <p:nvPr/>
          </p:nvSpPr>
          <p:spPr>
            <a:xfrm>
              <a:off x="5671349" y="2925866"/>
              <a:ext cx="307340" cy="206375"/>
            </a:xfrm>
            <a:custGeom>
              <a:rect b="b" l="l" r="r" t="t"/>
              <a:pathLst>
                <a:path extrusionOk="0" h="206375" w="307339">
                  <a:moveTo>
                    <a:pt x="0" y="206071"/>
                  </a:moveTo>
                  <a:lnTo>
                    <a:pt x="306777"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2" name="Google Shape;222;p25"/>
            <p:cNvSpPr/>
            <p:nvPr/>
          </p:nvSpPr>
          <p:spPr>
            <a:xfrm>
              <a:off x="5969354" y="2901763"/>
              <a:ext cx="45085" cy="37465"/>
            </a:xfrm>
            <a:custGeom>
              <a:rect b="b" l="l" r="r" t="t"/>
              <a:pathLst>
                <a:path extrusionOk="0" h="37464" w="45085">
                  <a:moveTo>
                    <a:pt x="17545" y="37162"/>
                  </a:moveTo>
                  <a:lnTo>
                    <a:pt x="0" y="11042"/>
                  </a:lnTo>
                  <a:lnTo>
                    <a:pt x="44654" y="0"/>
                  </a:lnTo>
                  <a:lnTo>
                    <a:pt x="17545" y="3716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3" name="Google Shape;223;p25"/>
            <p:cNvSpPr/>
            <p:nvPr/>
          </p:nvSpPr>
          <p:spPr>
            <a:xfrm>
              <a:off x="5969354" y="2901763"/>
              <a:ext cx="45085" cy="37465"/>
            </a:xfrm>
            <a:custGeom>
              <a:rect b="b" l="l" r="r" t="t"/>
              <a:pathLst>
                <a:path extrusionOk="0" h="37464" w="45085">
                  <a:moveTo>
                    <a:pt x="17545" y="37162"/>
                  </a:moveTo>
                  <a:lnTo>
                    <a:pt x="44654" y="0"/>
                  </a:lnTo>
                  <a:lnTo>
                    <a:pt x="0" y="11042"/>
                  </a:lnTo>
                  <a:lnTo>
                    <a:pt x="17545" y="3716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4" name="Google Shape;224;p25"/>
            <p:cNvSpPr/>
            <p:nvPr/>
          </p:nvSpPr>
          <p:spPr>
            <a:xfrm>
              <a:off x="5671349" y="3131937"/>
              <a:ext cx="306705" cy="200025"/>
            </a:xfrm>
            <a:custGeom>
              <a:rect b="b" l="l" r="r" t="t"/>
              <a:pathLst>
                <a:path extrusionOk="0" h="200025" w="306704">
                  <a:moveTo>
                    <a:pt x="0" y="0"/>
                  </a:moveTo>
                  <a:lnTo>
                    <a:pt x="306346" y="199757"/>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5" name="Google Shape;225;p25"/>
            <p:cNvSpPr/>
            <p:nvPr/>
          </p:nvSpPr>
          <p:spPr>
            <a:xfrm>
              <a:off x="5969102" y="3318517"/>
              <a:ext cx="45085" cy="36830"/>
            </a:xfrm>
            <a:custGeom>
              <a:rect b="b" l="l" r="r" t="t"/>
              <a:pathLst>
                <a:path extrusionOk="0" h="36829" w="45085">
                  <a:moveTo>
                    <a:pt x="44800" y="36788"/>
                  </a:moveTo>
                  <a:lnTo>
                    <a:pt x="0" y="26356"/>
                  </a:lnTo>
                  <a:lnTo>
                    <a:pt x="17186" y="0"/>
                  </a:lnTo>
                  <a:lnTo>
                    <a:pt x="44800" y="36788"/>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6" name="Google Shape;226;p25"/>
            <p:cNvSpPr/>
            <p:nvPr/>
          </p:nvSpPr>
          <p:spPr>
            <a:xfrm>
              <a:off x="5969102" y="3318517"/>
              <a:ext cx="45085" cy="36830"/>
            </a:xfrm>
            <a:custGeom>
              <a:rect b="b" l="l" r="r" t="t"/>
              <a:pathLst>
                <a:path extrusionOk="0" h="36829" w="45085">
                  <a:moveTo>
                    <a:pt x="0" y="26356"/>
                  </a:moveTo>
                  <a:lnTo>
                    <a:pt x="44800" y="36788"/>
                  </a:lnTo>
                  <a:lnTo>
                    <a:pt x="17186" y="0"/>
                  </a:lnTo>
                  <a:lnTo>
                    <a:pt x="0" y="26356"/>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7" name="Google Shape;227;p25"/>
            <p:cNvSpPr/>
            <p:nvPr/>
          </p:nvSpPr>
          <p:spPr>
            <a:xfrm>
              <a:off x="6468905" y="1956139"/>
              <a:ext cx="297180" cy="0"/>
            </a:xfrm>
            <a:custGeom>
              <a:rect b="b" l="l" r="r" t="t"/>
              <a:pathLst>
                <a:path extrusionOk="0" h="120000" w="297179">
                  <a:moveTo>
                    <a:pt x="0" y="0"/>
                  </a:moveTo>
                  <a:lnTo>
                    <a:pt x="297068"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8" name="Google Shape;228;p25"/>
            <p:cNvSpPr/>
            <p:nvPr/>
          </p:nvSpPr>
          <p:spPr>
            <a:xfrm>
              <a:off x="6765973" y="1940406"/>
              <a:ext cx="43815" cy="31750"/>
            </a:xfrm>
            <a:custGeom>
              <a:rect b="b" l="l" r="r" t="t"/>
              <a:pathLst>
                <a:path extrusionOk="0" h="31750" w="43815">
                  <a:moveTo>
                    <a:pt x="0" y="31465"/>
                  </a:moveTo>
                  <a:lnTo>
                    <a:pt x="0" y="0"/>
                  </a:lnTo>
                  <a:lnTo>
                    <a:pt x="43224" y="15732"/>
                  </a:lnTo>
                  <a:lnTo>
                    <a:pt x="0" y="31465"/>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29" name="Google Shape;229;p25"/>
            <p:cNvSpPr/>
            <p:nvPr/>
          </p:nvSpPr>
          <p:spPr>
            <a:xfrm>
              <a:off x="6765973" y="1940406"/>
              <a:ext cx="43815" cy="31750"/>
            </a:xfrm>
            <a:custGeom>
              <a:rect b="b" l="l" r="r" t="t"/>
              <a:pathLst>
                <a:path extrusionOk="0" h="31750" w="43815">
                  <a:moveTo>
                    <a:pt x="0" y="31465"/>
                  </a:moveTo>
                  <a:lnTo>
                    <a:pt x="43224" y="15732"/>
                  </a:lnTo>
                  <a:lnTo>
                    <a:pt x="0" y="0"/>
                  </a:lnTo>
                  <a:lnTo>
                    <a:pt x="0" y="31465"/>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0" name="Google Shape;230;p25"/>
            <p:cNvSpPr/>
            <p:nvPr/>
          </p:nvSpPr>
          <p:spPr>
            <a:xfrm>
              <a:off x="6468905" y="2425080"/>
              <a:ext cx="297180" cy="0"/>
            </a:xfrm>
            <a:custGeom>
              <a:rect b="b" l="l" r="r" t="t"/>
              <a:pathLst>
                <a:path extrusionOk="0" h="120000" w="297179">
                  <a:moveTo>
                    <a:pt x="0" y="0"/>
                  </a:moveTo>
                  <a:lnTo>
                    <a:pt x="297068"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1" name="Google Shape;231;p25"/>
            <p:cNvSpPr/>
            <p:nvPr/>
          </p:nvSpPr>
          <p:spPr>
            <a:xfrm>
              <a:off x="6765973" y="2409347"/>
              <a:ext cx="43815" cy="31750"/>
            </a:xfrm>
            <a:custGeom>
              <a:rect b="b" l="l" r="r" t="t"/>
              <a:pathLst>
                <a:path extrusionOk="0" h="31750" w="43815">
                  <a:moveTo>
                    <a:pt x="0" y="31465"/>
                  </a:moveTo>
                  <a:lnTo>
                    <a:pt x="0" y="0"/>
                  </a:lnTo>
                  <a:lnTo>
                    <a:pt x="43224" y="15732"/>
                  </a:lnTo>
                  <a:lnTo>
                    <a:pt x="0" y="31465"/>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2" name="Google Shape;232;p25"/>
            <p:cNvSpPr/>
            <p:nvPr/>
          </p:nvSpPr>
          <p:spPr>
            <a:xfrm>
              <a:off x="6765973" y="2409347"/>
              <a:ext cx="43815" cy="31750"/>
            </a:xfrm>
            <a:custGeom>
              <a:rect b="b" l="l" r="r" t="t"/>
              <a:pathLst>
                <a:path extrusionOk="0" h="31750" w="43815">
                  <a:moveTo>
                    <a:pt x="0" y="31465"/>
                  </a:moveTo>
                  <a:lnTo>
                    <a:pt x="43224" y="15732"/>
                  </a:lnTo>
                  <a:lnTo>
                    <a:pt x="0" y="0"/>
                  </a:lnTo>
                  <a:lnTo>
                    <a:pt x="0" y="31465"/>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3" name="Google Shape;233;p25"/>
            <p:cNvSpPr/>
            <p:nvPr/>
          </p:nvSpPr>
          <p:spPr>
            <a:xfrm>
              <a:off x="6468905" y="2894020"/>
              <a:ext cx="297180" cy="0"/>
            </a:xfrm>
            <a:custGeom>
              <a:rect b="b" l="l" r="r" t="t"/>
              <a:pathLst>
                <a:path extrusionOk="0" h="120000" w="297179">
                  <a:moveTo>
                    <a:pt x="0" y="0"/>
                  </a:moveTo>
                  <a:lnTo>
                    <a:pt x="297068"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4" name="Google Shape;234;p25"/>
            <p:cNvSpPr/>
            <p:nvPr/>
          </p:nvSpPr>
          <p:spPr>
            <a:xfrm>
              <a:off x="6765973" y="2878287"/>
              <a:ext cx="43815" cy="31750"/>
            </a:xfrm>
            <a:custGeom>
              <a:rect b="b" l="l" r="r" t="t"/>
              <a:pathLst>
                <a:path extrusionOk="0" h="31750" w="43815">
                  <a:moveTo>
                    <a:pt x="0" y="31465"/>
                  </a:moveTo>
                  <a:lnTo>
                    <a:pt x="0" y="0"/>
                  </a:lnTo>
                  <a:lnTo>
                    <a:pt x="43224" y="15732"/>
                  </a:lnTo>
                  <a:lnTo>
                    <a:pt x="0" y="31465"/>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5" name="Google Shape;235;p25"/>
            <p:cNvSpPr/>
            <p:nvPr/>
          </p:nvSpPr>
          <p:spPr>
            <a:xfrm>
              <a:off x="6765973" y="2878287"/>
              <a:ext cx="43815" cy="31750"/>
            </a:xfrm>
            <a:custGeom>
              <a:rect b="b" l="l" r="r" t="t"/>
              <a:pathLst>
                <a:path extrusionOk="0" h="31750" w="43815">
                  <a:moveTo>
                    <a:pt x="0" y="31465"/>
                  </a:moveTo>
                  <a:lnTo>
                    <a:pt x="43224" y="15732"/>
                  </a:lnTo>
                  <a:lnTo>
                    <a:pt x="0" y="0"/>
                  </a:lnTo>
                  <a:lnTo>
                    <a:pt x="0" y="31465"/>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6" name="Google Shape;236;p25"/>
            <p:cNvSpPr/>
            <p:nvPr/>
          </p:nvSpPr>
          <p:spPr>
            <a:xfrm>
              <a:off x="6468905" y="3362960"/>
              <a:ext cx="297180" cy="0"/>
            </a:xfrm>
            <a:custGeom>
              <a:rect b="b" l="l" r="r" t="t"/>
              <a:pathLst>
                <a:path extrusionOk="0" h="120000" w="297179">
                  <a:moveTo>
                    <a:pt x="0" y="0"/>
                  </a:moveTo>
                  <a:lnTo>
                    <a:pt x="297068"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7" name="Google Shape;237;p25"/>
            <p:cNvSpPr/>
            <p:nvPr/>
          </p:nvSpPr>
          <p:spPr>
            <a:xfrm>
              <a:off x="6765973" y="3347227"/>
              <a:ext cx="43815" cy="31750"/>
            </a:xfrm>
            <a:custGeom>
              <a:rect b="b" l="l" r="r" t="t"/>
              <a:pathLst>
                <a:path extrusionOk="0" h="31750" w="43815">
                  <a:moveTo>
                    <a:pt x="0" y="31465"/>
                  </a:moveTo>
                  <a:lnTo>
                    <a:pt x="0" y="0"/>
                  </a:lnTo>
                  <a:lnTo>
                    <a:pt x="43224" y="15732"/>
                  </a:lnTo>
                  <a:lnTo>
                    <a:pt x="0" y="31465"/>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8" name="Google Shape;238;p25"/>
            <p:cNvSpPr/>
            <p:nvPr/>
          </p:nvSpPr>
          <p:spPr>
            <a:xfrm>
              <a:off x="6765973" y="3347227"/>
              <a:ext cx="43815" cy="31750"/>
            </a:xfrm>
            <a:custGeom>
              <a:rect b="b" l="l" r="r" t="t"/>
              <a:pathLst>
                <a:path extrusionOk="0" h="31750" w="43815">
                  <a:moveTo>
                    <a:pt x="0" y="31465"/>
                  </a:moveTo>
                  <a:lnTo>
                    <a:pt x="43224" y="15732"/>
                  </a:lnTo>
                  <a:lnTo>
                    <a:pt x="0" y="0"/>
                  </a:lnTo>
                  <a:lnTo>
                    <a:pt x="0" y="31465"/>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39" name="Google Shape;239;p25"/>
            <p:cNvSpPr/>
            <p:nvPr/>
          </p:nvSpPr>
          <p:spPr>
            <a:xfrm>
              <a:off x="6468905" y="1956139"/>
              <a:ext cx="320040" cy="423545"/>
            </a:xfrm>
            <a:custGeom>
              <a:rect b="b" l="l" r="r" t="t"/>
              <a:pathLst>
                <a:path extrusionOk="0" h="423544" w="320040">
                  <a:moveTo>
                    <a:pt x="0" y="0"/>
                  </a:moveTo>
                  <a:lnTo>
                    <a:pt x="319770" y="423311"/>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0" name="Google Shape;240;p25"/>
            <p:cNvSpPr/>
            <p:nvPr/>
          </p:nvSpPr>
          <p:spPr>
            <a:xfrm>
              <a:off x="6776122" y="2369968"/>
              <a:ext cx="38735" cy="44450"/>
            </a:xfrm>
            <a:custGeom>
              <a:rect b="b" l="l" r="r" t="t"/>
              <a:pathLst>
                <a:path extrusionOk="0" h="44450" w="38734">
                  <a:moveTo>
                    <a:pt x="38607" y="43973"/>
                  </a:moveTo>
                  <a:lnTo>
                    <a:pt x="0" y="18965"/>
                  </a:lnTo>
                  <a:lnTo>
                    <a:pt x="25107" y="0"/>
                  </a:lnTo>
                  <a:lnTo>
                    <a:pt x="38607" y="43973"/>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1" name="Google Shape;241;p25"/>
            <p:cNvSpPr/>
            <p:nvPr/>
          </p:nvSpPr>
          <p:spPr>
            <a:xfrm>
              <a:off x="6776122" y="2369968"/>
              <a:ext cx="38735" cy="44450"/>
            </a:xfrm>
            <a:custGeom>
              <a:rect b="b" l="l" r="r" t="t"/>
              <a:pathLst>
                <a:path extrusionOk="0" h="44450" w="38734">
                  <a:moveTo>
                    <a:pt x="0" y="18965"/>
                  </a:moveTo>
                  <a:lnTo>
                    <a:pt x="38607" y="43973"/>
                  </a:lnTo>
                  <a:lnTo>
                    <a:pt x="25107" y="0"/>
                  </a:lnTo>
                  <a:lnTo>
                    <a:pt x="0" y="18965"/>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2" name="Google Shape;242;p25"/>
            <p:cNvSpPr/>
            <p:nvPr/>
          </p:nvSpPr>
          <p:spPr>
            <a:xfrm>
              <a:off x="6468905" y="1956139"/>
              <a:ext cx="334645" cy="884555"/>
            </a:xfrm>
            <a:custGeom>
              <a:rect b="b" l="l" r="r" t="t"/>
              <a:pathLst>
                <a:path extrusionOk="0" h="884555" w="334645">
                  <a:moveTo>
                    <a:pt x="0" y="0"/>
                  </a:moveTo>
                  <a:lnTo>
                    <a:pt x="334025" y="884361"/>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3" name="Google Shape;243;p25"/>
            <p:cNvSpPr/>
            <p:nvPr/>
          </p:nvSpPr>
          <p:spPr>
            <a:xfrm>
              <a:off x="6788212" y="2834942"/>
              <a:ext cx="30480" cy="46355"/>
            </a:xfrm>
            <a:custGeom>
              <a:rect b="b" l="l" r="r" t="t"/>
              <a:pathLst>
                <a:path extrusionOk="0" h="46355" w="30479">
                  <a:moveTo>
                    <a:pt x="29990" y="45996"/>
                  </a:moveTo>
                  <a:lnTo>
                    <a:pt x="0" y="11117"/>
                  </a:lnTo>
                  <a:lnTo>
                    <a:pt x="29435" y="0"/>
                  </a:lnTo>
                  <a:lnTo>
                    <a:pt x="29990" y="45996"/>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4" name="Google Shape;244;p25"/>
            <p:cNvSpPr/>
            <p:nvPr/>
          </p:nvSpPr>
          <p:spPr>
            <a:xfrm>
              <a:off x="6788212" y="2834942"/>
              <a:ext cx="30480" cy="46355"/>
            </a:xfrm>
            <a:custGeom>
              <a:rect b="b" l="l" r="r" t="t"/>
              <a:pathLst>
                <a:path extrusionOk="0" h="46355" w="30479">
                  <a:moveTo>
                    <a:pt x="0" y="11117"/>
                  </a:moveTo>
                  <a:lnTo>
                    <a:pt x="29990" y="45996"/>
                  </a:lnTo>
                  <a:lnTo>
                    <a:pt x="29435" y="0"/>
                  </a:lnTo>
                  <a:lnTo>
                    <a:pt x="0" y="11117"/>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5" name="Google Shape;245;p25"/>
            <p:cNvSpPr/>
            <p:nvPr/>
          </p:nvSpPr>
          <p:spPr>
            <a:xfrm>
              <a:off x="6468905" y="1956139"/>
              <a:ext cx="340360" cy="1351915"/>
            </a:xfrm>
            <a:custGeom>
              <a:rect b="b" l="l" r="r" t="t"/>
              <a:pathLst>
                <a:path extrusionOk="0" h="1351914" w="340359">
                  <a:moveTo>
                    <a:pt x="0" y="0"/>
                  </a:moveTo>
                  <a:lnTo>
                    <a:pt x="340264" y="1351442"/>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6" name="Google Shape;246;p25"/>
            <p:cNvSpPr/>
            <p:nvPr/>
          </p:nvSpPr>
          <p:spPr>
            <a:xfrm>
              <a:off x="6793913" y="3303740"/>
              <a:ext cx="31115" cy="46355"/>
            </a:xfrm>
            <a:custGeom>
              <a:rect b="b" l="l" r="r" t="t"/>
              <a:pathLst>
                <a:path extrusionOk="0" h="46354" w="31115">
                  <a:moveTo>
                    <a:pt x="25810" y="45758"/>
                  </a:moveTo>
                  <a:lnTo>
                    <a:pt x="0" y="7682"/>
                  </a:lnTo>
                  <a:lnTo>
                    <a:pt x="30513" y="0"/>
                  </a:lnTo>
                  <a:lnTo>
                    <a:pt x="25810" y="45758"/>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7" name="Google Shape;247;p25"/>
            <p:cNvSpPr/>
            <p:nvPr/>
          </p:nvSpPr>
          <p:spPr>
            <a:xfrm>
              <a:off x="6793913" y="3303740"/>
              <a:ext cx="31115" cy="46355"/>
            </a:xfrm>
            <a:custGeom>
              <a:rect b="b" l="l" r="r" t="t"/>
              <a:pathLst>
                <a:path extrusionOk="0" h="46354" w="31115">
                  <a:moveTo>
                    <a:pt x="0" y="7682"/>
                  </a:moveTo>
                  <a:lnTo>
                    <a:pt x="25810" y="45758"/>
                  </a:lnTo>
                  <a:lnTo>
                    <a:pt x="30513" y="0"/>
                  </a:lnTo>
                  <a:lnTo>
                    <a:pt x="0" y="768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8" name="Google Shape;248;p25"/>
            <p:cNvSpPr/>
            <p:nvPr/>
          </p:nvSpPr>
          <p:spPr>
            <a:xfrm>
              <a:off x="6468905" y="2425080"/>
              <a:ext cx="320040" cy="423545"/>
            </a:xfrm>
            <a:custGeom>
              <a:rect b="b" l="l" r="r" t="t"/>
              <a:pathLst>
                <a:path extrusionOk="0" h="423544" w="320040">
                  <a:moveTo>
                    <a:pt x="0" y="0"/>
                  </a:moveTo>
                  <a:lnTo>
                    <a:pt x="319770" y="423311"/>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49" name="Google Shape;249;p25"/>
            <p:cNvSpPr/>
            <p:nvPr/>
          </p:nvSpPr>
          <p:spPr>
            <a:xfrm>
              <a:off x="6776122" y="2838908"/>
              <a:ext cx="38735" cy="44450"/>
            </a:xfrm>
            <a:custGeom>
              <a:rect b="b" l="l" r="r" t="t"/>
              <a:pathLst>
                <a:path extrusionOk="0" h="44450" w="38734">
                  <a:moveTo>
                    <a:pt x="38607" y="43973"/>
                  </a:moveTo>
                  <a:lnTo>
                    <a:pt x="0" y="18965"/>
                  </a:lnTo>
                  <a:lnTo>
                    <a:pt x="25107" y="0"/>
                  </a:lnTo>
                  <a:lnTo>
                    <a:pt x="38607" y="43973"/>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0" name="Google Shape;250;p25"/>
            <p:cNvSpPr/>
            <p:nvPr/>
          </p:nvSpPr>
          <p:spPr>
            <a:xfrm>
              <a:off x="6776122" y="2838908"/>
              <a:ext cx="38735" cy="44450"/>
            </a:xfrm>
            <a:custGeom>
              <a:rect b="b" l="l" r="r" t="t"/>
              <a:pathLst>
                <a:path extrusionOk="0" h="44450" w="38734">
                  <a:moveTo>
                    <a:pt x="0" y="18965"/>
                  </a:moveTo>
                  <a:lnTo>
                    <a:pt x="38607" y="43973"/>
                  </a:lnTo>
                  <a:lnTo>
                    <a:pt x="25107" y="0"/>
                  </a:lnTo>
                  <a:lnTo>
                    <a:pt x="0" y="18965"/>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1" name="Google Shape;251;p25"/>
            <p:cNvSpPr/>
            <p:nvPr/>
          </p:nvSpPr>
          <p:spPr>
            <a:xfrm>
              <a:off x="6468905" y="2425080"/>
              <a:ext cx="334645" cy="884555"/>
            </a:xfrm>
            <a:custGeom>
              <a:rect b="b" l="l" r="r" t="t"/>
              <a:pathLst>
                <a:path extrusionOk="0" h="884554" w="334645">
                  <a:moveTo>
                    <a:pt x="0" y="0"/>
                  </a:moveTo>
                  <a:lnTo>
                    <a:pt x="334025" y="884361"/>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2" name="Google Shape;252;p25"/>
            <p:cNvSpPr/>
            <p:nvPr/>
          </p:nvSpPr>
          <p:spPr>
            <a:xfrm>
              <a:off x="6788212" y="3303882"/>
              <a:ext cx="30480" cy="46355"/>
            </a:xfrm>
            <a:custGeom>
              <a:rect b="b" l="l" r="r" t="t"/>
              <a:pathLst>
                <a:path extrusionOk="0" h="46354" w="30479">
                  <a:moveTo>
                    <a:pt x="29990" y="45995"/>
                  </a:moveTo>
                  <a:lnTo>
                    <a:pt x="0" y="11117"/>
                  </a:lnTo>
                  <a:lnTo>
                    <a:pt x="29435" y="0"/>
                  </a:lnTo>
                  <a:lnTo>
                    <a:pt x="29990" y="45995"/>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3" name="Google Shape;253;p25"/>
            <p:cNvSpPr/>
            <p:nvPr/>
          </p:nvSpPr>
          <p:spPr>
            <a:xfrm>
              <a:off x="6788212" y="3303882"/>
              <a:ext cx="30480" cy="46355"/>
            </a:xfrm>
            <a:custGeom>
              <a:rect b="b" l="l" r="r" t="t"/>
              <a:pathLst>
                <a:path extrusionOk="0" h="46354" w="30479">
                  <a:moveTo>
                    <a:pt x="0" y="11117"/>
                  </a:moveTo>
                  <a:lnTo>
                    <a:pt x="29990" y="45995"/>
                  </a:lnTo>
                  <a:lnTo>
                    <a:pt x="29435" y="0"/>
                  </a:lnTo>
                  <a:lnTo>
                    <a:pt x="0" y="11117"/>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4" name="Google Shape;254;p25"/>
            <p:cNvSpPr/>
            <p:nvPr/>
          </p:nvSpPr>
          <p:spPr>
            <a:xfrm>
              <a:off x="6468905" y="2009658"/>
              <a:ext cx="334645" cy="884555"/>
            </a:xfrm>
            <a:custGeom>
              <a:rect b="b" l="l" r="r" t="t"/>
              <a:pathLst>
                <a:path extrusionOk="0" h="884555" w="334645">
                  <a:moveTo>
                    <a:pt x="0" y="884361"/>
                  </a:moveTo>
                  <a:lnTo>
                    <a:pt x="334025"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5" name="Google Shape;255;p25"/>
            <p:cNvSpPr/>
            <p:nvPr/>
          </p:nvSpPr>
          <p:spPr>
            <a:xfrm>
              <a:off x="6788212" y="1969221"/>
              <a:ext cx="30480" cy="46355"/>
            </a:xfrm>
            <a:custGeom>
              <a:rect b="b" l="l" r="r" t="t"/>
              <a:pathLst>
                <a:path extrusionOk="0" h="46355" w="30479">
                  <a:moveTo>
                    <a:pt x="29435" y="45996"/>
                  </a:moveTo>
                  <a:lnTo>
                    <a:pt x="0" y="34878"/>
                  </a:lnTo>
                  <a:lnTo>
                    <a:pt x="29990" y="0"/>
                  </a:lnTo>
                  <a:lnTo>
                    <a:pt x="29435" y="45996"/>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6" name="Google Shape;256;p25"/>
            <p:cNvSpPr/>
            <p:nvPr/>
          </p:nvSpPr>
          <p:spPr>
            <a:xfrm>
              <a:off x="6788212" y="1969221"/>
              <a:ext cx="30480" cy="46355"/>
            </a:xfrm>
            <a:custGeom>
              <a:rect b="b" l="l" r="r" t="t"/>
              <a:pathLst>
                <a:path extrusionOk="0" h="46355" w="30479">
                  <a:moveTo>
                    <a:pt x="29435" y="45996"/>
                  </a:moveTo>
                  <a:lnTo>
                    <a:pt x="29990" y="0"/>
                  </a:lnTo>
                  <a:lnTo>
                    <a:pt x="0" y="34878"/>
                  </a:lnTo>
                  <a:lnTo>
                    <a:pt x="29435" y="45996"/>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7" name="Google Shape;257;p25"/>
            <p:cNvSpPr/>
            <p:nvPr/>
          </p:nvSpPr>
          <p:spPr>
            <a:xfrm>
              <a:off x="6468905" y="2470708"/>
              <a:ext cx="320040" cy="423545"/>
            </a:xfrm>
            <a:custGeom>
              <a:rect b="b" l="l" r="r" t="t"/>
              <a:pathLst>
                <a:path extrusionOk="0" h="423544" w="320040">
                  <a:moveTo>
                    <a:pt x="0" y="423311"/>
                  </a:moveTo>
                  <a:lnTo>
                    <a:pt x="31977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8" name="Google Shape;258;p25"/>
            <p:cNvSpPr/>
            <p:nvPr/>
          </p:nvSpPr>
          <p:spPr>
            <a:xfrm>
              <a:off x="6776122" y="2436218"/>
              <a:ext cx="38735" cy="44450"/>
            </a:xfrm>
            <a:custGeom>
              <a:rect b="b" l="l" r="r" t="t"/>
              <a:pathLst>
                <a:path extrusionOk="0" h="44450" w="38734">
                  <a:moveTo>
                    <a:pt x="25107" y="43973"/>
                  </a:moveTo>
                  <a:lnTo>
                    <a:pt x="0" y="25007"/>
                  </a:lnTo>
                  <a:lnTo>
                    <a:pt x="38607" y="0"/>
                  </a:lnTo>
                  <a:lnTo>
                    <a:pt x="25107" y="43973"/>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59" name="Google Shape;259;p25"/>
            <p:cNvSpPr/>
            <p:nvPr/>
          </p:nvSpPr>
          <p:spPr>
            <a:xfrm>
              <a:off x="6776122" y="2436218"/>
              <a:ext cx="38735" cy="44450"/>
            </a:xfrm>
            <a:custGeom>
              <a:rect b="b" l="l" r="r" t="t"/>
              <a:pathLst>
                <a:path extrusionOk="0" h="44450" w="38734">
                  <a:moveTo>
                    <a:pt x="25107" y="43973"/>
                  </a:moveTo>
                  <a:lnTo>
                    <a:pt x="38607" y="0"/>
                  </a:lnTo>
                  <a:lnTo>
                    <a:pt x="0" y="25007"/>
                  </a:lnTo>
                  <a:lnTo>
                    <a:pt x="25107" y="43973"/>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0" name="Google Shape;260;p25"/>
            <p:cNvSpPr/>
            <p:nvPr/>
          </p:nvSpPr>
          <p:spPr>
            <a:xfrm>
              <a:off x="6468905" y="2939649"/>
              <a:ext cx="320040" cy="423545"/>
            </a:xfrm>
            <a:custGeom>
              <a:rect b="b" l="l" r="r" t="t"/>
              <a:pathLst>
                <a:path extrusionOk="0" h="423545" w="320040">
                  <a:moveTo>
                    <a:pt x="0" y="423310"/>
                  </a:moveTo>
                  <a:lnTo>
                    <a:pt x="31977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1" name="Google Shape;261;p25"/>
            <p:cNvSpPr/>
            <p:nvPr/>
          </p:nvSpPr>
          <p:spPr>
            <a:xfrm>
              <a:off x="6776122" y="2905158"/>
              <a:ext cx="38735" cy="44450"/>
            </a:xfrm>
            <a:custGeom>
              <a:rect b="b" l="l" r="r" t="t"/>
              <a:pathLst>
                <a:path extrusionOk="0" h="44450" w="38734">
                  <a:moveTo>
                    <a:pt x="25107" y="43973"/>
                  </a:moveTo>
                  <a:lnTo>
                    <a:pt x="0" y="25007"/>
                  </a:lnTo>
                  <a:lnTo>
                    <a:pt x="38607" y="0"/>
                  </a:lnTo>
                  <a:lnTo>
                    <a:pt x="25107" y="43973"/>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2" name="Google Shape;262;p25"/>
            <p:cNvSpPr/>
            <p:nvPr/>
          </p:nvSpPr>
          <p:spPr>
            <a:xfrm>
              <a:off x="6776122" y="2905158"/>
              <a:ext cx="38735" cy="44450"/>
            </a:xfrm>
            <a:custGeom>
              <a:rect b="b" l="l" r="r" t="t"/>
              <a:pathLst>
                <a:path extrusionOk="0" h="44450" w="38734">
                  <a:moveTo>
                    <a:pt x="25107" y="43973"/>
                  </a:moveTo>
                  <a:lnTo>
                    <a:pt x="38607" y="0"/>
                  </a:lnTo>
                  <a:lnTo>
                    <a:pt x="0" y="25007"/>
                  </a:lnTo>
                  <a:lnTo>
                    <a:pt x="25107" y="43973"/>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3" name="Google Shape;263;p25"/>
            <p:cNvSpPr/>
            <p:nvPr/>
          </p:nvSpPr>
          <p:spPr>
            <a:xfrm>
              <a:off x="6468905" y="2001768"/>
              <a:ext cx="320040" cy="423545"/>
            </a:xfrm>
            <a:custGeom>
              <a:rect b="b" l="l" r="r" t="t"/>
              <a:pathLst>
                <a:path extrusionOk="0" h="423544" w="320040">
                  <a:moveTo>
                    <a:pt x="0" y="423311"/>
                  </a:moveTo>
                  <a:lnTo>
                    <a:pt x="319770"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4" name="Google Shape;264;p25"/>
            <p:cNvSpPr/>
            <p:nvPr/>
          </p:nvSpPr>
          <p:spPr>
            <a:xfrm>
              <a:off x="6776122" y="1967278"/>
              <a:ext cx="38735" cy="44450"/>
            </a:xfrm>
            <a:custGeom>
              <a:rect b="b" l="l" r="r" t="t"/>
              <a:pathLst>
                <a:path extrusionOk="0" h="44450" w="38734">
                  <a:moveTo>
                    <a:pt x="25107" y="43973"/>
                  </a:moveTo>
                  <a:lnTo>
                    <a:pt x="0" y="25007"/>
                  </a:lnTo>
                  <a:lnTo>
                    <a:pt x="38607" y="0"/>
                  </a:lnTo>
                  <a:lnTo>
                    <a:pt x="25107" y="43973"/>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5" name="Google Shape;265;p25"/>
            <p:cNvSpPr/>
            <p:nvPr/>
          </p:nvSpPr>
          <p:spPr>
            <a:xfrm>
              <a:off x="6776122" y="1967278"/>
              <a:ext cx="38735" cy="44450"/>
            </a:xfrm>
            <a:custGeom>
              <a:rect b="b" l="l" r="r" t="t"/>
              <a:pathLst>
                <a:path extrusionOk="0" h="44450" w="38734">
                  <a:moveTo>
                    <a:pt x="25107" y="43973"/>
                  </a:moveTo>
                  <a:lnTo>
                    <a:pt x="38607" y="0"/>
                  </a:lnTo>
                  <a:lnTo>
                    <a:pt x="0" y="25007"/>
                  </a:lnTo>
                  <a:lnTo>
                    <a:pt x="25107" y="43973"/>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6" name="Google Shape;266;p25"/>
            <p:cNvSpPr/>
            <p:nvPr/>
          </p:nvSpPr>
          <p:spPr>
            <a:xfrm>
              <a:off x="6468905" y="2894020"/>
              <a:ext cx="320040" cy="423545"/>
            </a:xfrm>
            <a:custGeom>
              <a:rect b="b" l="l" r="r" t="t"/>
              <a:pathLst>
                <a:path extrusionOk="0" h="423545" w="320040">
                  <a:moveTo>
                    <a:pt x="0" y="0"/>
                  </a:moveTo>
                  <a:lnTo>
                    <a:pt x="319770" y="42331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7" name="Google Shape;267;p25"/>
            <p:cNvSpPr/>
            <p:nvPr/>
          </p:nvSpPr>
          <p:spPr>
            <a:xfrm>
              <a:off x="6776122" y="3307847"/>
              <a:ext cx="38735" cy="44450"/>
            </a:xfrm>
            <a:custGeom>
              <a:rect b="b" l="l" r="r" t="t"/>
              <a:pathLst>
                <a:path extrusionOk="0" h="44450" w="38734">
                  <a:moveTo>
                    <a:pt x="38607" y="43973"/>
                  </a:moveTo>
                  <a:lnTo>
                    <a:pt x="0" y="18965"/>
                  </a:lnTo>
                  <a:lnTo>
                    <a:pt x="25107" y="0"/>
                  </a:lnTo>
                  <a:lnTo>
                    <a:pt x="38607" y="43973"/>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8" name="Google Shape;268;p25"/>
            <p:cNvSpPr/>
            <p:nvPr/>
          </p:nvSpPr>
          <p:spPr>
            <a:xfrm>
              <a:off x="6776122" y="3307847"/>
              <a:ext cx="38735" cy="44450"/>
            </a:xfrm>
            <a:custGeom>
              <a:rect b="b" l="l" r="r" t="t"/>
              <a:pathLst>
                <a:path extrusionOk="0" h="44450" w="38734">
                  <a:moveTo>
                    <a:pt x="0" y="18965"/>
                  </a:moveTo>
                  <a:lnTo>
                    <a:pt x="38607" y="43973"/>
                  </a:lnTo>
                  <a:lnTo>
                    <a:pt x="25107" y="0"/>
                  </a:lnTo>
                  <a:lnTo>
                    <a:pt x="0" y="18965"/>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69" name="Google Shape;269;p25"/>
            <p:cNvSpPr/>
            <p:nvPr/>
          </p:nvSpPr>
          <p:spPr>
            <a:xfrm>
              <a:off x="6468905" y="2478598"/>
              <a:ext cx="334645" cy="884555"/>
            </a:xfrm>
            <a:custGeom>
              <a:rect b="b" l="l" r="r" t="t"/>
              <a:pathLst>
                <a:path extrusionOk="0" h="884554" w="334645">
                  <a:moveTo>
                    <a:pt x="0" y="884361"/>
                  </a:moveTo>
                  <a:lnTo>
                    <a:pt x="334025"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0" name="Google Shape;270;p25"/>
            <p:cNvSpPr/>
            <p:nvPr/>
          </p:nvSpPr>
          <p:spPr>
            <a:xfrm>
              <a:off x="6788212" y="2438161"/>
              <a:ext cx="30480" cy="46355"/>
            </a:xfrm>
            <a:custGeom>
              <a:rect b="b" l="l" r="r" t="t"/>
              <a:pathLst>
                <a:path extrusionOk="0" h="46355" w="30479">
                  <a:moveTo>
                    <a:pt x="29435" y="45996"/>
                  </a:moveTo>
                  <a:lnTo>
                    <a:pt x="0" y="34878"/>
                  </a:lnTo>
                  <a:lnTo>
                    <a:pt x="29990" y="0"/>
                  </a:lnTo>
                  <a:lnTo>
                    <a:pt x="29435" y="45996"/>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1" name="Google Shape;271;p25"/>
            <p:cNvSpPr/>
            <p:nvPr/>
          </p:nvSpPr>
          <p:spPr>
            <a:xfrm>
              <a:off x="6788212" y="2438161"/>
              <a:ext cx="30480" cy="46355"/>
            </a:xfrm>
            <a:custGeom>
              <a:rect b="b" l="l" r="r" t="t"/>
              <a:pathLst>
                <a:path extrusionOk="0" h="46355" w="30479">
                  <a:moveTo>
                    <a:pt x="29435" y="45996"/>
                  </a:moveTo>
                  <a:lnTo>
                    <a:pt x="29990" y="0"/>
                  </a:lnTo>
                  <a:lnTo>
                    <a:pt x="0" y="34878"/>
                  </a:lnTo>
                  <a:lnTo>
                    <a:pt x="29435" y="45996"/>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2" name="Google Shape;272;p25"/>
            <p:cNvSpPr/>
            <p:nvPr/>
          </p:nvSpPr>
          <p:spPr>
            <a:xfrm>
              <a:off x="6468905" y="2011518"/>
              <a:ext cx="340360" cy="1351915"/>
            </a:xfrm>
            <a:custGeom>
              <a:rect b="b" l="l" r="r" t="t"/>
              <a:pathLst>
                <a:path extrusionOk="0" h="1351914" w="340359">
                  <a:moveTo>
                    <a:pt x="0" y="1351441"/>
                  </a:moveTo>
                  <a:lnTo>
                    <a:pt x="340264"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3" name="Google Shape;273;p25"/>
            <p:cNvSpPr/>
            <p:nvPr/>
          </p:nvSpPr>
          <p:spPr>
            <a:xfrm>
              <a:off x="6793913" y="1969601"/>
              <a:ext cx="31115" cy="46355"/>
            </a:xfrm>
            <a:custGeom>
              <a:rect b="b" l="l" r="r" t="t"/>
              <a:pathLst>
                <a:path extrusionOk="0" h="46355" w="31115">
                  <a:moveTo>
                    <a:pt x="30513" y="45758"/>
                  </a:moveTo>
                  <a:lnTo>
                    <a:pt x="0" y="38075"/>
                  </a:lnTo>
                  <a:lnTo>
                    <a:pt x="25810" y="0"/>
                  </a:lnTo>
                  <a:lnTo>
                    <a:pt x="30513" y="45758"/>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4" name="Google Shape;274;p25"/>
            <p:cNvSpPr/>
            <p:nvPr/>
          </p:nvSpPr>
          <p:spPr>
            <a:xfrm>
              <a:off x="6793913" y="1969601"/>
              <a:ext cx="31115" cy="46355"/>
            </a:xfrm>
            <a:custGeom>
              <a:rect b="b" l="l" r="r" t="t"/>
              <a:pathLst>
                <a:path extrusionOk="0" h="46355" w="31115">
                  <a:moveTo>
                    <a:pt x="30513" y="45758"/>
                  </a:moveTo>
                  <a:lnTo>
                    <a:pt x="25810" y="0"/>
                  </a:lnTo>
                  <a:lnTo>
                    <a:pt x="0" y="38075"/>
                  </a:lnTo>
                  <a:lnTo>
                    <a:pt x="30513" y="45758"/>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5" name="Google Shape;275;p25"/>
            <p:cNvSpPr/>
            <p:nvPr/>
          </p:nvSpPr>
          <p:spPr>
            <a:xfrm>
              <a:off x="7266461" y="2219008"/>
              <a:ext cx="307340" cy="206375"/>
            </a:xfrm>
            <a:custGeom>
              <a:rect b="b" l="l" r="r" t="t"/>
              <a:pathLst>
                <a:path extrusionOk="0" h="206375" w="307340">
                  <a:moveTo>
                    <a:pt x="0" y="206071"/>
                  </a:moveTo>
                  <a:lnTo>
                    <a:pt x="306777"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6" name="Google Shape;276;p25"/>
            <p:cNvSpPr/>
            <p:nvPr/>
          </p:nvSpPr>
          <p:spPr>
            <a:xfrm>
              <a:off x="7564466" y="2194905"/>
              <a:ext cx="45085" cy="37465"/>
            </a:xfrm>
            <a:custGeom>
              <a:rect b="b" l="l" r="r" t="t"/>
              <a:pathLst>
                <a:path extrusionOk="0" h="37464" w="45084">
                  <a:moveTo>
                    <a:pt x="17545" y="37162"/>
                  </a:moveTo>
                  <a:lnTo>
                    <a:pt x="0" y="11042"/>
                  </a:lnTo>
                  <a:lnTo>
                    <a:pt x="44654" y="0"/>
                  </a:lnTo>
                  <a:lnTo>
                    <a:pt x="17545" y="3716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7" name="Google Shape;277;p25"/>
            <p:cNvSpPr/>
            <p:nvPr/>
          </p:nvSpPr>
          <p:spPr>
            <a:xfrm>
              <a:off x="7564466" y="2194905"/>
              <a:ext cx="45085" cy="37465"/>
            </a:xfrm>
            <a:custGeom>
              <a:rect b="b" l="l" r="r" t="t"/>
              <a:pathLst>
                <a:path extrusionOk="0" h="37464" w="45084">
                  <a:moveTo>
                    <a:pt x="17545" y="37162"/>
                  </a:moveTo>
                  <a:lnTo>
                    <a:pt x="44654" y="0"/>
                  </a:lnTo>
                  <a:lnTo>
                    <a:pt x="0" y="11042"/>
                  </a:lnTo>
                  <a:lnTo>
                    <a:pt x="17545" y="3716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8" name="Google Shape;278;p25"/>
            <p:cNvSpPr/>
            <p:nvPr/>
          </p:nvSpPr>
          <p:spPr>
            <a:xfrm>
              <a:off x="7266461" y="2691107"/>
              <a:ext cx="306705" cy="203200"/>
            </a:xfrm>
            <a:custGeom>
              <a:rect b="b" l="l" r="r" t="t"/>
              <a:pathLst>
                <a:path extrusionOk="0" h="203200" w="306704">
                  <a:moveTo>
                    <a:pt x="0" y="202912"/>
                  </a:moveTo>
                  <a:lnTo>
                    <a:pt x="306562"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79" name="Google Shape;279;p25"/>
            <p:cNvSpPr/>
            <p:nvPr/>
          </p:nvSpPr>
          <p:spPr>
            <a:xfrm>
              <a:off x="7564340" y="2667249"/>
              <a:ext cx="45085" cy="37465"/>
            </a:xfrm>
            <a:custGeom>
              <a:rect b="b" l="l" r="r" t="t"/>
              <a:pathLst>
                <a:path extrusionOk="0" h="37464" w="45084">
                  <a:moveTo>
                    <a:pt x="17366" y="36977"/>
                  </a:moveTo>
                  <a:lnTo>
                    <a:pt x="0" y="10738"/>
                  </a:lnTo>
                  <a:lnTo>
                    <a:pt x="44727" y="0"/>
                  </a:lnTo>
                  <a:lnTo>
                    <a:pt x="17366" y="36977"/>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0" name="Google Shape;280;p25"/>
            <p:cNvSpPr/>
            <p:nvPr/>
          </p:nvSpPr>
          <p:spPr>
            <a:xfrm>
              <a:off x="7564340" y="2667249"/>
              <a:ext cx="45085" cy="37465"/>
            </a:xfrm>
            <a:custGeom>
              <a:rect b="b" l="l" r="r" t="t"/>
              <a:pathLst>
                <a:path extrusionOk="0" h="37464" w="45084">
                  <a:moveTo>
                    <a:pt x="17366" y="36977"/>
                  </a:moveTo>
                  <a:lnTo>
                    <a:pt x="44727" y="0"/>
                  </a:lnTo>
                  <a:lnTo>
                    <a:pt x="0" y="10738"/>
                  </a:lnTo>
                  <a:lnTo>
                    <a:pt x="17366" y="36977"/>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1" name="Google Shape;281;p25"/>
            <p:cNvSpPr/>
            <p:nvPr/>
          </p:nvSpPr>
          <p:spPr>
            <a:xfrm>
              <a:off x="7266461" y="3163202"/>
              <a:ext cx="306705" cy="200025"/>
            </a:xfrm>
            <a:custGeom>
              <a:rect b="b" l="l" r="r" t="t"/>
              <a:pathLst>
                <a:path extrusionOk="0" h="200025" w="306704">
                  <a:moveTo>
                    <a:pt x="0" y="199757"/>
                  </a:moveTo>
                  <a:lnTo>
                    <a:pt x="306346"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2" name="Google Shape;282;p25"/>
            <p:cNvSpPr/>
            <p:nvPr/>
          </p:nvSpPr>
          <p:spPr>
            <a:xfrm>
              <a:off x="7564215" y="3139592"/>
              <a:ext cx="45085" cy="36830"/>
            </a:xfrm>
            <a:custGeom>
              <a:rect b="b" l="l" r="r" t="t"/>
              <a:pathLst>
                <a:path extrusionOk="0" h="36830" w="45084">
                  <a:moveTo>
                    <a:pt x="17185" y="36788"/>
                  </a:moveTo>
                  <a:lnTo>
                    <a:pt x="0" y="10431"/>
                  </a:lnTo>
                  <a:lnTo>
                    <a:pt x="44800" y="0"/>
                  </a:lnTo>
                  <a:lnTo>
                    <a:pt x="17185" y="36788"/>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3" name="Google Shape;283;p25"/>
            <p:cNvSpPr/>
            <p:nvPr/>
          </p:nvSpPr>
          <p:spPr>
            <a:xfrm>
              <a:off x="7564215" y="3139592"/>
              <a:ext cx="45085" cy="36830"/>
            </a:xfrm>
            <a:custGeom>
              <a:rect b="b" l="l" r="r" t="t"/>
              <a:pathLst>
                <a:path extrusionOk="0" h="36830" w="45084">
                  <a:moveTo>
                    <a:pt x="17185" y="36788"/>
                  </a:moveTo>
                  <a:lnTo>
                    <a:pt x="44800" y="0"/>
                  </a:lnTo>
                  <a:lnTo>
                    <a:pt x="0" y="10431"/>
                  </a:lnTo>
                  <a:lnTo>
                    <a:pt x="17185" y="36788"/>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4" name="Google Shape;284;p25"/>
            <p:cNvSpPr/>
            <p:nvPr/>
          </p:nvSpPr>
          <p:spPr>
            <a:xfrm>
              <a:off x="7266461" y="2710634"/>
              <a:ext cx="328930" cy="652780"/>
            </a:xfrm>
            <a:custGeom>
              <a:rect b="b" l="l" r="r" t="t"/>
              <a:pathLst>
                <a:path extrusionOk="0" h="652779" w="328929">
                  <a:moveTo>
                    <a:pt x="0" y="652325"/>
                  </a:moveTo>
                  <a:lnTo>
                    <a:pt x="328513"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5" name="Google Shape;285;p25"/>
            <p:cNvSpPr/>
            <p:nvPr/>
          </p:nvSpPr>
          <p:spPr>
            <a:xfrm>
              <a:off x="7580922" y="2672027"/>
              <a:ext cx="33655" cy="45720"/>
            </a:xfrm>
            <a:custGeom>
              <a:rect b="b" l="l" r="r" t="t"/>
              <a:pathLst>
                <a:path extrusionOk="0" h="45719" w="33654">
                  <a:moveTo>
                    <a:pt x="28103" y="45682"/>
                  </a:moveTo>
                  <a:lnTo>
                    <a:pt x="0" y="31529"/>
                  </a:lnTo>
                  <a:lnTo>
                    <a:pt x="33493" y="0"/>
                  </a:lnTo>
                  <a:lnTo>
                    <a:pt x="28103" y="4568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6" name="Google Shape;286;p25"/>
            <p:cNvSpPr/>
            <p:nvPr/>
          </p:nvSpPr>
          <p:spPr>
            <a:xfrm>
              <a:off x="7580922" y="2672027"/>
              <a:ext cx="33655" cy="45720"/>
            </a:xfrm>
            <a:custGeom>
              <a:rect b="b" l="l" r="r" t="t"/>
              <a:pathLst>
                <a:path extrusionOk="0" h="45719" w="33654">
                  <a:moveTo>
                    <a:pt x="28103" y="45682"/>
                  </a:moveTo>
                  <a:lnTo>
                    <a:pt x="33493" y="0"/>
                  </a:lnTo>
                  <a:lnTo>
                    <a:pt x="0" y="31529"/>
                  </a:lnTo>
                  <a:lnTo>
                    <a:pt x="28103" y="4568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7" name="Google Shape;287;p25"/>
            <p:cNvSpPr/>
            <p:nvPr/>
          </p:nvSpPr>
          <p:spPr>
            <a:xfrm>
              <a:off x="7266461" y="2241917"/>
              <a:ext cx="337820" cy="1121410"/>
            </a:xfrm>
            <a:custGeom>
              <a:rect b="b" l="l" r="r" t="t"/>
              <a:pathLst>
                <a:path extrusionOk="0" h="1121410" w="337820">
                  <a:moveTo>
                    <a:pt x="0" y="1121042"/>
                  </a:moveTo>
                  <a:lnTo>
                    <a:pt x="337733"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8" name="Google Shape;288;p25"/>
            <p:cNvSpPr/>
            <p:nvPr/>
          </p:nvSpPr>
          <p:spPr>
            <a:xfrm>
              <a:off x="7589130" y="2200529"/>
              <a:ext cx="30480" cy="46355"/>
            </a:xfrm>
            <a:custGeom>
              <a:rect b="b" l="l" r="r" t="t"/>
              <a:pathLst>
                <a:path extrusionOk="0" h="46355" w="30479">
                  <a:moveTo>
                    <a:pt x="30126" y="45926"/>
                  </a:moveTo>
                  <a:lnTo>
                    <a:pt x="0" y="36849"/>
                  </a:lnTo>
                  <a:lnTo>
                    <a:pt x="27532" y="0"/>
                  </a:lnTo>
                  <a:lnTo>
                    <a:pt x="30126" y="45926"/>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89" name="Google Shape;289;p25"/>
            <p:cNvSpPr/>
            <p:nvPr/>
          </p:nvSpPr>
          <p:spPr>
            <a:xfrm>
              <a:off x="7589130" y="2200529"/>
              <a:ext cx="30480" cy="46355"/>
            </a:xfrm>
            <a:custGeom>
              <a:rect b="b" l="l" r="r" t="t"/>
              <a:pathLst>
                <a:path extrusionOk="0" h="46355" w="30479">
                  <a:moveTo>
                    <a:pt x="30126" y="45926"/>
                  </a:moveTo>
                  <a:lnTo>
                    <a:pt x="27532" y="0"/>
                  </a:lnTo>
                  <a:lnTo>
                    <a:pt x="0" y="36849"/>
                  </a:lnTo>
                  <a:lnTo>
                    <a:pt x="30126" y="45926"/>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0" name="Google Shape;290;p25"/>
            <p:cNvSpPr/>
            <p:nvPr/>
          </p:nvSpPr>
          <p:spPr>
            <a:xfrm>
              <a:off x="7266461" y="2238262"/>
              <a:ext cx="328930" cy="655955"/>
            </a:xfrm>
            <a:custGeom>
              <a:rect b="b" l="l" r="r" t="t"/>
              <a:pathLst>
                <a:path extrusionOk="0" h="655955" w="328929">
                  <a:moveTo>
                    <a:pt x="0" y="655757"/>
                  </a:moveTo>
                  <a:lnTo>
                    <a:pt x="328614" y="0"/>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1" name="Google Shape;291;p25"/>
            <p:cNvSpPr/>
            <p:nvPr/>
          </p:nvSpPr>
          <p:spPr>
            <a:xfrm>
              <a:off x="7581010" y="2199617"/>
              <a:ext cx="33655" cy="45720"/>
            </a:xfrm>
            <a:custGeom>
              <a:rect b="b" l="l" r="r" t="t"/>
              <a:pathLst>
                <a:path extrusionOk="0" h="45719" w="33654">
                  <a:moveTo>
                    <a:pt x="28131" y="45692"/>
                  </a:moveTo>
                  <a:lnTo>
                    <a:pt x="0" y="31596"/>
                  </a:lnTo>
                  <a:lnTo>
                    <a:pt x="33431" y="0"/>
                  </a:lnTo>
                  <a:lnTo>
                    <a:pt x="28131" y="4569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2" name="Google Shape;292;p25"/>
            <p:cNvSpPr/>
            <p:nvPr/>
          </p:nvSpPr>
          <p:spPr>
            <a:xfrm>
              <a:off x="7581010" y="2199617"/>
              <a:ext cx="33655" cy="45720"/>
            </a:xfrm>
            <a:custGeom>
              <a:rect b="b" l="l" r="r" t="t"/>
              <a:pathLst>
                <a:path extrusionOk="0" h="45719" w="33654">
                  <a:moveTo>
                    <a:pt x="28131" y="45692"/>
                  </a:moveTo>
                  <a:lnTo>
                    <a:pt x="33431" y="0"/>
                  </a:lnTo>
                  <a:lnTo>
                    <a:pt x="0" y="31596"/>
                  </a:lnTo>
                  <a:lnTo>
                    <a:pt x="28131" y="4569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3" name="Google Shape;293;p25"/>
            <p:cNvSpPr/>
            <p:nvPr/>
          </p:nvSpPr>
          <p:spPr>
            <a:xfrm>
              <a:off x="7266461" y="1956139"/>
              <a:ext cx="306705" cy="200025"/>
            </a:xfrm>
            <a:custGeom>
              <a:rect b="b" l="l" r="r" t="t"/>
              <a:pathLst>
                <a:path extrusionOk="0" h="200025" w="306704">
                  <a:moveTo>
                    <a:pt x="0" y="0"/>
                  </a:moveTo>
                  <a:lnTo>
                    <a:pt x="306346" y="199758"/>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4" name="Google Shape;294;p25"/>
            <p:cNvSpPr/>
            <p:nvPr/>
          </p:nvSpPr>
          <p:spPr>
            <a:xfrm>
              <a:off x="7564215" y="2142719"/>
              <a:ext cx="45085" cy="36830"/>
            </a:xfrm>
            <a:custGeom>
              <a:rect b="b" l="l" r="r" t="t"/>
              <a:pathLst>
                <a:path extrusionOk="0" h="36830" w="45084">
                  <a:moveTo>
                    <a:pt x="44800" y="36788"/>
                  </a:moveTo>
                  <a:lnTo>
                    <a:pt x="0" y="26357"/>
                  </a:lnTo>
                  <a:lnTo>
                    <a:pt x="17185" y="0"/>
                  </a:lnTo>
                  <a:lnTo>
                    <a:pt x="44800" y="36788"/>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5" name="Google Shape;295;p25"/>
            <p:cNvSpPr/>
            <p:nvPr/>
          </p:nvSpPr>
          <p:spPr>
            <a:xfrm>
              <a:off x="7564215" y="2142719"/>
              <a:ext cx="45085" cy="36830"/>
            </a:xfrm>
            <a:custGeom>
              <a:rect b="b" l="l" r="r" t="t"/>
              <a:pathLst>
                <a:path extrusionOk="0" h="36830" w="45084">
                  <a:moveTo>
                    <a:pt x="0" y="26357"/>
                  </a:moveTo>
                  <a:lnTo>
                    <a:pt x="44800" y="36788"/>
                  </a:lnTo>
                  <a:lnTo>
                    <a:pt x="17185" y="0"/>
                  </a:lnTo>
                  <a:lnTo>
                    <a:pt x="0" y="26357"/>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6" name="Google Shape;296;p25"/>
            <p:cNvSpPr/>
            <p:nvPr/>
          </p:nvSpPr>
          <p:spPr>
            <a:xfrm>
              <a:off x="7266461" y="1956139"/>
              <a:ext cx="328930" cy="652780"/>
            </a:xfrm>
            <a:custGeom>
              <a:rect b="b" l="l" r="r" t="t"/>
              <a:pathLst>
                <a:path extrusionOk="0" h="652780" w="328929">
                  <a:moveTo>
                    <a:pt x="0" y="0"/>
                  </a:moveTo>
                  <a:lnTo>
                    <a:pt x="328513" y="652326"/>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7" name="Google Shape;297;p25"/>
            <p:cNvSpPr/>
            <p:nvPr/>
          </p:nvSpPr>
          <p:spPr>
            <a:xfrm>
              <a:off x="7580922" y="2601389"/>
              <a:ext cx="33655" cy="45720"/>
            </a:xfrm>
            <a:custGeom>
              <a:rect b="b" l="l" r="r" t="t"/>
              <a:pathLst>
                <a:path extrusionOk="0" h="45719" w="33654">
                  <a:moveTo>
                    <a:pt x="33493" y="45682"/>
                  </a:moveTo>
                  <a:lnTo>
                    <a:pt x="0" y="14152"/>
                  </a:lnTo>
                  <a:lnTo>
                    <a:pt x="28103" y="0"/>
                  </a:lnTo>
                  <a:lnTo>
                    <a:pt x="33493" y="4568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8" name="Google Shape;298;p25"/>
            <p:cNvSpPr/>
            <p:nvPr/>
          </p:nvSpPr>
          <p:spPr>
            <a:xfrm>
              <a:off x="7580922" y="2601389"/>
              <a:ext cx="33655" cy="45720"/>
            </a:xfrm>
            <a:custGeom>
              <a:rect b="b" l="l" r="r" t="t"/>
              <a:pathLst>
                <a:path extrusionOk="0" h="45719" w="33654">
                  <a:moveTo>
                    <a:pt x="0" y="14152"/>
                  </a:moveTo>
                  <a:lnTo>
                    <a:pt x="33493" y="45682"/>
                  </a:lnTo>
                  <a:lnTo>
                    <a:pt x="28103" y="0"/>
                  </a:lnTo>
                  <a:lnTo>
                    <a:pt x="0" y="14152"/>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299" name="Google Shape;299;p25"/>
            <p:cNvSpPr/>
            <p:nvPr/>
          </p:nvSpPr>
          <p:spPr>
            <a:xfrm>
              <a:off x="7266461" y="1956139"/>
              <a:ext cx="337820" cy="1121410"/>
            </a:xfrm>
            <a:custGeom>
              <a:rect b="b" l="l" r="r" t="t"/>
              <a:pathLst>
                <a:path extrusionOk="0" h="1121410" w="337820">
                  <a:moveTo>
                    <a:pt x="0" y="0"/>
                  </a:moveTo>
                  <a:lnTo>
                    <a:pt x="337733" y="1121043"/>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0" name="Google Shape;300;p25"/>
            <p:cNvSpPr/>
            <p:nvPr/>
          </p:nvSpPr>
          <p:spPr>
            <a:xfrm>
              <a:off x="7589130" y="3072644"/>
              <a:ext cx="30480" cy="46355"/>
            </a:xfrm>
            <a:custGeom>
              <a:rect b="b" l="l" r="r" t="t"/>
              <a:pathLst>
                <a:path extrusionOk="0" h="46355" w="30479">
                  <a:moveTo>
                    <a:pt x="27532" y="45926"/>
                  </a:moveTo>
                  <a:lnTo>
                    <a:pt x="0" y="9076"/>
                  </a:lnTo>
                  <a:lnTo>
                    <a:pt x="30126" y="0"/>
                  </a:lnTo>
                  <a:lnTo>
                    <a:pt x="27532" y="45926"/>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1" name="Google Shape;301;p25"/>
            <p:cNvSpPr/>
            <p:nvPr/>
          </p:nvSpPr>
          <p:spPr>
            <a:xfrm>
              <a:off x="7589130" y="3072644"/>
              <a:ext cx="30480" cy="46355"/>
            </a:xfrm>
            <a:custGeom>
              <a:rect b="b" l="l" r="r" t="t"/>
              <a:pathLst>
                <a:path extrusionOk="0" h="46355" w="30479">
                  <a:moveTo>
                    <a:pt x="0" y="9076"/>
                  </a:moveTo>
                  <a:lnTo>
                    <a:pt x="27532" y="45926"/>
                  </a:lnTo>
                  <a:lnTo>
                    <a:pt x="30126" y="0"/>
                  </a:lnTo>
                  <a:lnTo>
                    <a:pt x="0" y="9076"/>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2" name="Google Shape;302;p25"/>
            <p:cNvSpPr/>
            <p:nvPr/>
          </p:nvSpPr>
          <p:spPr>
            <a:xfrm>
              <a:off x="7266461" y="2425080"/>
              <a:ext cx="328930" cy="655955"/>
            </a:xfrm>
            <a:custGeom>
              <a:rect b="b" l="l" r="r" t="t"/>
              <a:pathLst>
                <a:path extrusionOk="0" h="655955" w="328929">
                  <a:moveTo>
                    <a:pt x="0" y="0"/>
                  </a:moveTo>
                  <a:lnTo>
                    <a:pt x="328614" y="655757"/>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3" name="Google Shape;303;p25"/>
            <p:cNvSpPr/>
            <p:nvPr/>
          </p:nvSpPr>
          <p:spPr>
            <a:xfrm>
              <a:off x="7581010" y="3073789"/>
              <a:ext cx="33655" cy="45720"/>
            </a:xfrm>
            <a:custGeom>
              <a:rect b="b" l="l" r="r" t="t"/>
              <a:pathLst>
                <a:path extrusionOk="0" h="45719" w="33654">
                  <a:moveTo>
                    <a:pt x="33431" y="45692"/>
                  </a:moveTo>
                  <a:lnTo>
                    <a:pt x="0" y="14096"/>
                  </a:lnTo>
                  <a:lnTo>
                    <a:pt x="28131" y="0"/>
                  </a:lnTo>
                  <a:lnTo>
                    <a:pt x="33431" y="4569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4" name="Google Shape;304;p25"/>
            <p:cNvSpPr/>
            <p:nvPr/>
          </p:nvSpPr>
          <p:spPr>
            <a:xfrm>
              <a:off x="7581010" y="3073789"/>
              <a:ext cx="33655" cy="45720"/>
            </a:xfrm>
            <a:custGeom>
              <a:rect b="b" l="l" r="r" t="t"/>
              <a:pathLst>
                <a:path extrusionOk="0" h="45719" w="33654">
                  <a:moveTo>
                    <a:pt x="0" y="14096"/>
                  </a:moveTo>
                  <a:lnTo>
                    <a:pt x="33431" y="45692"/>
                  </a:lnTo>
                  <a:lnTo>
                    <a:pt x="28131" y="0"/>
                  </a:lnTo>
                  <a:lnTo>
                    <a:pt x="0" y="14096"/>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5" name="Google Shape;305;p25"/>
            <p:cNvSpPr/>
            <p:nvPr/>
          </p:nvSpPr>
          <p:spPr>
            <a:xfrm>
              <a:off x="7266461" y="2425080"/>
              <a:ext cx="306705" cy="203200"/>
            </a:xfrm>
            <a:custGeom>
              <a:rect b="b" l="l" r="r" t="t"/>
              <a:pathLst>
                <a:path extrusionOk="0" h="203200" w="306704">
                  <a:moveTo>
                    <a:pt x="0" y="0"/>
                  </a:moveTo>
                  <a:lnTo>
                    <a:pt x="306562" y="202912"/>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6" name="Google Shape;306;p25"/>
            <p:cNvSpPr/>
            <p:nvPr/>
          </p:nvSpPr>
          <p:spPr>
            <a:xfrm>
              <a:off x="7564340" y="2614873"/>
              <a:ext cx="45085" cy="37465"/>
            </a:xfrm>
            <a:custGeom>
              <a:rect b="b" l="l" r="r" t="t"/>
              <a:pathLst>
                <a:path extrusionOk="0" h="37464" w="45084">
                  <a:moveTo>
                    <a:pt x="44727" y="36977"/>
                  </a:moveTo>
                  <a:lnTo>
                    <a:pt x="0" y="26238"/>
                  </a:lnTo>
                  <a:lnTo>
                    <a:pt x="17366" y="0"/>
                  </a:lnTo>
                  <a:lnTo>
                    <a:pt x="44727" y="36977"/>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7" name="Google Shape;307;p25"/>
            <p:cNvSpPr/>
            <p:nvPr/>
          </p:nvSpPr>
          <p:spPr>
            <a:xfrm>
              <a:off x="7564340" y="2614873"/>
              <a:ext cx="45085" cy="37465"/>
            </a:xfrm>
            <a:custGeom>
              <a:rect b="b" l="l" r="r" t="t"/>
              <a:pathLst>
                <a:path extrusionOk="0" h="37464" w="45084">
                  <a:moveTo>
                    <a:pt x="0" y="26238"/>
                  </a:moveTo>
                  <a:lnTo>
                    <a:pt x="44727" y="36977"/>
                  </a:lnTo>
                  <a:lnTo>
                    <a:pt x="17366" y="0"/>
                  </a:lnTo>
                  <a:lnTo>
                    <a:pt x="0" y="26238"/>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8" name="Google Shape;308;p25"/>
            <p:cNvSpPr/>
            <p:nvPr/>
          </p:nvSpPr>
          <p:spPr>
            <a:xfrm>
              <a:off x="7266461" y="2894020"/>
              <a:ext cx="307340" cy="206375"/>
            </a:xfrm>
            <a:custGeom>
              <a:rect b="b" l="l" r="r" t="t"/>
              <a:pathLst>
                <a:path extrusionOk="0" h="206375" w="307340">
                  <a:moveTo>
                    <a:pt x="0" y="0"/>
                  </a:moveTo>
                  <a:lnTo>
                    <a:pt x="306777" y="206071"/>
                  </a:lnTo>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09" name="Google Shape;309;p25"/>
            <p:cNvSpPr/>
            <p:nvPr/>
          </p:nvSpPr>
          <p:spPr>
            <a:xfrm>
              <a:off x="7564466" y="3087032"/>
              <a:ext cx="45085" cy="37465"/>
            </a:xfrm>
            <a:custGeom>
              <a:rect b="b" l="l" r="r" t="t"/>
              <a:pathLst>
                <a:path extrusionOk="0" h="37464" w="45084">
                  <a:moveTo>
                    <a:pt x="44654" y="37162"/>
                  </a:moveTo>
                  <a:lnTo>
                    <a:pt x="0" y="26119"/>
                  </a:lnTo>
                  <a:lnTo>
                    <a:pt x="17545" y="0"/>
                  </a:lnTo>
                  <a:lnTo>
                    <a:pt x="44654" y="37162"/>
                  </a:lnTo>
                  <a:close/>
                </a:path>
              </a:pathLst>
            </a:custGeom>
            <a:solidFill>
              <a:srgbClr val="595959"/>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0" name="Google Shape;310;p25"/>
            <p:cNvSpPr/>
            <p:nvPr/>
          </p:nvSpPr>
          <p:spPr>
            <a:xfrm>
              <a:off x="7564466" y="3087032"/>
              <a:ext cx="45085" cy="37465"/>
            </a:xfrm>
            <a:custGeom>
              <a:rect b="b" l="l" r="r" t="t"/>
              <a:pathLst>
                <a:path extrusionOk="0" h="37464" w="45084">
                  <a:moveTo>
                    <a:pt x="0" y="26119"/>
                  </a:moveTo>
                  <a:lnTo>
                    <a:pt x="44654" y="37162"/>
                  </a:lnTo>
                  <a:lnTo>
                    <a:pt x="17545" y="0"/>
                  </a:lnTo>
                  <a:lnTo>
                    <a:pt x="0" y="2611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
        <p:nvSpPr>
          <p:cNvPr id="311" name="Google Shape;311;p25"/>
          <p:cNvSpPr txBox="1"/>
          <p:nvPr/>
        </p:nvSpPr>
        <p:spPr>
          <a:xfrm>
            <a:off x="5189011" y="1340037"/>
            <a:ext cx="42037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400">
                <a:latin typeface="Arial"/>
                <a:ea typeface="Arial"/>
                <a:cs typeface="Arial"/>
                <a:sym typeface="Arial"/>
              </a:rPr>
              <a:t>Input</a:t>
            </a:r>
            <a:endParaRPr sz="1400">
              <a:latin typeface="Arial"/>
              <a:ea typeface="Arial"/>
              <a:cs typeface="Arial"/>
              <a:sym typeface="Arial"/>
            </a:endParaRPr>
          </a:p>
        </p:txBody>
      </p:sp>
      <p:sp>
        <p:nvSpPr>
          <p:cNvPr id="312" name="Google Shape;312;p25"/>
          <p:cNvSpPr txBox="1"/>
          <p:nvPr/>
        </p:nvSpPr>
        <p:spPr>
          <a:xfrm>
            <a:off x="7568410" y="1340037"/>
            <a:ext cx="55880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400">
                <a:latin typeface="Arial"/>
                <a:ea typeface="Arial"/>
                <a:cs typeface="Arial"/>
                <a:sym typeface="Arial"/>
              </a:rPr>
              <a:t>Output</a:t>
            </a:r>
            <a:endParaRPr sz="1400">
              <a:latin typeface="Arial"/>
              <a:ea typeface="Arial"/>
              <a:cs typeface="Arial"/>
              <a:sym typeface="Arial"/>
            </a:endParaRPr>
          </a:p>
        </p:txBody>
      </p:sp>
      <p:sp>
        <p:nvSpPr>
          <p:cNvPr id="313" name="Google Shape;313;p25"/>
          <p:cNvSpPr txBox="1"/>
          <p:nvPr/>
        </p:nvSpPr>
        <p:spPr>
          <a:xfrm>
            <a:off x="5998523" y="1340037"/>
            <a:ext cx="1172210" cy="2387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 sz="1400">
                <a:latin typeface="Arial"/>
                <a:ea typeface="Arial"/>
                <a:cs typeface="Arial"/>
                <a:sym typeface="Arial"/>
              </a:rPr>
              <a:t>Hidden Layers</a:t>
            </a:r>
            <a:endParaRPr sz="1400">
              <a:latin typeface="Arial"/>
              <a:ea typeface="Arial"/>
              <a:cs typeface="Arial"/>
              <a:sym typeface="Arial"/>
            </a:endParaRPr>
          </a:p>
        </p:txBody>
      </p:sp>
      <p:grpSp>
        <p:nvGrpSpPr>
          <p:cNvPr id="314" name="Google Shape;314;p25"/>
          <p:cNvGrpSpPr/>
          <p:nvPr/>
        </p:nvGrpSpPr>
        <p:grpSpPr>
          <a:xfrm>
            <a:off x="4404150" y="2438849"/>
            <a:ext cx="481965" cy="418465"/>
            <a:chOff x="4404150" y="2438849"/>
            <a:chExt cx="481965" cy="418465"/>
          </a:xfrm>
        </p:grpSpPr>
        <p:sp>
          <p:nvSpPr>
            <p:cNvPr id="315" name="Google Shape;315;p25"/>
            <p:cNvSpPr/>
            <p:nvPr/>
          </p:nvSpPr>
          <p:spPr>
            <a:xfrm>
              <a:off x="4404150" y="2438849"/>
              <a:ext cx="481965" cy="418465"/>
            </a:xfrm>
            <a:custGeom>
              <a:rect b="b" l="l" r="r" t="t"/>
              <a:pathLst>
                <a:path extrusionOk="0" h="418464" w="481964">
                  <a:moveTo>
                    <a:pt x="272399" y="418199"/>
                  </a:moveTo>
                  <a:lnTo>
                    <a:pt x="272399" y="313649"/>
                  </a:lnTo>
                  <a:lnTo>
                    <a:pt x="0" y="313649"/>
                  </a:lnTo>
                  <a:lnTo>
                    <a:pt x="0" y="104549"/>
                  </a:lnTo>
                  <a:lnTo>
                    <a:pt x="272399" y="104549"/>
                  </a:lnTo>
                  <a:lnTo>
                    <a:pt x="272399" y="0"/>
                  </a:lnTo>
                  <a:lnTo>
                    <a:pt x="481499" y="209099"/>
                  </a:lnTo>
                  <a:lnTo>
                    <a:pt x="272399" y="418199"/>
                  </a:lnTo>
                  <a:close/>
                </a:path>
              </a:pathLst>
            </a:custGeom>
            <a:solidFill>
              <a:srgbClr val="FFAB40"/>
            </a:solidFill>
            <a:ln>
              <a:noFill/>
            </a:ln>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316" name="Google Shape;316;p25"/>
            <p:cNvSpPr/>
            <p:nvPr/>
          </p:nvSpPr>
          <p:spPr>
            <a:xfrm>
              <a:off x="4404150" y="2438849"/>
              <a:ext cx="481965" cy="418465"/>
            </a:xfrm>
            <a:custGeom>
              <a:rect b="b" l="l" r="r" t="t"/>
              <a:pathLst>
                <a:path extrusionOk="0" h="418464" w="481964">
                  <a:moveTo>
                    <a:pt x="0" y="104549"/>
                  </a:moveTo>
                  <a:lnTo>
                    <a:pt x="272399" y="104549"/>
                  </a:lnTo>
                  <a:lnTo>
                    <a:pt x="272399" y="0"/>
                  </a:lnTo>
                  <a:lnTo>
                    <a:pt x="481499" y="209099"/>
                  </a:lnTo>
                  <a:lnTo>
                    <a:pt x="272399" y="418199"/>
                  </a:lnTo>
                  <a:lnTo>
                    <a:pt x="272399" y="313649"/>
                  </a:lnTo>
                  <a:lnTo>
                    <a:pt x="0" y="313649"/>
                  </a:lnTo>
                  <a:lnTo>
                    <a:pt x="0" y="104549"/>
                  </a:lnTo>
                  <a:close/>
                </a:path>
              </a:pathLst>
            </a:custGeom>
            <a:noFill/>
            <a:ln cap="flat" cmpd="sng" w="9525">
              <a:solidFill>
                <a:srgbClr val="595959"/>
              </a:solidFill>
              <a:prstDash val="solid"/>
              <a:round/>
              <a:headEnd len="sm" w="sm" type="none"/>
              <a:tailEnd len="sm" w="sm" type="none"/>
            </a:ln>
          </p:spPr>
          <p:txBody>
            <a:bodyPr anchorCtr="0" anchor="t" bIns="0" lIns="0" spcFirstLastPara="1" rIns="0" wrap="square" tIns="0">
              <a:noAutofit/>
            </a:bodyPr>
            <a:lstStyle/>
            <a:p>
              <a:pPr indent="0" lvl="0" marL="0" rtl="0" algn="l">
                <a:spcBef>
                  <a:spcPts val="0"/>
                </a:spcBef>
                <a:spcAft>
                  <a:spcPts val="0"/>
                </a:spcAft>
                <a:buNone/>
              </a:pPr>
              <a:r>
                <a:t/>
              </a:r>
              <a:endParaRPr/>
            </a:p>
          </p:txBody>
        </p:sp>
      </p:gr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