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NLP &amp; Text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Tokenization, Stemming, Lemmatization, BoW, TF-IDF, Word Embeddings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BoW vs TF-IDF vs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BoW: Simple count, sparse, no meaning</a:t>
            </a:r>
          </a:p>
          <a:p>
            <a:r>
              <a:t>TF-IDF: Weighted importance, still sparse</a:t>
            </a:r>
          </a:p>
          <a:p>
            <a:r>
              <a:t>Embeddings: Dense, contextual, semantically meaningful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NER is the process of identifying and classifying named entities in text.</a:t>
            </a:r>
          </a:p>
          <a:p/>
          <a:p>
            <a:r>
              <a:t>Entities include:</a:t>
            </a:r>
          </a:p>
          <a:p>
            <a:r>
              <a:t>- People (e.g., Barack Obama)</a:t>
            </a:r>
          </a:p>
          <a:p>
            <a:r>
              <a:t>- Locations (e.g., Paris)</a:t>
            </a:r>
          </a:p>
          <a:p>
            <a:r>
              <a:t>- Organizations (e.g., Google)</a:t>
            </a:r>
          </a:p>
          <a:p>
            <a:r>
              <a:t>- Dates, Times, Money,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Sentence:</a:t>
            </a:r>
          </a:p>
          <a:p>
            <a:r>
              <a:t>"Barack Obama was born in Hawaii."</a:t>
            </a:r>
          </a:p>
          <a:p/>
          <a:p>
            <a:r>
              <a:t>NER Output:</a:t>
            </a:r>
          </a:p>
          <a:p>
            <a:r>
              <a:t>- Barack Obama → PERSON</a:t>
            </a:r>
          </a:p>
          <a:p>
            <a:r>
              <a:t>- Hawaii → 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specific information from text</a:t>
            </a:r>
          </a:p>
          <a:p>
            <a:r>
              <a:t>- Improve search engine relevance</a:t>
            </a:r>
          </a:p>
          <a:p>
            <a:r>
              <a:t>- Power question answering systems</a:t>
            </a:r>
          </a:p>
          <a:p>
            <a:r>
              <a:t>- Enable intelligent chatbots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NER systems can be:</a:t>
            </a:r>
          </a:p>
          <a:p>
            <a:r>
              <a:t>- Rule-based (dictionaries, patterns)</a:t>
            </a:r>
          </a:p>
          <a:p>
            <a:r>
              <a:t>- Machine learning-based</a:t>
            </a:r>
          </a:p>
          <a:p>
            <a:r>
              <a:t>- Deep learning-based (e.g., BERT, BiLSTM)</a:t>
            </a:r>
          </a:p>
          <a:p/>
          <a:p>
            <a:r>
              <a:t>Modern systems use deep learning for high accuracy.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NER Tools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spaCy</a:t>
            </a:r>
          </a:p>
          <a:p>
            <a:r>
              <a:t>- NLTK</a:t>
            </a:r>
          </a:p>
          <a:p>
            <a:r>
              <a:t>- Stanford NLP</a:t>
            </a:r>
          </a:p>
          <a:p>
            <a:r>
              <a:t>- HuggingFace Transformers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Language Processing (NLP) is a branch of AI that enables computers to understand, interpret, and generate human language.</a:t>
            </a:r>
          </a:p>
          <a:p/>
          <a:p>
            <a:r>
              <a:t>Applications:</a:t>
            </a:r>
          </a:p>
          <a:p>
            <a:r>
              <a:t>- Chatbots</a:t>
            </a:r>
          </a:p>
          <a:p>
            <a:r>
              <a:t>- Translation</a:t>
            </a:r>
          </a:p>
          <a:p>
            <a:r>
              <a:t>- Sentiment Analysis</a:t>
            </a:r>
          </a:p>
          <a:p>
            <a:r>
              <a:t>- Voice Assistants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Tokenization is the process of breaking text into smaller units called tokens (words, characters, etc.).</a:t>
            </a:r>
          </a:p>
          <a:p/>
          <a:p>
            <a:r>
              <a:t>Example:</a:t>
            </a:r>
          </a:p>
          <a:p>
            <a:r>
              <a:t>"NLP is fun" → ["NLP", "is", "fun"]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Stemming reduces a word to its root form using rules.</a:t>
            </a:r>
          </a:p>
          <a:p/>
          <a:p>
            <a:r>
              <a:t>Example:</a:t>
            </a:r>
          </a:p>
          <a:p>
            <a:r>
              <a:t>"playing", "played", "plays" → "play"</a:t>
            </a:r>
          </a:p>
          <a:p/>
          <a:p>
            <a:r>
              <a:t>Note: May not return valid words (e.g., "studies" → "studi").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Lemmatization reduces words to their base form (lemma) using vocabulary and grammar.</a:t>
            </a:r>
          </a:p>
          <a:p/>
          <a:p>
            <a:r>
              <a:t>Example:</a:t>
            </a:r>
          </a:p>
          <a:p>
            <a:r>
              <a:t>"running" → "run", "better" → "good"</a:t>
            </a:r>
          </a:p>
          <a:p/>
          <a:p>
            <a:r>
              <a:t>Always returns real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 vs Stemming vs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Tokenization: Breaks text into tokens</a:t>
            </a:r>
          </a:p>
          <a:p>
            <a:r>
              <a:t>Stemming: Cuts words to base form (rule-based)</a:t>
            </a:r>
          </a:p>
          <a:p>
            <a:r>
              <a:t>Lemmatization: Converts to dictionary form (context-aware)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 of Words (BoW)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Converts text into a vector of word counts.</a:t>
            </a:r>
          </a:p>
          <a:p/>
          <a:p>
            <a:r>
              <a:t>Example:</a:t>
            </a:r>
          </a:p>
          <a:p>
            <a:r>
              <a:t>"NLP is fun", "NLP is hard"</a:t>
            </a:r>
          </a:p>
          <a:p>
            <a:r>
              <a:t>Vocabulary: ["NLP", "is", "fun", "hard"]</a:t>
            </a:r>
          </a:p>
          <a:p>
            <a:r>
              <a:t>→ [1, 1, 1, 0] and [1, 1, 0, 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Term Frequency–Inverse Document Frequency highlights important words.</a:t>
            </a:r>
          </a:p>
          <a:p/>
          <a:p>
            <a:r>
              <a:t>Formula:</a:t>
            </a:r>
          </a:p>
          <a:p>
            <a:r>
              <a:t>TF-IDF = TF * log(N / DF)</a:t>
            </a:r>
          </a:p>
          <a:p/>
          <a:p>
            <a:r>
              <a:t>Reduces importance of common words like 'the'.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Dense vector representations of words capturing meaning and context.</a:t>
            </a:r>
          </a:p>
          <a:p/>
          <a:p>
            <a:r>
              <a:t>Examples:</a:t>
            </a:r>
          </a:p>
          <a:p>
            <a:r>
              <a:t>- Word2Vec (CBOW, Skip-gram)</a:t>
            </a:r>
          </a:p>
          <a:p>
            <a:r>
              <a:t>- GloVe (Global Co-occurrence)</a:t>
            </a:r>
          </a:p>
          <a:p/>
          <a:p>
            <a:r>
              <a:t>king - man + woman ≈ queen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