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7" r:id="rId3"/>
    <p:sldId id="258" r:id="rId4"/>
    <p:sldId id="259" r:id="rId5"/>
    <p:sldId id="267" r:id="rId6"/>
    <p:sldId id="266" r:id="rId7"/>
    <p:sldId id="268" r:id="rId8"/>
    <p:sldId id="273" r:id="rId9"/>
    <p:sldId id="272" r:id="rId10"/>
    <p:sldId id="274" r:id="rId11"/>
    <p:sldId id="280" r:id="rId12"/>
    <p:sldId id="277" r:id="rId13"/>
    <p:sldId id="278" r:id="rId14"/>
    <p:sldId id="284" r:id="rId15"/>
    <p:sldId id="281" r:id="rId16"/>
    <p:sldId id="30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810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5E3525-EC03-473E-B3F3-9EA7925E548D}" type="datetimeFigureOut">
              <a:rPr lang="zh-CN" altLang="en-US" smtClean="0"/>
              <a:pPr/>
              <a:t>2023/5/30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41B7BE-40E5-4B2B-9950-FE9541948E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2023 </a:t>
            </a:r>
            <a:r>
              <a:rPr lang="zh-CN" altLang="en-US" smtClean="0"/>
              <a:t>复习及练习</a:t>
            </a:r>
            <a:r>
              <a:rPr lang="en-US" altLang="zh-CN" smtClean="0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mtClean="0"/>
              <a:t>In the past, excessive data volume created a storage issue. </a:t>
            </a:r>
          </a:p>
          <a:p>
            <a:pPr>
              <a:lnSpc>
                <a:spcPct val="125000"/>
              </a:lnSpc>
            </a:pPr>
            <a:r>
              <a:rPr lang="en-US" altLang="zh-CN" smtClean="0"/>
              <a:t>But with today’s decreasing storage costs, other issues emerge, including how to determine relevance amidst the large volumes of data and how to create value from that is relevant.</a:t>
            </a:r>
            <a:endParaRPr lang="zh-CN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6.1  C, C++, and C#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mtClean="0"/>
              <a:t> C++ fully supports object-oriented programming, including the four pillars of object- oriented development: encapsulation, data hiding, inheritance, and polymorphism. </a:t>
            </a:r>
          </a:p>
          <a:p>
            <a:pPr>
              <a:lnSpc>
                <a:spcPct val="170000"/>
              </a:lnSpc>
            </a:pPr>
            <a:endParaRPr lang="zh-CN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altLang="zh-CN" smtClean="0"/>
              <a:t>C++ supports the idea of reuse through inheritance. </a:t>
            </a:r>
          </a:p>
          <a:p>
            <a:pPr>
              <a:lnSpc>
                <a:spcPct val="135000"/>
              </a:lnSpc>
            </a:pPr>
            <a:r>
              <a:rPr lang="en-US" altLang="zh-CN" smtClean="0"/>
              <a:t>A new type, which is an extension of an existing type, can be declared. </a:t>
            </a:r>
          </a:p>
          <a:p>
            <a:pPr>
              <a:lnSpc>
                <a:spcPct val="135000"/>
              </a:lnSpc>
            </a:pPr>
            <a:r>
              <a:rPr lang="en-US" altLang="zh-CN" smtClean="0"/>
              <a:t>This new subclass is said to derive from the existing type and is sometimes called a derived type. </a:t>
            </a:r>
          </a:p>
          <a:p>
            <a:pPr>
              <a:lnSpc>
                <a:spcPct val="135000"/>
              </a:lnSpc>
            </a:pPr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7.1  Database Concepts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altLang="zh-CN" smtClean="0"/>
              <a:t>Computerized database management systems are rapidly replacing the paper-based filing systems that people have had to wade through in the past to find the information their jobs require.</a:t>
            </a:r>
          </a:p>
          <a:p>
            <a:pPr>
              <a:lnSpc>
                <a:spcPct val="135000"/>
              </a:lnSpc>
            </a:pPr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altLang="zh-CN" smtClean="0"/>
              <a:t>A database management system (DBMS)—also sometimes called just database software—enables the creation of a database on a computer and provides easy access to data stored within it.</a:t>
            </a:r>
            <a:endParaRPr lang="zh-CN" altLang="zh-CN" smtClean="0"/>
          </a:p>
          <a:p>
            <a:pPr>
              <a:lnSpc>
                <a:spcPct val="135000"/>
              </a:lnSpc>
            </a:pPr>
            <a:endParaRPr lang="en-US" altLang="zh-C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4</a:t>
            </a:r>
            <a:br>
              <a:rPr lang="en-US" altLang="zh-CN" smtClean="0"/>
            </a:br>
            <a:r>
              <a:rPr lang="en-US" altLang="zh-CN" smtClean="0"/>
              <a:t>4.1 Overview of world wide web (WWW)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noProof="1" smtClean="0"/>
              <a:t>A Web client passes a user’s request for information to a server, usually by way of a Web browser. 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noProof="1" smtClean="0"/>
              <a:t>The server and client communicate through a transfer protocol, usually the HypeText Transfer Protocol (HTTP).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noProof="1" smtClean="0"/>
              <a:t>Browsers are programs that provide access to Web resources.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 smtClean="0"/>
              <a:t>This software connects you to remote computers, opens and transfers files, displays text and images, and provides in one tool an uncomplicated interface to the Internet and Web documents.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5.3 Cloud Computing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Cloud computing is a marketing term for technologies that provide computation, software, data access, and storage services that do not require end-user knowledge of the physical location and configuration of the system that delivers the services</a:t>
            </a:r>
            <a:r>
              <a:rPr lang="en-US" altLang="zh-CN" noProof="1" smtClean="0">
                <a:sym typeface="+mn-ea"/>
              </a:rPr>
              <a:t>. </a:t>
            </a:r>
          </a:p>
          <a:p>
            <a:endParaRPr lang="en-US" altLang="zh-CN" sz="2800" noProof="1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mtClean="0"/>
              <a:t>Cloud computing providers deliver applications via the Internet, which are accessed from web browsers and desktop and mobile apps, while the business software and data are stored on servers at a remote location.</a:t>
            </a:r>
          </a:p>
          <a:p>
            <a:pPr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5.4  Big Data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mtClean="0"/>
              <a:t>Big data is a popular term used to describe the exponential growth, availability and use of information, both structured and unstructured.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112</TotalTime>
  <Words>455</Words>
  <Application>Microsoft Office PowerPoint</Application>
  <PresentationFormat>全屏显示(4:3)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凸显</vt:lpstr>
      <vt:lpstr>专业外语</vt:lpstr>
      <vt:lpstr>Chapter 4 4.1 Overview of world wide web (WWW)</vt:lpstr>
      <vt:lpstr>英译汉下面的句子   1</vt:lpstr>
      <vt:lpstr>英译汉下面的句子    2</vt:lpstr>
      <vt:lpstr>5.3 Cloud Computing</vt:lpstr>
      <vt:lpstr>英译汉下面的句子   1</vt:lpstr>
      <vt:lpstr>英译汉下面的句子   2</vt:lpstr>
      <vt:lpstr>5.4  Big Data</vt:lpstr>
      <vt:lpstr>英译汉下面的句子   1</vt:lpstr>
      <vt:lpstr>英译汉下面的句子   2</vt:lpstr>
      <vt:lpstr>6.1  C, C++, and C#</vt:lpstr>
      <vt:lpstr>英译汉下面的句子   1</vt:lpstr>
      <vt:lpstr>英译汉下面的句子   2</vt:lpstr>
      <vt:lpstr>7.1  Database Concepts</vt:lpstr>
      <vt:lpstr>英译汉下面的句子   1</vt:lpstr>
      <vt:lpstr>英译汉下面的句子   2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36</cp:revision>
  <dcterms:created xsi:type="dcterms:W3CDTF">2023-05-12T23:47:44Z</dcterms:created>
  <dcterms:modified xsi:type="dcterms:W3CDTF">2023-05-29T23:32:33Z</dcterms:modified>
</cp:coreProperties>
</file>